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16"/>
  </p:notesMasterIdLst>
  <p:handoutMasterIdLst>
    <p:handoutMasterId r:id="rId17"/>
  </p:handoutMasterIdLst>
  <p:sldIdLst>
    <p:sldId id="336" r:id="rId5"/>
    <p:sldId id="340" r:id="rId6"/>
    <p:sldId id="347" r:id="rId7"/>
    <p:sldId id="348" r:id="rId8"/>
    <p:sldId id="349" r:id="rId9"/>
    <p:sldId id="350" r:id="rId10"/>
    <p:sldId id="352" r:id="rId11"/>
    <p:sldId id="353" r:id="rId12"/>
    <p:sldId id="354" r:id="rId13"/>
    <p:sldId id="355" r:id="rId14"/>
    <p:sldId id="356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9269"/>
    <a:srgbClr val="FDD518"/>
    <a:srgbClr val="D7FD22"/>
    <a:srgbClr val="005DAA"/>
    <a:srgbClr val="654C31"/>
    <a:srgbClr val="6699FF"/>
    <a:srgbClr val="D2C896"/>
    <a:srgbClr val="D2C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4463" autoAdjust="0"/>
    <p:restoredTop sz="96512" autoAdjust="0"/>
  </p:normalViewPr>
  <p:slideViewPr>
    <p:cSldViewPr showGuides="1">
      <p:cViewPr>
        <p:scale>
          <a:sx n="81" d="100"/>
          <a:sy n="81" d="100"/>
        </p:scale>
        <p:origin x="-117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66" d="100"/>
          <a:sy n="66" d="100"/>
        </p:scale>
        <p:origin x="-1230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wrap="square" lIns="92062" tIns="46031" rIns="92062" bIns="46031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wrap="square" lIns="92062" tIns="46031" rIns="92062" bIns="460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6ACC702-278C-46D1-93F5-670E5BB2E359}" type="datetimeFigureOut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wrap="square" lIns="92062" tIns="46031" rIns="92062" bIns="46031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2062" tIns="46031" rIns="92062" bIns="460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0A0126E-9EFC-45B9-995F-3E553F8A1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12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4" tIns="46578" rIns="93154" bIns="4657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4" tIns="46578" rIns="93154" bIns="4657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102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4" tIns="46578" rIns="93154" bIns="465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4" tIns="46578" rIns="93154" bIns="4657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4" tIns="46578" rIns="93154" bIns="4657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8D522647-6BCD-4497-AF6B-9A4AEF715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33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2F24CDFC-6213-41CB-9171-DB31A56715BB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C7AD0E07-1ADB-4879-97FE-5E2F7B0F73B9}" type="slidenum">
              <a:rPr lang="en-US" sz="1200" smtClean="0"/>
              <a:pPr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91C32661-97AD-46D0-AF88-419C34677B08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FD21314E-695C-43F0-9E46-E1A83BE2C38A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77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4416425"/>
            <a:ext cx="6221412" cy="4183063"/>
          </a:xfrm>
          <a:noFill/>
        </p:spPr>
        <p:txBody>
          <a:bodyPr lIns="93163" tIns="46582" rIns="93163" bIns="4658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DBB16503-89FE-46B0-8606-46D42B7F95CB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3F3CCFEF-493C-4F61-8DEB-53619D66FA83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88773D09-7E52-444D-8310-79624E4581A6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FC5519B3-41F9-4975-8DBF-6EDB5E08BBE9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EC00DCAF-D13C-49D5-B38E-024EFC03C862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5E912D02-E594-4CD5-9032-092B394D0DB5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01B4D638-E531-4AE7-9980-96E5CC65BC8C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verPageBlue2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6019800" y="6408738"/>
            <a:ext cx="3124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1200" b="1">
                <a:solidFill>
                  <a:schemeClr val="bg1"/>
                </a:solidFill>
              </a:rPr>
              <a:t>District Rotary Foundation Seminar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8710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5493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6806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verPageBlue1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6019800" y="6408738"/>
            <a:ext cx="3124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1200" b="1">
                <a:solidFill>
                  <a:schemeClr val="bg1"/>
                </a:solidFill>
              </a:rPr>
              <a:t>District Rotary Foundation Seminar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0506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612418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8776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5779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6362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29020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960707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939004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overPageBlue1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96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>
            <a:off x="6019800" y="6408738"/>
            <a:ext cx="3124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1200" b="1">
                <a:solidFill>
                  <a:schemeClr val="bg1"/>
                </a:solidFill>
              </a:rPr>
              <a:t>District Rotary Foundation Seminar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2C896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  <a:ea typeface="MS PGothic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2C896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  <a:ea typeface="MS PGothic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2C896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  <a:ea typeface="MS PGothic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D2C896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»"/>
        <a:defRPr>
          <a:solidFill>
            <a:srgbClr val="F8F7EF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»"/>
        <a:defRPr>
          <a:solidFill>
            <a:srgbClr val="F8F7EF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»"/>
        <a:defRPr>
          <a:solidFill>
            <a:srgbClr val="F8F7EF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»"/>
        <a:defRPr>
          <a:solidFill>
            <a:srgbClr val="F8F7E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hilltl@unk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077200" cy="16764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Arial" charset="0"/>
              </a:rPr>
              <a:t>Vocational Training Teams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District 5630</a:t>
            </a:r>
          </a:p>
          <a:p>
            <a:pPr eaLnBrk="1" hangingPunct="1">
              <a:defRPr/>
            </a:pPr>
            <a:r>
              <a:rPr lang="en-US" dirty="0" smtClean="0"/>
              <a:t>2013 - 2014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Arial" charset="0"/>
              </a:rPr>
              <a:t>Resources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smtClean="0"/>
              <a:t>Rotary E-Learning Center</a:t>
            </a:r>
          </a:p>
          <a:p>
            <a:r>
              <a:rPr lang="en-US" sz="3200" i="1" smtClean="0"/>
              <a:t>Rotary Grant News</a:t>
            </a:r>
            <a:endParaRPr lang="en-US" sz="3200" smtClean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Questions?</a:t>
            </a:r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err="1" smtClean="0"/>
              <a:t>Dr</a:t>
            </a:r>
            <a:r>
              <a:rPr lang="en-US" sz="3200" b="1" dirty="0" smtClean="0"/>
              <a:t> Toni Hill</a:t>
            </a:r>
          </a:p>
          <a:p>
            <a:pPr eaLnBrk="1" hangingPunct="1">
              <a:defRPr/>
            </a:pPr>
            <a:r>
              <a:rPr lang="en-US" sz="3200" dirty="0" smtClean="0">
                <a:hlinkClick r:id="rId3"/>
              </a:rPr>
              <a:t>hilltl@unk.edu</a:t>
            </a:r>
            <a:endParaRPr lang="en-US" sz="3200" dirty="0" smtClean="0"/>
          </a:p>
          <a:p>
            <a:pPr eaLnBrk="1" hangingPunct="1">
              <a:defRPr/>
            </a:pPr>
            <a:r>
              <a:rPr lang="en-US" sz="3200" b="1" smtClean="0"/>
              <a:t>402-201-4945</a:t>
            </a:r>
            <a:endParaRPr lang="en-US" sz="3200" b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7391400" cy="4267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smtClean="0"/>
              <a:t>Traveling groups of professionals</a:t>
            </a:r>
          </a:p>
          <a:p>
            <a:pPr lvl="1"/>
            <a:r>
              <a:rPr lang="en-US" sz="2800" smtClean="0"/>
              <a:t>Learn about vocation</a:t>
            </a:r>
          </a:p>
          <a:p>
            <a:pPr lvl="1"/>
            <a:r>
              <a:rPr lang="en-US" sz="2800" smtClean="0"/>
              <a:t>Teach professionals</a:t>
            </a:r>
            <a:br>
              <a:rPr lang="en-US" sz="2800" smtClean="0"/>
            </a:br>
            <a:r>
              <a:rPr lang="en-US" sz="2800" smtClean="0"/>
              <a:t>about particular field</a:t>
            </a:r>
          </a:p>
          <a:p>
            <a:r>
              <a:rPr lang="en-US" sz="3200" smtClean="0"/>
              <a:t>Strengthen knowledge           and skills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Arial" charset="0"/>
              </a:rPr>
              <a:t>Vocational</a:t>
            </a:r>
            <a:r>
              <a:rPr lang="en-US" i="1" smtClean="0">
                <a:latin typeface="Arial" charset="0"/>
                <a:cs typeface="Arial" charset="0"/>
              </a:rPr>
              <a:t> </a:t>
            </a:r>
            <a:r>
              <a:rPr lang="en-US" smtClean="0">
                <a:latin typeface="Arial" charset="0"/>
                <a:cs typeface="Arial" charset="0"/>
              </a:rPr>
              <a:t>Training Teams</a:t>
            </a:r>
          </a:p>
        </p:txBody>
      </p:sp>
      <p:pic>
        <p:nvPicPr>
          <p:cNvPr id="5124" name="Picture 4" descr="boy_student_nelson-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444875"/>
            <a:ext cx="289560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Arial" charset="0"/>
              </a:rPr>
              <a:t>Getting Started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267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smtClean="0"/>
              <a:t>Strengths</a:t>
            </a:r>
          </a:p>
          <a:p>
            <a:pPr lvl="1"/>
            <a:r>
              <a:rPr lang="en-US" sz="2800" smtClean="0"/>
              <a:t>Knowledge</a:t>
            </a:r>
          </a:p>
          <a:p>
            <a:pPr lvl="1"/>
            <a:r>
              <a:rPr lang="en-US" sz="2800" smtClean="0"/>
              <a:t>Skills</a:t>
            </a:r>
          </a:p>
          <a:p>
            <a:pPr lvl="1"/>
            <a:r>
              <a:rPr lang="en-US" sz="2800" smtClean="0"/>
              <a:t>Resources</a:t>
            </a:r>
          </a:p>
          <a:p>
            <a:r>
              <a:rPr lang="en-US" sz="3200" smtClean="0"/>
              <a:t>Needs = areas in which training could be beneficial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Arial" charset="0"/>
              </a:rPr>
              <a:t>Funding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267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r>
              <a:rPr lang="en-US" sz="3200" smtClean="0"/>
              <a:t>Global grants</a:t>
            </a:r>
          </a:p>
          <a:p>
            <a:endParaRPr lang="en-US" sz="3200" smtClean="0"/>
          </a:p>
          <a:p>
            <a:r>
              <a:rPr lang="en-US" sz="3200" smtClean="0"/>
              <a:t>District grants</a:t>
            </a:r>
          </a:p>
        </p:txBody>
      </p:sp>
      <p:pic>
        <p:nvPicPr>
          <p:cNvPr id="7172" name="Picture 5" descr="rifutvis_June_2011_vt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057400"/>
            <a:ext cx="4724400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Arial" charset="0"/>
              </a:rPr>
              <a:t>Global Grants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267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smtClean="0"/>
              <a:t>Align with area of focus</a:t>
            </a:r>
          </a:p>
          <a:p>
            <a:r>
              <a:rPr lang="en-US" sz="3200" smtClean="0"/>
              <a:t>Build capacity</a:t>
            </a:r>
          </a:p>
          <a:p>
            <a:r>
              <a:rPr lang="en-US" sz="3200" smtClean="0"/>
              <a:t>Sustainable and measurable</a:t>
            </a:r>
          </a:p>
          <a:p>
            <a:r>
              <a:rPr lang="en-US" sz="3200" smtClean="0"/>
              <a:t>Minimum budget: $30,000</a:t>
            </a:r>
          </a:p>
          <a:p>
            <a:r>
              <a:rPr lang="en-US" sz="3200" smtClean="0"/>
              <a:t>Host and international sponsor</a:t>
            </a:r>
          </a:p>
          <a:p>
            <a:r>
              <a:rPr lang="en-US" sz="3200" smtClean="0"/>
              <a:t>1 Rotarian team leader and at </a:t>
            </a:r>
            <a:br>
              <a:rPr lang="en-US" sz="3200" smtClean="0"/>
            </a:br>
            <a:r>
              <a:rPr lang="en-US" sz="3200" smtClean="0"/>
              <a:t>least 2 team members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Arial" charset="0"/>
              </a:rPr>
              <a:t>Global Grants - Benefits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267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smtClean="0"/>
              <a:t>No restrictions on participant age</a:t>
            </a:r>
          </a:p>
          <a:p>
            <a:r>
              <a:rPr lang="en-US" sz="3200" smtClean="0"/>
              <a:t>No restrictions on length of training</a:t>
            </a:r>
          </a:p>
          <a:p>
            <a:r>
              <a:rPr lang="en-US" sz="3200" smtClean="0"/>
              <a:t>More than one team permitted under each grant</a:t>
            </a:r>
          </a:p>
          <a:p>
            <a:r>
              <a:rPr lang="en-US" sz="3200" smtClean="0"/>
              <a:t>Additional participants</a:t>
            </a:r>
          </a:p>
          <a:p>
            <a:pPr>
              <a:buFontTx/>
              <a:buNone/>
            </a:pPr>
            <a:endParaRPr lang="en-US" sz="3200" smtClean="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Arial" charset="0"/>
              </a:rPr>
              <a:t>District Grants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267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smtClean="0"/>
              <a:t>Align with the mission</a:t>
            </a:r>
          </a:p>
          <a:p>
            <a:r>
              <a:rPr lang="en-US" sz="3200" smtClean="0"/>
              <a:t>Support many types of teams:</a:t>
            </a:r>
          </a:p>
          <a:p>
            <a:pPr lvl="1"/>
            <a:r>
              <a:rPr lang="en-US" sz="2800" smtClean="0"/>
              <a:t>Traditional GSE</a:t>
            </a:r>
          </a:p>
          <a:p>
            <a:pPr lvl="1"/>
            <a:r>
              <a:rPr lang="en-US" sz="2800" smtClean="0"/>
              <a:t>Training</a:t>
            </a:r>
          </a:p>
          <a:p>
            <a:pPr lvl="1"/>
            <a:r>
              <a:rPr lang="en-US" sz="2800" smtClean="0"/>
              <a:t>Experience host country culture</a:t>
            </a:r>
          </a:p>
          <a:p>
            <a:pPr lvl="1"/>
            <a:r>
              <a:rPr lang="en-US" sz="2800" smtClean="0"/>
              <a:t>Observe professions</a:t>
            </a:r>
          </a:p>
          <a:p>
            <a:pPr lvl="1"/>
            <a:r>
              <a:rPr lang="en-US" sz="2800" smtClean="0"/>
              <a:t>Exchange ideas</a:t>
            </a:r>
          </a:p>
          <a:p>
            <a:pPr lvl="1"/>
            <a:r>
              <a:rPr lang="en-US" sz="2800" smtClean="0"/>
              <a:t>Lead training courses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Arial" charset="0"/>
              </a:rPr>
              <a:t>District Grant Benefits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267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smtClean="0"/>
              <a:t>Tremendous flexibility</a:t>
            </a:r>
          </a:p>
          <a:p>
            <a:r>
              <a:rPr lang="en-US" sz="3200" smtClean="0"/>
              <a:t>No restrictions on participant age</a:t>
            </a:r>
          </a:p>
          <a:p>
            <a:r>
              <a:rPr lang="en-US" sz="3200" smtClean="0"/>
              <a:t>No restrictions on length of training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mtClean="0">
                <a:latin typeface="Arial" charset="0"/>
                <a:cs typeface="Arial" charset="0"/>
              </a:rPr>
              <a:t>District Grant Examples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2672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200" smtClean="0"/>
              <a:t>District 6200 (USA) – District 9600 (Australia, Papua New Guinea, Solomon Islands): environmental impact of oil spills</a:t>
            </a:r>
          </a:p>
          <a:p>
            <a:r>
              <a:rPr lang="en-US" sz="3200" smtClean="0"/>
              <a:t>District 9270 (South Africa): teacher training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 template Nov 08">
  <a:themeElements>
    <a:clrScheme name="HP template Nov 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P template Nov 08">
      <a:majorFont>
        <a:latin typeface="Trebuchet MS"/>
        <a:ea typeface="MS PGothic"/>
        <a:cs typeface=""/>
      </a:majorFont>
      <a:minorFont>
        <a:latin typeface="Verdana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  <a:cs typeface="Arial" charset="0"/>
          </a:defRPr>
        </a:defPPr>
      </a:lstStyle>
    </a:lnDef>
  </a:objectDefaults>
  <a:extraClrSchemeLst>
    <a:extraClrScheme>
      <a:clrScheme name="HP template Nov 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template Nov 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template Nov 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template Nov 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template Nov 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template Nov 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template Nov 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template Nov 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template Nov 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template Nov 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template Nov 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template Nov 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C87F826478494CAC5973201C12855B" ma:contentTypeVersion="0" ma:contentTypeDescription="Create a new document." ma:contentTypeScope="" ma:versionID="b1188fc05b3800543cc8f2f8cf728fa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DA4823-8D0E-4CA8-A45D-DFD4DCEC18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F43A40-283B-4B9F-AC49-8C791202F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10AE134-4D0D-4A3D-A23E-A33CEECBDC97}">
  <ds:schemaRefs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Future_Vision_Update_October_2011_en</Template>
  <TotalTime>4351</TotalTime>
  <Words>193</Words>
  <Application>Microsoft Office PowerPoint</Application>
  <PresentationFormat>On-screen Show (4:3)</PresentationFormat>
  <Paragraphs>65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MS PGothic</vt:lpstr>
      <vt:lpstr>Verdana</vt:lpstr>
      <vt:lpstr>HP template Nov 08</vt:lpstr>
      <vt:lpstr>Vocational Training Teams</vt:lpstr>
      <vt:lpstr>Vocational Training Teams</vt:lpstr>
      <vt:lpstr>Getting Started</vt:lpstr>
      <vt:lpstr>Funding</vt:lpstr>
      <vt:lpstr>Global Grants</vt:lpstr>
      <vt:lpstr>Global Grants - Benefits</vt:lpstr>
      <vt:lpstr>District Grants</vt:lpstr>
      <vt:lpstr>District Grant Benefits</vt:lpstr>
      <vt:lpstr>District Grant Examples</vt:lpstr>
      <vt:lpstr>Resources</vt:lpstr>
      <vt:lpstr>Questions?</vt:lpstr>
    </vt:vector>
  </TitlesOfParts>
  <Company>Rotary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FV format (GETS)</dc:title>
  <dc:creator>Molly Quish</dc:creator>
  <cp:lastModifiedBy>Scott</cp:lastModifiedBy>
  <cp:revision>161</cp:revision>
  <cp:lastPrinted>2012-03-23T15:11:55Z</cp:lastPrinted>
  <dcterms:created xsi:type="dcterms:W3CDTF">2010-05-06T15:44:14Z</dcterms:created>
  <dcterms:modified xsi:type="dcterms:W3CDTF">2013-03-25T19:57:59Z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Owner">
    <vt:lpwstr/>
  </property>
  <property fmtid="{D5CDD505-2E9C-101B-9397-08002B2CF9AE}" pid="4" name="Description0">
    <vt:lpwstr/>
  </property>
  <property fmtid="{D5CDD505-2E9C-101B-9397-08002B2CF9AE}" pid="5" name="Status">
    <vt:lpwstr/>
  </property>
</Properties>
</file>