
<file path=[Content_Types].xml><?xml version="1.0" encoding="utf-8"?>
<Types xmlns="http://schemas.openxmlformats.org/package/2006/content-types">
  <Default Extension="m4a" ContentType="audio/mp4"/>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compatMode="1" strictFirstAndLastChars="0" saveSubsetFonts="1" autoCompressPictures="0">
  <p:sldMasterIdLst>
    <p:sldMasterId id="2147483713" r:id="rId1"/>
  </p:sldMasterIdLst>
  <p:notesMasterIdLst>
    <p:notesMasterId r:id="rId25"/>
  </p:notesMasterIdLst>
  <p:sldIdLst>
    <p:sldId id="403" r:id="rId2"/>
    <p:sldId id="256" r:id="rId3"/>
    <p:sldId id="396" r:id="rId4"/>
    <p:sldId id="399" r:id="rId5"/>
    <p:sldId id="269" r:id="rId6"/>
    <p:sldId id="264" r:id="rId7"/>
    <p:sldId id="397" r:id="rId8"/>
    <p:sldId id="355" r:id="rId9"/>
    <p:sldId id="356" r:id="rId10"/>
    <p:sldId id="267" r:id="rId11"/>
    <p:sldId id="353" r:id="rId12"/>
    <p:sldId id="369" r:id="rId13"/>
    <p:sldId id="361" r:id="rId14"/>
    <p:sldId id="359" r:id="rId15"/>
    <p:sldId id="362" r:id="rId16"/>
    <p:sldId id="363" r:id="rId17"/>
    <p:sldId id="354" r:id="rId18"/>
    <p:sldId id="400" r:id="rId19"/>
    <p:sldId id="401" r:id="rId20"/>
    <p:sldId id="402" r:id="rId21"/>
    <p:sldId id="365" r:id="rId22"/>
    <p:sldId id="394" r:id="rId23"/>
    <p:sldId id="366" r:id="rId24"/>
  </p:sldIdLst>
  <p:sldSz cx="9144000" cy="5143500" type="screen16x9"/>
  <p:notesSz cx="6950075" cy="9236075"/>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612">
          <p15:clr>
            <a:schemeClr val="dk1"/>
          </p15:clr>
        </p15:guide>
        <p15:guide id="2" pos="403">
          <p15:clr>
            <a:schemeClr val="dk1"/>
          </p15:clr>
        </p15:guide>
        <p15:guide id="3" pos="5357">
          <p15:clr>
            <a:schemeClr val="dk1"/>
          </p15:clr>
        </p15:guide>
        <p15:guide id="4" orient="horz" pos="2952">
          <p15:clr>
            <a:schemeClr val="dk1"/>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3FDAD75-3346-430F-9869-8273E550E23C}">
  <a:tblStyle styleId="{33FDAD75-3346-430F-9869-8273E550E23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495" autoAdjust="0"/>
    <p:restoredTop sz="69660" autoAdjust="0"/>
  </p:normalViewPr>
  <p:slideViewPr>
    <p:cSldViewPr snapToGrid="0">
      <p:cViewPr varScale="1">
        <p:scale>
          <a:sx n="116" d="100"/>
          <a:sy n="116" d="100"/>
        </p:scale>
        <p:origin x="1880" y="184"/>
      </p:cViewPr>
      <p:guideLst>
        <p:guide orient="horz" pos="612"/>
        <p:guide pos="403"/>
        <p:guide pos="5357"/>
        <p:guide orient="horz" pos="2952"/>
      </p:guideLst>
    </p:cSldViewPr>
  </p:slideViewPr>
  <p:notesTextViewPr>
    <p:cViewPr>
      <p:scale>
        <a:sx n="3" d="2"/>
        <a:sy n="3" d="2"/>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95288" y="692150"/>
            <a:ext cx="6159500" cy="3463925"/>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95008" y="4387136"/>
            <a:ext cx="5560060" cy="4156234"/>
          </a:xfrm>
          <a:prstGeom prst="rect">
            <a:avLst/>
          </a:prstGeom>
          <a:noFill/>
          <a:ln>
            <a:noFill/>
          </a:ln>
        </p:spPr>
        <p:txBody>
          <a:bodyPr spcFirstLastPara="1" wrap="square" lIns="92476" tIns="92476" rIns="92476" bIns="92476"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1750065184"/>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42">
          <a:extLst>
            <a:ext uri="{FF2B5EF4-FFF2-40B4-BE49-F238E27FC236}">
              <a16:creationId xmlns:a16="http://schemas.microsoft.com/office/drawing/2014/main" id="{9220C87B-BC0B-9B20-1A15-015D84618117}"/>
            </a:ext>
          </a:extLst>
        </p:cNvPr>
        <p:cNvGrpSpPr/>
        <p:nvPr/>
      </p:nvGrpSpPr>
      <p:grpSpPr>
        <a:xfrm>
          <a:off x="0" y="0"/>
          <a:ext cx="0" cy="0"/>
          <a:chOff x="0" y="0"/>
          <a:chExt cx="0" cy="0"/>
        </a:xfrm>
      </p:grpSpPr>
      <p:sp>
        <p:nvSpPr>
          <p:cNvPr id="18643" name="Google Shape;18643;g88740b9026_0_34:notes">
            <a:extLst>
              <a:ext uri="{FF2B5EF4-FFF2-40B4-BE49-F238E27FC236}">
                <a16:creationId xmlns:a16="http://schemas.microsoft.com/office/drawing/2014/main" id="{AD0F775C-50E0-4039-0D1F-FB018CDCF5ED}"/>
              </a:ext>
            </a:extLst>
          </p:cNvPr>
          <p:cNvSpPr>
            <a:spLocks noGrp="1" noRot="1" noChangeAspect="1"/>
          </p:cNvSpPr>
          <p:nvPr>
            <p:ph type="sldImg" idx="2"/>
          </p:nvPr>
        </p:nvSpPr>
        <p:spPr>
          <a:xfrm>
            <a:off x="395288" y="692150"/>
            <a:ext cx="6159500" cy="346392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44" name="Google Shape;18644;g88740b9026_0_34:notes">
            <a:extLst>
              <a:ext uri="{FF2B5EF4-FFF2-40B4-BE49-F238E27FC236}">
                <a16:creationId xmlns:a16="http://schemas.microsoft.com/office/drawing/2014/main" id="{3B14CBA2-B24A-3571-9FEF-91B80D94898B}"/>
              </a:ext>
            </a:extLst>
          </p:cNvPr>
          <p:cNvSpPr txBox="1">
            <a:spLocks noGrp="1"/>
          </p:cNvSpPr>
          <p:nvPr>
            <p:ph type="body" idx="1"/>
          </p:nvPr>
        </p:nvSpPr>
        <p:spPr>
          <a:xfrm>
            <a:off x="695008" y="4387136"/>
            <a:ext cx="5560060" cy="4156234"/>
          </a:xfrm>
          <a:prstGeom prst="rect">
            <a:avLst/>
          </a:prstGeom>
        </p:spPr>
        <p:txBody>
          <a:bodyPr spcFirstLastPara="1" wrap="square" lIns="92476" tIns="92476" rIns="92476" bIns="92476" anchor="t" anchorCtr="0">
            <a:noAutofit/>
          </a:bodyPr>
          <a:lstStyle/>
          <a:p>
            <a:pPr marL="0" indent="0">
              <a:buNone/>
            </a:pPr>
            <a:endParaRPr dirty="0"/>
          </a:p>
        </p:txBody>
      </p:sp>
    </p:spTree>
    <p:extLst>
      <p:ext uri="{BB962C8B-B14F-4D97-AF65-F5344CB8AC3E}">
        <p14:creationId xmlns:p14="http://schemas.microsoft.com/office/powerpoint/2010/main" val="286739036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97"/>
        <p:cNvGrpSpPr/>
        <p:nvPr/>
      </p:nvGrpSpPr>
      <p:grpSpPr>
        <a:xfrm>
          <a:off x="0" y="0"/>
          <a:ext cx="0" cy="0"/>
          <a:chOff x="0" y="0"/>
          <a:chExt cx="0" cy="0"/>
        </a:xfrm>
      </p:grpSpPr>
      <p:sp>
        <p:nvSpPr>
          <p:cNvPr id="18798" name="Google Shape;18798;g889056291b_0_48:notes"/>
          <p:cNvSpPr>
            <a:spLocks noGrp="1" noRot="1" noChangeAspect="1"/>
          </p:cNvSpPr>
          <p:nvPr>
            <p:ph type="sldImg" idx="2"/>
          </p:nvPr>
        </p:nvSpPr>
        <p:spPr>
          <a:xfrm>
            <a:off x="395288" y="692150"/>
            <a:ext cx="6159500" cy="346392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99" name="Google Shape;18799;g889056291b_0_48:notes"/>
          <p:cNvSpPr txBox="1">
            <a:spLocks noGrp="1"/>
          </p:cNvSpPr>
          <p:nvPr>
            <p:ph type="body" idx="1"/>
          </p:nvPr>
        </p:nvSpPr>
        <p:spPr>
          <a:xfrm>
            <a:off x="695008" y="4387136"/>
            <a:ext cx="5560060" cy="4156234"/>
          </a:xfrm>
          <a:prstGeom prst="rect">
            <a:avLst/>
          </a:prstGeom>
        </p:spPr>
        <p:txBody>
          <a:bodyPr spcFirstLastPara="1" wrap="square" lIns="92476" tIns="92476" rIns="92476" bIns="92476" anchor="t" anchorCtr="0">
            <a:noAutofit/>
          </a:bodyPr>
          <a:lstStyle/>
          <a:p>
            <a:pPr marL="158750" indent="0" defTabSz="935553">
              <a:buNone/>
              <a:defRPr/>
            </a:pPr>
            <a:r>
              <a:rPr lang="en-US" dirty="0"/>
              <a:t>4 Easy</a:t>
            </a:r>
            <a:r>
              <a:rPr lang="en-US" baseline="0" dirty="0"/>
              <a:t> Steps of Trafficking: </a:t>
            </a:r>
          </a:p>
          <a:p>
            <a:pPr marL="233888" indent="-233888" defTabSz="935553">
              <a:buFontTx/>
              <a:buAutoNum type="arabicPeriod"/>
              <a:defRPr/>
            </a:pPr>
            <a:r>
              <a:rPr lang="en-US" dirty="0"/>
              <a:t>Luring – scouting for the right victim</a:t>
            </a:r>
          </a:p>
          <a:p>
            <a:pPr marL="233888" indent="-233888" defTabSz="935553">
              <a:buFontTx/>
              <a:buAutoNum type="arabicPeriod"/>
              <a:defRPr/>
            </a:pPr>
            <a:r>
              <a:rPr lang="en-US" dirty="0"/>
              <a:t>Grooming &amp; Gaming – getting close to them, finding their vulnerabilities and using them against the4m</a:t>
            </a:r>
          </a:p>
          <a:p>
            <a:pPr marL="233888" indent="-233888" defTabSz="935553">
              <a:buFontTx/>
              <a:buAutoNum type="arabicPeriod"/>
              <a:defRPr/>
            </a:pPr>
            <a:r>
              <a:rPr lang="en-US" dirty="0"/>
              <a:t>Coercion &amp; Manipulation – Separating from the family, might be addicting to drugs, etc.</a:t>
            </a:r>
          </a:p>
          <a:p>
            <a:pPr marL="233888" indent="-233888" defTabSz="935553">
              <a:buFontTx/>
              <a:buAutoNum type="arabicPeriod"/>
              <a:defRPr/>
            </a:pPr>
            <a:r>
              <a:rPr lang="en-US" dirty="0"/>
              <a:t>Exploitation – Eventually snapping the trap with asking for sex in exchange for money, possibly recording a rape or sexual encounter and shaming them to control them.</a:t>
            </a:r>
          </a:p>
          <a:p>
            <a:pPr marL="233888" indent="-233888" defTabSz="935553">
              <a:buFontTx/>
              <a:buAutoNum type="arabicPeriod"/>
              <a:defRPr/>
            </a:pPr>
            <a:endParaRPr lang="en-US" dirty="0"/>
          </a:p>
          <a:p>
            <a:pPr defTabSz="935553">
              <a:defRPr/>
            </a:pPr>
            <a:r>
              <a:rPr lang="en-US" dirty="0"/>
              <a:t>The CAPE Plan is focused on stopping</a:t>
            </a:r>
            <a:r>
              <a:rPr lang="en-US" baseline="0" dirty="0"/>
              <a:t> exploitation before it even starts!  Through Community Awareness &amp; Prevention Education!</a:t>
            </a:r>
            <a:endParaRPr lang="en-US" dirty="0"/>
          </a:p>
        </p:txBody>
      </p:sp>
    </p:spTree>
    <p:extLst>
      <p:ext uri="{BB962C8B-B14F-4D97-AF65-F5344CB8AC3E}">
        <p14:creationId xmlns:p14="http://schemas.microsoft.com/office/powerpoint/2010/main" val="31673020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60"/>
        <p:cNvGrpSpPr/>
        <p:nvPr/>
      </p:nvGrpSpPr>
      <p:grpSpPr>
        <a:xfrm>
          <a:off x="0" y="0"/>
          <a:ext cx="0" cy="0"/>
          <a:chOff x="0" y="0"/>
          <a:chExt cx="0" cy="0"/>
        </a:xfrm>
      </p:grpSpPr>
      <p:sp>
        <p:nvSpPr>
          <p:cNvPr id="18761" name="Google Shape;18761;g889056291b_0_54:notes"/>
          <p:cNvSpPr>
            <a:spLocks noGrp="1" noRot="1" noChangeAspect="1"/>
          </p:cNvSpPr>
          <p:nvPr>
            <p:ph type="sldImg" idx="2"/>
          </p:nvPr>
        </p:nvSpPr>
        <p:spPr>
          <a:xfrm>
            <a:off x="395288" y="692150"/>
            <a:ext cx="6159500" cy="346392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62" name="Google Shape;18762;g889056291b_0_54:notes"/>
          <p:cNvSpPr txBox="1">
            <a:spLocks noGrp="1"/>
          </p:cNvSpPr>
          <p:nvPr>
            <p:ph type="body" idx="1"/>
          </p:nvPr>
        </p:nvSpPr>
        <p:spPr>
          <a:xfrm>
            <a:off x="695008" y="4387136"/>
            <a:ext cx="5560060" cy="4156234"/>
          </a:xfrm>
          <a:prstGeom prst="rect">
            <a:avLst/>
          </a:prstGeom>
        </p:spPr>
        <p:txBody>
          <a:bodyPr spcFirstLastPara="1" wrap="square" lIns="92476" tIns="92476" rIns="92476" bIns="92476" anchor="t" anchorCtr="0">
            <a:noAutofit/>
          </a:bodyPr>
          <a:lstStyle/>
          <a:p>
            <a:pPr marL="158750" indent="0">
              <a:buNone/>
            </a:pPr>
            <a:r>
              <a:rPr lang="en-US" dirty="0"/>
              <a:t>Signs of grooming and/or trafficking…if you notice major changes in a child in your life such as:</a:t>
            </a:r>
          </a:p>
          <a:p>
            <a:pPr marL="175416" indent="-175416">
              <a:buFont typeface="Arial" panose="020B0604020202020204" pitchFamily="34" charset="0"/>
              <a:buChar char="•"/>
            </a:pPr>
            <a:r>
              <a:rPr lang="en-US" b="1" dirty="0"/>
              <a:t>Unexplained</a:t>
            </a:r>
            <a:r>
              <a:rPr lang="en-US" dirty="0"/>
              <a:t> Money, Clothes, Phone, Tablet, Games, other expensive items..</a:t>
            </a:r>
          </a:p>
          <a:p>
            <a:pPr marL="175416" indent="-175416">
              <a:buFont typeface="Arial" panose="020B0604020202020204" pitchFamily="34" charset="0"/>
              <a:buChar char="•"/>
            </a:pPr>
            <a:r>
              <a:rPr lang="en-US" dirty="0"/>
              <a:t>Changing the way they dress – more promiscuous?</a:t>
            </a:r>
          </a:p>
          <a:p>
            <a:pPr marL="175416" indent="-175416">
              <a:buFont typeface="Arial" panose="020B0604020202020204" pitchFamily="34" charset="0"/>
              <a:buChar char="•"/>
            </a:pPr>
            <a:r>
              <a:rPr lang="en-US" dirty="0"/>
              <a:t>New friends (dropping a friend group and getting a new one)</a:t>
            </a:r>
          </a:p>
          <a:p>
            <a:pPr marL="175416" indent="-175416">
              <a:buFont typeface="Arial" panose="020B0604020202020204" pitchFamily="34" charset="0"/>
              <a:buChar char="•"/>
            </a:pPr>
            <a:r>
              <a:rPr lang="en-US" dirty="0"/>
              <a:t>Unexpected absences from school, sports, youth group…home…</a:t>
            </a:r>
          </a:p>
          <a:p>
            <a:pPr marL="175416" indent="-175416">
              <a:buFont typeface="Arial" panose="020B0604020202020204" pitchFamily="34" charset="0"/>
              <a:buChar char="•"/>
            </a:pPr>
            <a:r>
              <a:rPr lang="en-US" dirty="0"/>
              <a:t>Rapid changes in behavior – moodiness, depression, distancing</a:t>
            </a:r>
          </a:p>
          <a:p>
            <a:pPr marL="175416" indent="-175416">
              <a:buFont typeface="Arial" panose="020B0604020202020204" pitchFamily="34" charset="0"/>
              <a:buChar char="•"/>
            </a:pPr>
            <a:r>
              <a:rPr lang="en-US" dirty="0"/>
              <a:t>Withdrawing from family, friends, things they once loved</a:t>
            </a:r>
          </a:p>
          <a:p>
            <a:pPr marL="175416" indent="-175416">
              <a:buFont typeface="Arial" panose="020B0604020202020204" pitchFamily="34" charset="0"/>
              <a:buChar char="•"/>
            </a:pPr>
            <a:r>
              <a:rPr lang="en-US" dirty="0"/>
              <a:t>Unexplained injuries, bruises, cuts, tattoos - </a:t>
            </a:r>
          </a:p>
          <a:p>
            <a:pPr marL="0" indent="0">
              <a:buNone/>
            </a:pPr>
            <a:endParaRPr dirty="0"/>
          </a:p>
        </p:txBody>
      </p:sp>
    </p:spTree>
    <p:extLst>
      <p:ext uri="{BB962C8B-B14F-4D97-AF65-F5344CB8AC3E}">
        <p14:creationId xmlns:p14="http://schemas.microsoft.com/office/powerpoint/2010/main" val="96391847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51"/>
        <p:cNvGrpSpPr/>
        <p:nvPr/>
      </p:nvGrpSpPr>
      <p:grpSpPr>
        <a:xfrm>
          <a:off x="0" y="0"/>
          <a:ext cx="0" cy="0"/>
          <a:chOff x="0" y="0"/>
          <a:chExt cx="0" cy="0"/>
        </a:xfrm>
      </p:grpSpPr>
      <p:sp>
        <p:nvSpPr>
          <p:cNvPr id="18652" name="Google Shape;18652;g11b3e571066_0_6:notes"/>
          <p:cNvSpPr>
            <a:spLocks noGrp="1" noRot="1" noChangeAspect="1"/>
          </p:cNvSpPr>
          <p:nvPr>
            <p:ph type="sldImg" idx="2"/>
          </p:nvPr>
        </p:nvSpPr>
        <p:spPr>
          <a:xfrm>
            <a:off x="395288" y="692150"/>
            <a:ext cx="6159500" cy="346392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53" name="Google Shape;18653;g11b3e571066_0_6:notes"/>
          <p:cNvSpPr txBox="1">
            <a:spLocks noGrp="1"/>
          </p:cNvSpPr>
          <p:nvPr>
            <p:ph type="body" idx="1"/>
          </p:nvPr>
        </p:nvSpPr>
        <p:spPr>
          <a:xfrm>
            <a:off x="695008" y="4387136"/>
            <a:ext cx="5560060" cy="4156234"/>
          </a:xfrm>
          <a:prstGeom prst="rect">
            <a:avLst/>
          </a:prstGeom>
        </p:spPr>
        <p:txBody>
          <a:bodyPr spcFirstLastPara="1" wrap="square" lIns="92476" tIns="92476" rIns="92476" bIns="92476" anchor="t" anchorCtr="0">
            <a:noAutofit/>
          </a:bodyPr>
          <a:lstStyle/>
          <a:p>
            <a:pPr marL="158750" indent="0">
              <a:buNone/>
            </a:pPr>
            <a:r>
              <a:rPr lang="en-US" dirty="0"/>
              <a:t>So, what can you do?</a:t>
            </a:r>
            <a:endParaRPr lang="en-US" sz="1100" dirty="0"/>
          </a:p>
          <a:p>
            <a:pPr marL="173422" indent="-173422">
              <a:buFont typeface="Arial" panose="020B0604020202020204" pitchFamily="34" charset="0"/>
              <a:buChar char="•"/>
            </a:pPr>
            <a:r>
              <a:rPr lang="en-US" dirty="0"/>
              <a:t>DO NOT engage with the trafficker or victim!</a:t>
            </a:r>
            <a:r>
              <a:rPr lang="en-US" baseline="0" dirty="0"/>
              <a:t>  It could put the victim at greater risk!!  </a:t>
            </a:r>
            <a:endParaRPr lang="en-US" dirty="0"/>
          </a:p>
          <a:p>
            <a:pPr marL="173422" indent="-173422">
              <a:buFont typeface="Arial" panose="020B0604020202020204" pitchFamily="34" charset="0"/>
              <a:buChar char="•"/>
            </a:pPr>
            <a:r>
              <a:rPr lang="en-US" dirty="0"/>
              <a:t>If you suspect something call 911, or the non-emergency number in your area – REPORT IT!  </a:t>
            </a:r>
            <a:endParaRPr lang="en-US" sz="1100" dirty="0"/>
          </a:p>
          <a:p>
            <a:pPr marL="173422" indent="-173422">
              <a:buFont typeface="Arial" panose="020B0604020202020204" pitchFamily="34" charset="0"/>
              <a:buChar char="•"/>
            </a:pPr>
            <a:r>
              <a:rPr lang="en-US" dirty="0"/>
              <a:t>ALSO report it to the National HT Hotline</a:t>
            </a:r>
            <a:endParaRPr lang="en-US" sz="1100" dirty="0"/>
          </a:p>
          <a:p>
            <a:pPr marL="635879" lvl="1" indent="-173422">
              <a:buFont typeface="Arial" panose="020B0604020202020204" pitchFamily="34" charset="0"/>
              <a:buChar char="•"/>
            </a:pPr>
            <a:r>
              <a:rPr lang="en-US" dirty="0"/>
              <a:t>Program in the HT Number in your phone 888-373-7888, or text HELP or INFO to 233733 – the hotline is available 24/7/365!</a:t>
            </a:r>
          </a:p>
          <a:p>
            <a:pPr marL="635879" lvl="1" indent="-173422">
              <a:buFont typeface="Arial" panose="020B0604020202020204" pitchFamily="34" charset="0"/>
              <a:buChar char="•"/>
            </a:pPr>
            <a:r>
              <a:rPr lang="en-US" sz="1100" dirty="0"/>
              <a:t>Take pics and text them to the HT hotline!</a:t>
            </a:r>
          </a:p>
          <a:p>
            <a:pPr marL="5257" lvl="0" indent="0">
              <a:buFont typeface="Arial" panose="020B0604020202020204" pitchFamily="34" charset="0"/>
              <a:buNone/>
            </a:pPr>
            <a:r>
              <a:rPr lang="en-US" sz="1100" dirty="0"/>
              <a:t>&lt;DEEP</a:t>
            </a:r>
            <a:r>
              <a:rPr lang="en-US" sz="1100" baseline="0" dirty="0"/>
              <a:t> BREATH&gt;</a:t>
            </a:r>
          </a:p>
          <a:p>
            <a:pPr marL="0" indent="0">
              <a:buNone/>
            </a:pPr>
            <a:endParaRPr dirty="0"/>
          </a:p>
        </p:txBody>
      </p:sp>
    </p:spTree>
    <p:extLst>
      <p:ext uri="{BB962C8B-B14F-4D97-AF65-F5344CB8AC3E}">
        <p14:creationId xmlns:p14="http://schemas.microsoft.com/office/powerpoint/2010/main" val="375134318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60"/>
        <p:cNvGrpSpPr/>
        <p:nvPr/>
      </p:nvGrpSpPr>
      <p:grpSpPr>
        <a:xfrm>
          <a:off x="0" y="0"/>
          <a:ext cx="0" cy="0"/>
          <a:chOff x="0" y="0"/>
          <a:chExt cx="0" cy="0"/>
        </a:xfrm>
      </p:grpSpPr>
      <p:sp>
        <p:nvSpPr>
          <p:cNvPr id="18761" name="Google Shape;18761;g889056291b_0_54:notes"/>
          <p:cNvSpPr>
            <a:spLocks noGrp="1" noRot="1" noChangeAspect="1"/>
          </p:cNvSpPr>
          <p:nvPr>
            <p:ph type="sldImg" idx="2"/>
          </p:nvPr>
        </p:nvSpPr>
        <p:spPr>
          <a:xfrm>
            <a:off x="395288" y="692150"/>
            <a:ext cx="6159500" cy="346392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62" name="Google Shape;18762;g889056291b_0_54:notes"/>
          <p:cNvSpPr txBox="1">
            <a:spLocks noGrp="1"/>
          </p:cNvSpPr>
          <p:nvPr>
            <p:ph type="body" idx="1"/>
          </p:nvPr>
        </p:nvSpPr>
        <p:spPr>
          <a:xfrm>
            <a:off x="695008" y="4387136"/>
            <a:ext cx="5560060" cy="4156234"/>
          </a:xfrm>
          <a:prstGeom prst="rect">
            <a:avLst/>
          </a:prstGeom>
        </p:spPr>
        <p:txBody>
          <a:bodyPr spcFirstLastPara="1" wrap="square" lIns="92476" tIns="92476" rIns="92476" bIns="92476"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I firmly believe inside every student is a SUPERHERO with the power to END Slavery!! </a:t>
            </a:r>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en-US" dirty="0"/>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baseline="0" dirty="0"/>
              <a:t>I deeply believe you are uniquely qualified to do this!</a:t>
            </a:r>
            <a:endParaRPr dirty="0"/>
          </a:p>
        </p:txBody>
      </p:sp>
    </p:spTree>
    <p:extLst>
      <p:ext uri="{BB962C8B-B14F-4D97-AF65-F5344CB8AC3E}">
        <p14:creationId xmlns:p14="http://schemas.microsoft.com/office/powerpoint/2010/main" val="381612333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42"/>
        <p:cNvGrpSpPr/>
        <p:nvPr/>
      </p:nvGrpSpPr>
      <p:grpSpPr>
        <a:xfrm>
          <a:off x="0" y="0"/>
          <a:ext cx="0" cy="0"/>
          <a:chOff x="0" y="0"/>
          <a:chExt cx="0" cy="0"/>
        </a:xfrm>
      </p:grpSpPr>
      <p:sp>
        <p:nvSpPr>
          <p:cNvPr id="18643" name="Google Shape;18643;g88740b9026_0_34:notes"/>
          <p:cNvSpPr>
            <a:spLocks noGrp="1" noRot="1" noChangeAspect="1"/>
          </p:cNvSpPr>
          <p:nvPr>
            <p:ph type="sldImg" idx="2"/>
          </p:nvPr>
        </p:nvSpPr>
        <p:spPr>
          <a:xfrm>
            <a:off x="395288" y="692150"/>
            <a:ext cx="6159500" cy="346392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44" name="Google Shape;18644;g88740b9026_0_34:notes"/>
          <p:cNvSpPr txBox="1">
            <a:spLocks noGrp="1"/>
          </p:cNvSpPr>
          <p:nvPr>
            <p:ph type="body" idx="1"/>
          </p:nvPr>
        </p:nvSpPr>
        <p:spPr>
          <a:xfrm>
            <a:off x="695008" y="4387136"/>
            <a:ext cx="5560060" cy="4156234"/>
          </a:xfrm>
          <a:prstGeom prst="rect">
            <a:avLst/>
          </a:prstGeom>
        </p:spPr>
        <p:txBody>
          <a:bodyPr spcFirstLastPara="1" wrap="square" lIns="92476" tIns="92476" rIns="92476" bIns="92476" anchor="t" anchorCtr="0">
            <a:noAutofit/>
          </a:bodyPr>
          <a:lstStyle/>
          <a:p>
            <a:pPr marL="158750" indent="0">
              <a:buNone/>
            </a:pPr>
            <a:r>
              <a:rPr lang="en-US" dirty="0"/>
              <a:t>Students – YOU </a:t>
            </a:r>
            <a:r>
              <a:rPr lang="en-US" baseline="0" dirty="0"/>
              <a:t>already have super powers!  </a:t>
            </a:r>
            <a:endParaRPr lang="en-US" dirty="0"/>
          </a:p>
          <a:p>
            <a:pPr marL="173422" indent="-173422">
              <a:buFont typeface="Arial" panose="020B0604020202020204" pitchFamily="34" charset="0"/>
              <a:buChar char="•"/>
            </a:pPr>
            <a:r>
              <a:rPr lang="en-US" b="1" dirty="0"/>
              <a:t>Compassion </a:t>
            </a:r>
            <a:r>
              <a:rPr lang="en-US" dirty="0"/>
              <a:t>(we see a problem and are moved to make a difference)</a:t>
            </a:r>
          </a:p>
          <a:p>
            <a:pPr marL="173422" indent="-173422">
              <a:buFont typeface="Arial" panose="020B0604020202020204" pitchFamily="34" charset="0"/>
              <a:buChar char="•"/>
            </a:pPr>
            <a:r>
              <a:rPr lang="en-US" b="1" dirty="0"/>
              <a:t>Networking </a:t>
            </a:r>
            <a:r>
              <a:rPr lang="en-US" dirty="0"/>
              <a:t>(your generation is some of the well connected people in the world)</a:t>
            </a:r>
          </a:p>
          <a:p>
            <a:pPr marL="173422" indent="-173422">
              <a:buFont typeface="Arial" panose="020B0604020202020204" pitchFamily="34" charset="0"/>
              <a:buChar char="•"/>
            </a:pPr>
            <a:r>
              <a:rPr lang="en-US" b="1" dirty="0"/>
              <a:t>Communication</a:t>
            </a:r>
            <a:r>
              <a:rPr lang="en-US" dirty="0"/>
              <a:t> (we know how to communicate to motivate and activate)</a:t>
            </a:r>
          </a:p>
          <a:p>
            <a:pPr marL="173422" indent="-173422">
              <a:buFont typeface="Arial" panose="020B0604020202020204" pitchFamily="34" charset="0"/>
              <a:buChar char="•"/>
            </a:pPr>
            <a:r>
              <a:rPr lang="en-US" b="1" dirty="0"/>
              <a:t>Organization/Collaboration</a:t>
            </a:r>
            <a:r>
              <a:rPr lang="en-US" dirty="0"/>
              <a:t> (we know how to get things done!)</a:t>
            </a:r>
          </a:p>
          <a:p>
            <a:pPr marL="0" indent="0">
              <a:buNone/>
            </a:pPr>
            <a:endParaRPr dirty="0"/>
          </a:p>
        </p:txBody>
      </p:sp>
    </p:spTree>
    <p:extLst>
      <p:ext uri="{BB962C8B-B14F-4D97-AF65-F5344CB8AC3E}">
        <p14:creationId xmlns:p14="http://schemas.microsoft.com/office/powerpoint/2010/main" val="419280680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60"/>
        <p:cNvGrpSpPr/>
        <p:nvPr/>
      </p:nvGrpSpPr>
      <p:grpSpPr>
        <a:xfrm>
          <a:off x="0" y="0"/>
          <a:ext cx="0" cy="0"/>
          <a:chOff x="0" y="0"/>
          <a:chExt cx="0" cy="0"/>
        </a:xfrm>
      </p:grpSpPr>
      <p:sp>
        <p:nvSpPr>
          <p:cNvPr id="18761" name="Google Shape;18761;g889056291b_0_54:notes"/>
          <p:cNvSpPr>
            <a:spLocks noGrp="1" noRot="1" noChangeAspect="1"/>
          </p:cNvSpPr>
          <p:nvPr>
            <p:ph type="sldImg" idx="2"/>
          </p:nvPr>
        </p:nvSpPr>
        <p:spPr>
          <a:xfrm>
            <a:off x="395288" y="692150"/>
            <a:ext cx="6159500" cy="346392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62" name="Google Shape;18762;g889056291b_0_54:notes"/>
          <p:cNvSpPr txBox="1">
            <a:spLocks noGrp="1"/>
          </p:cNvSpPr>
          <p:nvPr>
            <p:ph type="body" idx="1"/>
          </p:nvPr>
        </p:nvSpPr>
        <p:spPr>
          <a:xfrm>
            <a:off x="695008" y="4387136"/>
            <a:ext cx="5560060" cy="4156234"/>
          </a:xfrm>
          <a:prstGeom prst="rect">
            <a:avLst/>
          </a:prstGeom>
        </p:spPr>
        <p:txBody>
          <a:bodyPr spcFirstLastPara="1" wrap="square" lIns="92476" tIns="92476" rIns="92476" bIns="92476" anchor="t" anchorCtr="0">
            <a:noAutofit/>
          </a:bodyPr>
          <a:lstStyle/>
          <a:p>
            <a:pPr marL="158750" indent="0">
              <a:buNone/>
            </a:pPr>
            <a:r>
              <a:rPr lang="en-US" dirty="0"/>
              <a:t>Who is this Rotary Action Group Against Slavery?</a:t>
            </a:r>
            <a:endParaRPr lang="en-US" sz="1100" dirty="0"/>
          </a:p>
          <a:p>
            <a:pPr lvl="0"/>
            <a:r>
              <a:rPr lang="en-US" dirty="0"/>
              <a:t>Officially recognized in 2013 as an Action Group under Peace &amp; Conflict Resolution Area of Focus – but we fight for </a:t>
            </a:r>
            <a:r>
              <a:rPr lang="en-US" b="1" dirty="0"/>
              <a:t>HUMAN RIGHTS!</a:t>
            </a:r>
            <a:endParaRPr lang="en-US" sz="1100" b="1" dirty="0"/>
          </a:p>
          <a:p>
            <a:pPr lvl="1"/>
            <a:r>
              <a:rPr lang="en-US" dirty="0"/>
              <a:t>Nearly a thousand members</a:t>
            </a:r>
            <a:endParaRPr lang="en-US" sz="1100" dirty="0"/>
          </a:p>
          <a:p>
            <a:pPr lvl="1"/>
            <a:r>
              <a:rPr lang="en-US" dirty="0"/>
              <a:t>71 Districts</a:t>
            </a:r>
            <a:endParaRPr lang="en-US" sz="1100" dirty="0"/>
          </a:p>
          <a:p>
            <a:pPr lvl="1"/>
            <a:r>
              <a:rPr lang="en-US" dirty="0"/>
              <a:t>28 Countries</a:t>
            </a:r>
            <a:endParaRPr lang="en-US" sz="1100" dirty="0"/>
          </a:p>
          <a:p>
            <a:pPr lvl="1"/>
            <a:r>
              <a:rPr lang="en-US" dirty="0"/>
              <a:t>6 Continents</a:t>
            </a:r>
            <a:endParaRPr lang="en-US" sz="1100" dirty="0"/>
          </a:p>
          <a:p>
            <a:r>
              <a:rPr lang="en-US" dirty="0"/>
              <a:t>Our mission is simple.  The Rotary Action Group Against Slavery is committed to </a:t>
            </a:r>
            <a:r>
              <a:rPr lang="en-US" b="1" i="1" dirty="0"/>
              <a:t>connect, empower </a:t>
            </a:r>
            <a:r>
              <a:rPr lang="en-US" dirty="0"/>
              <a:t>and</a:t>
            </a:r>
            <a:r>
              <a:rPr lang="en-US" i="1" dirty="0"/>
              <a:t> </a:t>
            </a:r>
            <a:r>
              <a:rPr lang="en-US" b="1" i="1" dirty="0"/>
              <a:t>equip</a:t>
            </a:r>
            <a:r>
              <a:rPr lang="en-US" dirty="0"/>
              <a:t> Rotarians to </a:t>
            </a:r>
            <a:r>
              <a:rPr lang="en-US" b="1" i="1" dirty="0"/>
              <a:t>engage</a:t>
            </a:r>
            <a:r>
              <a:rPr lang="en-US" dirty="0"/>
              <a:t> their communities to </a:t>
            </a:r>
            <a:r>
              <a:rPr lang="en-US" b="1" dirty="0"/>
              <a:t>eradicate all forms of Human Trafficking</a:t>
            </a:r>
            <a:r>
              <a:rPr lang="en-US" dirty="0"/>
              <a:t>, locally and around the globe.  Again, </a:t>
            </a:r>
            <a:r>
              <a:rPr lang="en-US" b="1" dirty="0"/>
              <a:t>CONNECT, ENGAGE, EQUIP, EMPOWER</a:t>
            </a:r>
            <a:r>
              <a:rPr lang="en-US" b="1" baseline="0" dirty="0"/>
              <a:t> our Rotary members!</a:t>
            </a:r>
            <a:endParaRPr lang="en-US" dirty="0"/>
          </a:p>
          <a:p>
            <a:pPr marL="0" indent="0">
              <a:buNone/>
            </a:pPr>
            <a:endParaRPr dirty="0"/>
          </a:p>
        </p:txBody>
      </p:sp>
    </p:spTree>
    <p:extLst>
      <p:ext uri="{BB962C8B-B14F-4D97-AF65-F5344CB8AC3E}">
        <p14:creationId xmlns:p14="http://schemas.microsoft.com/office/powerpoint/2010/main" val="286759032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60"/>
        <p:cNvGrpSpPr/>
        <p:nvPr/>
      </p:nvGrpSpPr>
      <p:grpSpPr>
        <a:xfrm>
          <a:off x="0" y="0"/>
          <a:ext cx="0" cy="0"/>
          <a:chOff x="0" y="0"/>
          <a:chExt cx="0" cy="0"/>
        </a:xfrm>
      </p:grpSpPr>
      <p:sp>
        <p:nvSpPr>
          <p:cNvPr id="18761" name="Google Shape;18761;g889056291b_0_54:notes"/>
          <p:cNvSpPr>
            <a:spLocks noGrp="1" noRot="1" noChangeAspect="1"/>
          </p:cNvSpPr>
          <p:nvPr>
            <p:ph type="sldImg" idx="2"/>
          </p:nvPr>
        </p:nvSpPr>
        <p:spPr>
          <a:xfrm>
            <a:off x="395288" y="692150"/>
            <a:ext cx="6159500" cy="346392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62" name="Google Shape;18762;g889056291b_0_54:notes"/>
          <p:cNvSpPr txBox="1">
            <a:spLocks noGrp="1"/>
          </p:cNvSpPr>
          <p:nvPr>
            <p:ph type="body" idx="1"/>
          </p:nvPr>
        </p:nvSpPr>
        <p:spPr>
          <a:xfrm>
            <a:off x="695008" y="4387136"/>
            <a:ext cx="5560060" cy="4156234"/>
          </a:xfrm>
          <a:prstGeom prst="rect">
            <a:avLst/>
          </a:prstGeom>
        </p:spPr>
        <p:txBody>
          <a:bodyPr spcFirstLastPara="1" wrap="square" lIns="92476" tIns="92476" rIns="92476" bIns="92476"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Roadmap to help an individual Rotarian who feels inspired to get started from:  </a:t>
            </a:r>
          </a:p>
          <a:p>
            <a:pPr marL="171450" marR="0" lvl="0" indent="-171450" algn="l" defTabSz="914400" rtl="0" eaLnBrk="1" fontAlgn="auto" latinLnBrk="0" hangingPunct="1">
              <a:lnSpc>
                <a:spcPct val="100000"/>
              </a:lnSpc>
              <a:spcBef>
                <a:spcPts val="0"/>
              </a:spcBef>
              <a:spcAft>
                <a:spcPts val="0"/>
              </a:spcAft>
              <a:buClr>
                <a:srgbClr val="000000"/>
              </a:buClr>
              <a:buSzPts val="1100"/>
              <a:buFont typeface="Arial" panose="020B0604020202020204" pitchFamily="34" charset="0"/>
              <a:buChar char="•"/>
              <a:tabLst/>
              <a:defRPr/>
            </a:pPr>
            <a:r>
              <a:rPr lang="en-US" dirty="0"/>
              <a:t>How to talk to your club and get them engaged and supportive</a:t>
            </a:r>
          </a:p>
          <a:p>
            <a:pPr marL="171450" marR="0" lvl="0" indent="-171450" algn="l" defTabSz="914400" rtl="0" eaLnBrk="1" fontAlgn="auto" latinLnBrk="0" hangingPunct="1">
              <a:lnSpc>
                <a:spcPct val="100000"/>
              </a:lnSpc>
              <a:spcBef>
                <a:spcPts val="0"/>
              </a:spcBef>
              <a:spcAft>
                <a:spcPts val="0"/>
              </a:spcAft>
              <a:buClr>
                <a:srgbClr val="000000"/>
              </a:buClr>
              <a:buSzPts val="1100"/>
              <a:buFont typeface="Arial" panose="020B0604020202020204" pitchFamily="34" charset="0"/>
              <a:buChar char="•"/>
              <a:tabLst/>
              <a:defRPr/>
            </a:pPr>
            <a:r>
              <a:rPr lang="en-US" dirty="0"/>
              <a:t>Identifying stakeholders, </a:t>
            </a:r>
          </a:p>
          <a:p>
            <a:pPr marL="171450" marR="0" lvl="0" indent="-171450" algn="l" defTabSz="914400" rtl="0" eaLnBrk="1" fontAlgn="auto" latinLnBrk="0" hangingPunct="1">
              <a:lnSpc>
                <a:spcPct val="100000"/>
              </a:lnSpc>
              <a:spcBef>
                <a:spcPts val="0"/>
              </a:spcBef>
              <a:spcAft>
                <a:spcPts val="0"/>
              </a:spcAft>
              <a:buClr>
                <a:srgbClr val="000000"/>
              </a:buClr>
              <a:buSzPts val="1100"/>
              <a:buFont typeface="Arial" panose="020B0604020202020204" pitchFamily="34" charset="0"/>
              <a:buChar char="•"/>
              <a:tabLst/>
              <a:defRPr/>
            </a:pPr>
            <a:r>
              <a:rPr lang="en-US" dirty="0"/>
              <a:t>Doing a community assessment of the need</a:t>
            </a:r>
          </a:p>
          <a:p>
            <a:pPr marL="171450" marR="0" lvl="0" indent="-171450" algn="l" defTabSz="914400" rtl="0" eaLnBrk="1" fontAlgn="auto" latinLnBrk="0" hangingPunct="1">
              <a:lnSpc>
                <a:spcPct val="100000"/>
              </a:lnSpc>
              <a:spcBef>
                <a:spcPts val="0"/>
              </a:spcBef>
              <a:spcAft>
                <a:spcPts val="0"/>
              </a:spcAft>
              <a:buClr>
                <a:srgbClr val="000000"/>
              </a:buClr>
              <a:buSzPts val="1100"/>
              <a:buFont typeface="Arial" panose="020B0604020202020204" pitchFamily="34" charset="0"/>
              <a:buChar char="•"/>
              <a:tabLst/>
              <a:defRPr/>
            </a:pPr>
            <a:r>
              <a:rPr lang="en-US" dirty="0"/>
              <a:t>Creating community awareness through Community Conversations on Sex Trafficking, Human</a:t>
            </a:r>
            <a:r>
              <a:rPr lang="en-US" baseline="0" dirty="0"/>
              <a:t> Trafficking or Sextortion</a:t>
            </a:r>
          </a:p>
          <a:p>
            <a:pPr marL="171450" marR="0" lvl="0" indent="-171450" algn="l" defTabSz="914400" rtl="0" eaLnBrk="1" fontAlgn="auto" latinLnBrk="0" hangingPunct="1">
              <a:lnSpc>
                <a:spcPct val="100000"/>
              </a:lnSpc>
              <a:spcBef>
                <a:spcPts val="0"/>
              </a:spcBef>
              <a:spcAft>
                <a:spcPts val="0"/>
              </a:spcAft>
              <a:buClr>
                <a:srgbClr val="000000"/>
              </a:buClr>
              <a:buSzPts val="1100"/>
              <a:buFont typeface="Arial" panose="020B0604020202020204" pitchFamily="34" charset="0"/>
              <a:buChar char="•"/>
              <a:tabLst/>
              <a:defRPr/>
            </a:pPr>
            <a:r>
              <a:rPr lang="en-US" dirty="0"/>
              <a:t>Creating a stakeholder group and how to run the first several meetings</a:t>
            </a:r>
          </a:p>
          <a:p>
            <a:pPr marL="171450" marR="0" lvl="0" indent="-171450" algn="l" defTabSz="914400" rtl="0" eaLnBrk="1" fontAlgn="auto" latinLnBrk="0" hangingPunct="1">
              <a:lnSpc>
                <a:spcPct val="100000"/>
              </a:lnSpc>
              <a:spcBef>
                <a:spcPts val="0"/>
              </a:spcBef>
              <a:spcAft>
                <a:spcPts val="0"/>
              </a:spcAft>
              <a:buClr>
                <a:srgbClr val="000000"/>
              </a:buClr>
              <a:buSzPts val="1100"/>
              <a:buFont typeface="Arial" panose="020B0604020202020204" pitchFamily="34" charset="0"/>
              <a:buChar char="•"/>
              <a:tabLst/>
              <a:defRPr/>
            </a:pPr>
            <a:r>
              <a:rPr lang="en-US" dirty="0"/>
              <a:t>How to approach local schools to implement anti-trafficking curriculum</a:t>
            </a:r>
            <a:r>
              <a:rPr lang="en-US" baseline="0" dirty="0"/>
              <a:t> - w</a:t>
            </a:r>
            <a:r>
              <a:rPr lang="en-US" dirty="0"/>
              <a:t>e even include a set of criteria to scrub curriculum against – and have a few in multiple languages which RAGAS has scrubbed and suggests considering.  </a:t>
            </a:r>
          </a:p>
          <a:p>
            <a:pPr marL="171450" marR="0" lvl="0" indent="-171450" algn="l" defTabSz="914400" rtl="0" eaLnBrk="1" fontAlgn="auto" latinLnBrk="0" hangingPunct="1">
              <a:lnSpc>
                <a:spcPct val="100000"/>
              </a:lnSpc>
              <a:spcBef>
                <a:spcPts val="0"/>
              </a:spcBef>
              <a:spcAft>
                <a:spcPts val="0"/>
              </a:spcAft>
              <a:buClr>
                <a:srgbClr val="000000"/>
              </a:buClr>
              <a:buSzPts val="1100"/>
              <a:buFont typeface="Arial" panose="020B0604020202020204" pitchFamily="34" charset="0"/>
              <a:buChar char="•"/>
              <a:tabLst/>
              <a:defRPr/>
            </a:pPr>
            <a:endParaRPr lang="en-US" dirty="0"/>
          </a:p>
          <a:p>
            <a:pPr marL="171450" marR="0" lvl="0" indent="-171450" algn="l" defTabSz="914400" rtl="0" eaLnBrk="1" fontAlgn="auto" latinLnBrk="0" hangingPunct="1">
              <a:lnSpc>
                <a:spcPct val="100000"/>
              </a:lnSpc>
              <a:spcBef>
                <a:spcPts val="0"/>
              </a:spcBef>
              <a:spcAft>
                <a:spcPts val="0"/>
              </a:spcAft>
              <a:buClr>
                <a:srgbClr val="000000"/>
              </a:buClr>
              <a:buSzPts val="1100"/>
              <a:buFont typeface="Arial" panose="020B0604020202020204" pitchFamily="34" charset="0"/>
              <a:buChar char="•"/>
              <a:tabLst/>
              <a:defRPr/>
            </a:pPr>
            <a:r>
              <a:rPr lang="en-US" dirty="0"/>
              <a:t>Do you have to follow the recipe step by step?  No.  Think of it as a big buffet, pick and choose what you want use in your community, but we wanted to provide a robust toolbox that supports our mission to equip and empower our members to engage their community.  </a:t>
            </a:r>
          </a:p>
          <a:p>
            <a:pPr marL="171450" marR="0" lvl="0" indent="-171450" algn="l" defTabSz="914400" rtl="0" eaLnBrk="1" fontAlgn="auto" latinLnBrk="0" hangingPunct="1">
              <a:lnSpc>
                <a:spcPct val="100000"/>
              </a:lnSpc>
              <a:spcBef>
                <a:spcPts val="0"/>
              </a:spcBef>
              <a:spcAft>
                <a:spcPts val="0"/>
              </a:spcAft>
              <a:buClr>
                <a:srgbClr val="000000"/>
              </a:buClr>
              <a:buSzPts val="1100"/>
              <a:buFont typeface="Arial" panose="020B0604020202020204" pitchFamily="34" charset="0"/>
              <a:buChar char="•"/>
              <a:tabLst/>
              <a:defRPr/>
            </a:pPr>
            <a:endParaRPr lang="en-US" dirty="0"/>
          </a:p>
          <a:p>
            <a:pPr marL="0" indent="0">
              <a:buNone/>
            </a:pPr>
            <a:endParaRPr dirty="0"/>
          </a:p>
        </p:txBody>
      </p:sp>
    </p:spTree>
    <p:extLst>
      <p:ext uri="{BB962C8B-B14F-4D97-AF65-F5344CB8AC3E}">
        <p14:creationId xmlns:p14="http://schemas.microsoft.com/office/powerpoint/2010/main" val="76931350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51"/>
        <p:cNvGrpSpPr/>
        <p:nvPr/>
      </p:nvGrpSpPr>
      <p:grpSpPr>
        <a:xfrm>
          <a:off x="0" y="0"/>
          <a:ext cx="0" cy="0"/>
          <a:chOff x="0" y="0"/>
          <a:chExt cx="0" cy="0"/>
        </a:xfrm>
      </p:grpSpPr>
      <p:sp>
        <p:nvSpPr>
          <p:cNvPr id="18652" name="Google Shape;18652;g11b3e571066_0_6:notes"/>
          <p:cNvSpPr>
            <a:spLocks noGrp="1" noRot="1" noChangeAspect="1"/>
          </p:cNvSpPr>
          <p:nvPr>
            <p:ph type="sldImg" idx="2"/>
          </p:nvPr>
        </p:nvSpPr>
        <p:spPr>
          <a:xfrm>
            <a:off x="395288" y="692150"/>
            <a:ext cx="6159500" cy="346392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53" name="Google Shape;18653;g11b3e571066_0_6:notes"/>
          <p:cNvSpPr txBox="1">
            <a:spLocks noGrp="1"/>
          </p:cNvSpPr>
          <p:nvPr>
            <p:ph type="body" idx="1"/>
          </p:nvPr>
        </p:nvSpPr>
        <p:spPr>
          <a:xfrm>
            <a:off x="695008" y="4387136"/>
            <a:ext cx="5560060" cy="4156234"/>
          </a:xfrm>
          <a:prstGeom prst="rect">
            <a:avLst/>
          </a:prstGeom>
        </p:spPr>
        <p:txBody>
          <a:bodyPr spcFirstLastPara="1" wrap="square" lIns="92476" tIns="92476" rIns="92476" bIns="92476" anchor="t" anchorCtr="0">
            <a:noAutofit/>
          </a:bodyPr>
          <a:lstStyle/>
          <a:p>
            <a:pPr marL="158750" indent="0">
              <a:buNone/>
            </a:pPr>
            <a:r>
              <a:rPr lang="en-US" dirty="0"/>
              <a:t>Why is raising awareness so important in the fight to end Sex Trafficking?</a:t>
            </a:r>
          </a:p>
          <a:p>
            <a:pPr marL="387350" indent="-228600">
              <a:buAutoNum type="arabicPeriod"/>
            </a:pPr>
            <a:r>
              <a:rPr lang="en-US" sz="1100" baseline="0" dirty="0"/>
              <a:t>We need to PREVENT more victims from falling prey to the predators</a:t>
            </a:r>
          </a:p>
          <a:p>
            <a:pPr marL="387350" indent="-228600">
              <a:buAutoNum type="arabicPeriod"/>
            </a:pPr>
            <a:r>
              <a:rPr lang="en-US" sz="1100" baseline="0" dirty="0"/>
              <a:t>Awareness gives language and voice to empower victim to come forward and for their loved ones or family to see they are victims and to provide the support they need, vs shaming them.  </a:t>
            </a:r>
          </a:p>
          <a:p>
            <a:pPr marL="387350" indent="-228600">
              <a:buAutoNum type="arabicPeriod"/>
            </a:pPr>
            <a:r>
              <a:rPr lang="en-US" sz="1100" baseline="0" dirty="0"/>
              <a:t>Equips and empowers the community to report what they suspect so it can be investigated</a:t>
            </a:r>
          </a:p>
          <a:p>
            <a:pPr marL="387350" indent="-228600">
              <a:buAutoNum type="arabicPeriod"/>
            </a:pPr>
            <a:r>
              <a:rPr lang="en-US" sz="1100" baseline="0" dirty="0"/>
              <a:t>Educates potential buyers before they become buyers – helps them see that these are victims – NOT willing participants in the transaction</a:t>
            </a:r>
          </a:p>
          <a:p>
            <a:pPr marL="387350" indent="-228600">
              <a:buAutoNum type="arabicPeriod"/>
            </a:pPr>
            <a:r>
              <a:rPr lang="en-US" sz="1100" baseline="0" dirty="0"/>
              <a:t>Increases the pipeline of workers in the anti-trafficking space such as: health care/forensic nursing, mental health, social services, law enforcement, judicial system, human rights and victim rights lawyers, non profits providing restorative care and more).</a:t>
            </a:r>
          </a:p>
          <a:p>
            <a:pPr marL="387350" indent="-228600">
              <a:buAutoNum type="arabicPeriod"/>
            </a:pPr>
            <a:r>
              <a:rPr lang="en-US" sz="1100" baseline="0" dirty="0"/>
              <a:t>This seems far-off, but the need to educate potential jurors is so important.  Traffickers get off every day because of reasonable doubt.  Remember &lt;1% of victims self report.  Most are so brainwashed or scared, it takes them at least 2.5 years after their trafficking to see that they were victims.  In America, we have the right to a speedy trail and without a cooperative victim, the trafficker gets off over and over because the jury doesn’t see a victim, they see a prostitute and let the trafficker off.  THIS HAS TO STOP!</a:t>
            </a:r>
          </a:p>
        </p:txBody>
      </p:sp>
    </p:spTree>
    <p:extLst>
      <p:ext uri="{BB962C8B-B14F-4D97-AF65-F5344CB8AC3E}">
        <p14:creationId xmlns:p14="http://schemas.microsoft.com/office/powerpoint/2010/main" val="136977493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51"/>
        <p:cNvGrpSpPr/>
        <p:nvPr/>
      </p:nvGrpSpPr>
      <p:grpSpPr>
        <a:xfrm>
          <a:off x="0" y="0"/>
          <a:ext cx="0" cy="0"/>
          <a:chOff x="0" y="0"/>
          <a:chExt cx="0" cy="0"/>
        </a:xfrm>
      </p:grpSpPr>
      <p:sp>
        <p:nvSpPr>
          <p:cNvPr id="18652" name="Google Shape;18652;g11b3e571066_0_6:notes"/>
          <p:cNvSpPr>
            <a:spLocks noGrp="1" noRot="1" noChangeAspect="1"/>
          </p:cNvSpPr>
          <p:nvPr>
            <p:ph type="sldImg" idx="2"/>
          </p:nvPr>
        </p:nvSpPr>
        <p:spPr>
          <a:xfrm>
            <a:off x="395288" y="692150"/>
            <a:ext cx="6159500" cy="346392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53" name="Google Shape;18653;g11b3e571066_0_6:notes"/>
          <p:cNvSpPr txBox="1">
            <a:spLocks noGrp="1"/>
          </p:cNvSpPr>
          <p:nvPr>
            <p:ph type="body" idx="1"/>
          </p:nvPr>
        </p:nvSpPr>
        <p:spPr>
          <a:xfrm>
            <a:off x="695008" y="4387136"/>
            <a:ext cx="5560060" cy="4156234"/>
          </a:xfrm>
          <a:prstGeom prst="rect">
            <a:avLst/>
          </a:prstGeom>
        </p:spPr>
        <p:txBody>
          <a:bodyPr spcFirstLastPara="1" wrap="square" lIns="92476" tIns="92476" rIns="92476" bIns="92476" anchor="t" anchorCtr="0">
            <a:noAutofit/>
          </a:bodyPr>
          <a:lstStyle/>
          <a:p>
            <a:pPr marL="158750" indent="0">
              <a:buNone/>
            </a:pPr>
            <a:r>
              <a:rPr lang="en-US" dirty="0"/>
              <a:t>Why is raising awareness so important in the fight to end Sex Trafficking?</a:t>
            </a:r>
          </a:p>
          <a:p>
            <a:pPr marL="387350" indent="-228600">
              <a:buAutoNum type="arabicPeriod"/>
            </a:pPr>
            <a:r>
              <a:rPr lang="en-US" sz="1100" baseline="0" dirty="0"/>
              <a:t>We need to PREVENT more victims from falling prey to the predators</a:t>
            </a:r>
          </a:p>
          <a:p>
            <a:pPr marL="387350" indent="-228600">
              <a:buAutoNum type="arabicPeriod"/>
            </a:pPr>
            <a:r>
              <a:rPr lang="en-US" sz="1100" baseline="0" dirty="0"/>
              <a:t>Awareness gives language and voice to empower victim to come forward and for their loved ones or family to see they are victims and to provide the support they need, vs shaming them.  </a:t>
            </a:r>
          </a:p>
          <a:p>
            <a:pPr marL="387350" indent="-228600">
              <a:buAutoNum type="arabicPeriod"/>
            </a:pPr>
            <a:r>
              <a:rPr lang="en-US" sz="1100" baseline="0" dirty="0"/>
              <a:t>Equips and empowers the community to report what they suspect so it can be investigated</a:t>
            </a:r>
          </a:p>
          <a:p>
            <a:pPr marL="387350" indent="-228600">
              <a:buAutoNum type="arabicPeriod"/>
            </a:pPr>
            <a:r>
              <a:rPr lang="en-US" sz="1100" baseline="0" dirty="0"/>
              <a:t>Educates potential buyers before they become buyers – helps them see that these are victims – NOT willing participants in the transaction</a:t>
            </a:r>
          </a:p>
          <a:p>
            <a:pPr marL="387350" indent="-228600">
              <a:buAutoNum type="arabicPeriod"/>
            </a:pPr>
            <a:r>
              <a:rPr lang="en-US" sz="1100" baseline="0" dirty="0"/>
              <a:t>Increases the pipeline of workers in the anti-trafficking space such as: health care/forensic nursing, mental health, social services, law enforcement, judicial system, human rights and victim rights lawyers, non profits providing restorative care and more).</a:t>
            </a:r>
          </a:p>
          <a:p>
            <a:pPr marL="387350" indent="-228600">
              <a:buAutoNum type="arabicPeriod"/>
            </a:pPr>
            <a:r>
              <a:rPr lang="en-US" sz="1100" baseline="0" dirty="0"/>
              <a:t>This seems far-off, but the need to educate potential jurors is so important.  Traffickers get off every day because of reasonable doubt.  Remember &lt;1% of victims self report.  Most are so brainwashed or scared, it takes them at least 2.5 years after their trafficking to see that they were victims.  In America, we have the right to a speedy trail and without a cooperative victim, the trafficker gets off over and over because the jury doesn’t see a victim, they see a prostitute and let the trafficker off.  THIS HAS TO STOP!</a:t>
            </a:r>
          </a:p>
          <a:p>
            <a:pPr marL="0" indent="0">
              <a:buNone/>
            </a:pPr>
            <a:endParaRPr dirty="0"/>
          </a:p>
        </p:txBody>
      </p:sp>
    </p:spTree>
    <p:extLst>
      <p:ext uri="{BB962C8B-B14F-4D97-AF65-F5344CB8AC3E}">
        <p14:creationId xmlns:p14="http://schemas.microsoft.com/office/powerpoint/2010/main" val="136977493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60"/>
        <p:cNvGrpSpPr/>
        <p:nvPr/>
      </p:nvGrpSpPr>
      <p:grpSpPr>
        <a:xfrm>
          <a:off x="0" y="0"/>
          <a:ext cx="0" cy="0"/>
          <a:chOff x="0" y="0"/>
          <a:chExt cx="0" cy="0"/>
        </a:xfrm>
      </p:grpSpPr>
      <p:sp>
        <p:nvSpPr>
          <p:cNvPr id="18761" name="Google Shape;18761;g889056291b_0_54:notes"/>
          <p:cNvSpPr>
            <a:spLocks noGrp="1" noRot="1" noChangeAspect="1"/>
          </p:cNvSpPr>
          <p:nvPr>
            <p:ph type="sldImg" idx="2"/>
          </p:nvPr>
        </p:nvSpPr>
        <p:spPr>
          <a:xfrm>
            <a:off x="395288" y="692150"/>
            <a:ext cx="6159500" cy="346392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62" name="Google Shape;18762;g889056291b_0_54:notes"/>
          <p:cNvSpPr txBox="1">
            <a:spLocks noGrp="1"/>
          </p:cNvSpPr>
          <p:nvPr>
            <p:ph type="body" idx="1"/>
          </p:nvPr>
        </p:nvSpPr>
        <p:spPr>
          <a:xfrm>
            <a:off x="695008" y="4387136"/>
            <a:ext cx="5560060" cy="4156234"/>
          </a:xfrm>
          <a:prstGeom prst="rect">
            <a:avLst/>
          </a:prstGeom>
        </p:spPr>
        <p:txBody>
          <a:bodyPr spcFirstLastPara="1" wrap="square" lIns="92476" tIns="92476" rIns="92476" bIns="92476" anchor="t" anchorCtr="0">
            <a:noAutofit/>
          </a:bodyPr>
          <a:lstStyle/>
          <a:p>
            <a:pPr marL="0" indent="0">
              <a:buNone/>
            </a:pPr>
            <a:r>
              <a:rPr lang="en-US" dirty="0"/>
              <a:t>RAGAS is again funding grants for 10 - $1,000 CAPE related projects</a:t>
            </a:r>
            <a:r>
              <a:rPr lang="en-US" baseline="0" dirty="0"/>
              <a:t> in RY23-24.  We did this in 2022-23 and had several great grants that came out around the world.  </a:t>
            </a:r>
          </a:p>
          <a:p>
            <a:pPr marL="0" indent="0">
              <a:buNone/>
            </a:pPr>
            <a:endParaRPr lang="en-US" baseline="0" dirty="0"/>
          </a:p>
          <a:p>
            <a:pPr marL="0" indent="0">
              <a:buNone/>
            </a:pPr>
            <a:r>
              <a:rPr lang="en-US" baseline="0" dirty="0"/>
              <a:t>We will be opening the next round shortly and RAGAS members will be alerted and we will grant webinars to answer questions, etc.  </a:t>
            </a:r>
            <a:endParaRPr dirty="0"/>
          </a:p>
        </p:txBody>
      </p:sp>
    </p:spTree>
    <p:extLst>
      <p:ext uri="{BB962C8B-B14F-4D97-AF65-F5344CB8AC3E}">
        <p14:creationId xmlns:p14="http://schemas.microsoft.com/office/powerpoint/2010/main" val="13076253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42"/>
        <p:cNvGrpSpPr/>
        <p:nvPr/>
      </p:nvGrpSpPr>
      <p:grpSpPr>
        <a:xfrm>
          <a:off x="0" y="0"/>
          <a:ext cx="0" cy="0"/>
          <a:chOff x="0" y="0"/>
          <a:chExt cx="0" cy="0"/>
        </a:xfrm>
      </p:grpSpPr>
      <p:sp>
        <p:nvSpPr>
          <p:cNvPr id="18643" name="Google Shape;18643;g88740b9026_0_34:notes"/>
          <p:cNvSpPr>
            <a:spLocks noGrp="1" noRot="1" noChangeAspect="1"/>
          </p:cNvSpPr>
          <p:nvPr>
            <p:ph type="sldImg" idx="2"/>
          </p:nvPr>
        </p:nvSpPr>
        <p:spPr>
          <a:xfrm>
            <a:off x="395288" y="692150"/>
            <a:ext cx="6159500" cy="346392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44" name="Google Shape;18644;g88740b9026_0_34:notes"/>
          <p:cNvSpPr txBox="1">
            <a:spLocks noGrp="1"/>
          </p:cNvSpPr>
          <p:nvPr>
            <p:ph type="body" idx="1"/>
          </p:nvPr>
        </p:nvSpPr>
        <p:spPr>
          <a:xfrm>
            <a:off x="695008" y="4387136"/>
            <a:ext cx="5560060" cy="4156234"/>
          </a:xfrm>
          <a:prstGeom prst="rect">
            <a:avLst/>
          </a:prstGeom>
        </p:spPr>
        <p:txBody>
          <a:bodyPr spcFirstLastPara="1" wrap="square" lIns="92476" tIns="92476" rIns="92476" bIns="92476" anchor="t" anchorCtr="0">
            <a:noAutofit/>
          </a:bodyPr>
          <a:lstStyle/>
          <a:p>
            <a:pPr marL="0" indent="0">
              <a:buNone/>
            </a:pPr>
            <a:endParaRPr dirty="0"/>
          </a:p>
        </p:txBody>
      </p:sp>
    </p:spTree>
    <p:extLst>
      <p:ext uri="{BB962C8B-B14F-4D97-AF65-F5344CB8AC3E}">
        <p14:creationId xmlns:p14="http://schemas.microsoft.com/office/powerpoint/2010/main" val="159395390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60"/>
        <p:cNvGrpSpPr/>
        <p:nvPr/>
      </p:nvGrpSpPr>
      <p:grpSpPr>
        <a:xfrm>
          <a:off x="0" y="0"/>
          <a:ext cx="0" cy="0"/>
          <a:chOff x="0" y="0"/>
          <a:chExt cx="0" cy="0"/>
        </a:xfrm>
      </p:grpSpPr>
      <p:sp>
        <p:nvSpPr>
          <p:cNvPr id="18761" name="Google Shape;18761;g889056291b_0_54:notes"/>
          <p:cNvSpPr>
            <a:spLocks noGrp="1" noRot="1" noChangeAspect="1"/>
          </p:cNvSpPr>
          <p:nvPr>
            <p:ph type="sldImg" idx="2"/>
          </p:nvPr>
        </p:nvSpPr>
        <p:spPr>
          <a:xfrm>
            <a:off x="395288" y="692150"/>
            <a:ext cx="6159500" cy="346392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62" name="Google Shape;18762;g889056291b_0_54:notes"/>
          <p:cNvSpPr txBox="1">
            <a:spLocks noGrp="1"/>
          </p:cNvSpPr>
          <p:nvPr>
            <p:ph type="body" idx="1"/>
          </p:nvPr>
        </p:nvSpPr>
        <p:spPr>
          <a:xfrm>
            <a:off x="695008" y="4387136"/>
            <a:ext cx="5560060" cy="4156234"/>
          </a:xfrm>
          <a:prstGeom prst="rect">
            <a:avLst/>
          </a:prstGeom>
        </p:spPr>
        <p:txBody>
          <a:bodyPr spcFirstLastPara="1" wrap="square" lIns="92476" tIns="92476" rIns="92476" bIns="92476" anchor="t" anchorCtr="0">
            <a:noAutofit/>
          </a:bodyPr>
          <a:lstStyle/>
          <a:p>
            <a:pPr marL="158750" indent="0">
              <a:buNone/>
            </a:pPr>
            <a:r>
              <a:rPr lang="en-US" dirty="0"/>
              <a:t>Our club has brought in 6 new members specifically because of our engagement in FASTA and the anti-trafficking efforts (yes, we do other projects too), and we have several more in the wings who will likely join the club too.  This is a great way to elevate public image as well as increase membership – and END SLAVERY!  Pretty cool huh?</a:t>
            </a:r>
          </a:p>
          <a:p>
            <a:pPr marL="158750" indent="0">
              <a:buNone/>
            </a:pPr>
            <a:endParaRPr lang="en-US" dirty="0"/>
          </a:p>
          <a:p>
            <a:pPr marL="158750" indent="0" defTabSz="935553">
              <a:buNone/>
              <a:defRPr/>
            </a:pPr>
            <a:r>
              <a:rPr lang="en-US" dirty="0"/>
              <a:t>Join</a:t>
            </a:r>
            <a:r>
              <a:rPr lang="en-US" baseline="0" dirty="0"/>
              <a:t> the fight to end MODERN SLAVERY and HUMAN TRAFFICKING FOREVER!!</a:t>
            </a:r>
          </a:p>
          <a:p>
            <a:pPr marL="158750" indent="0">
              <a:buNone/>
            </a:pPr>
            <a:endParaRPr lang="en-US" baseline="0" dirty="0"/>
          </a:p>
          <a:p>
            <a:pPr marL="158750" indent="0" defTabSz="935553">
              <a:buNone/>
              <a:defRPr/>
            </a:pPr>
            <a:r>
              <a:rPr lang="en-US" dirty="0"/>
              <a:t>https://ragas.online/join-us/ </a:t>
            </a:r>
          </a:p>
          <a:p>
            <a:pPr marL="158750" indent="0">
              <a:buNone/>
            </a:pPr>
            <a:endParaRPr lang="en-US" dirty="0"/>
          </a:p>
          <a:p>
            <a:pPr marL="158750" indent="0">
              <a:buNone/>
            </a:pPr>
            <a:r>
              <a:rPr lang="en-US" dirty="0"/>
              <a:t>How do you join?  Hit the QR code on the screen, or look us up online at </a:t>
            </a:r>
            <a:r>
              <a:rPr lang="en-US" dirty="0" err="1"/>
              <a:t>ragas.online</a:t>
            </a:r>
            <a:r>
              <a:rPr lang="en-US" dirty="0"/>
              <a:t>. </a:t>
            </a:r>
            <a:r>
              <a:rPr lang="en-US" b="1" dirty="0"/>
              <a:t>$30/</a:t>
            </a:r>
            <a:r>
              <a:rPr lang="en-US" b="1" dirty="0" err="1"/>
              <a:t>yr</a:t>
            </a:r>
            <a:r>
              <a:rPr lang="en-US" b="1" dirty="0"/>
              <a:t> or a bargain for $75 for 5 years!!</a:t>
            </a:r>
          </a:p>
        </p:txBody>
      </p:sp>
    </p:spTree>
    <p:extLst>
      <p:ext uri="{BB962C8B-B14F-4D97-AF65-F5344CB8AC3E}">
        <p14:creationId xmlns:p14="http://schemas.microsoft.com/office/powerpoint/2010/main" val="226355355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60"/>
        <p:cNvGrpSpPr/>
        <p:nvPr/>
      </p:nvGrpSpPr>
      <p:grpSpPr>
        <a:xfrm>
          <a:off x="0" y="0"/>
          <a:ext cx="0" cy="0"/>
          <a:chOff x="0" y="0"/>
          <a:chExt cx="0" cy="0"/>
        </a:xfrm>
      </p:grpSpPr>
      <p:sp>
        <p:nvSpPr>
          <p:cNvPr id="18761" name="Google Shape;18761;g889056291b_0_54:notes"/>
          <p:cNvSpPr>
            <a:spLocks noGrp="1" noRot="1" noChangeAspect="1"/>
          </p:cNvSpPr>
          <p:nvPr>
            <p:ph type="sldImg" idx="2"/>
          </p:nvPr>
        </p:nvSpPr>
        <p:spPr>
          <a:xfrm>
            <a:off x="395288" y="692150"/>
            <a:ext cx="6159500" cy="346392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62" name="Google Shape;18762;g889056291b_0_54:notes"/>
          <p:cNvSpPr txBox="1">
            <a:spLocks noGrp="1"/>
          </p:cNvSpPr>
          <p:nvPr>
            <p:ph type="body" idx="1"/>
          </p:nvPr>
        </p:nvSpPr>
        <p:spPr>
          <a:xfrm>
            <a:off x="695008" y="4387136"/>
            <a:ext cx="5560060" cy="4156234"/>
          </a:xfrm>
          <a:prstGeom prst="rect">
            <a:avLst/>
          </a:prstGeom>
        </p:spPr>
        <p:txBody>
          <a:bodyPr spcFirstLastPara="1" wrap="square" lIns="92476" tIns="92476" rIns="92476" bIns="92476" anchor="t" anchorCtr="0">
            <a:noAutofit/>
          </a:bodyPr>
          <a:lstStyle/>
          <a:p>
            <a:pPr marL="0" indent="0">
              <a:buNone/>
            </a:pPr>
            <a:endParaRPr dirty="0"/>
          </a:p>
        </p:txBody>
      </p:sp>
    </p:spTree>
    <p:extLst>
      <p:ext uri="{BB962C8B-B14F-4D97-AF65-F5344CB8AC3E}">
        <p14:creationId xmlns:p14="http://schemas.microsoft.com/office/powerpoint/2010/main" val="114841108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60"/>
        <p:cNvGrpSpPr/>
        <p:nvPr/>
      </p:nvGrpSpPr>
      <p:grpSpPr>
        <a:xfrm>
          <a:off x="0" y="0"/>
          <a:ext cx="0" cy="0"/>
          <a:chOff x="0" y="0"/>
          <a:chExt cx="0" cy="0"/>
        </a:xfrm>
      </p:grpSpPr>
      <p:sp>
        <p:nvSpPr>
          <p:cNvPr id="18761" name="Google Shape;18761;g889056291b_0_54:notes"/>
          <p:cNvSpPr>
            <a:spLocks noGrp="1" noRot="1" noChangeAspect="1"/>
          </p:cNvSpPr>
          <p:nvPr>
            <p:ph type="sldImg" idx="2"/>
          </p:nvPr>
        </p:nvSpPr>
        <p:spPr>
          <a:xfrm>
            <a:off x="396875" y="692150"/>
            <a:ext cx="6156325" cy="346392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62" name="Google Shape;18762;g889056291b_0_54:notes"/>
          <p:cNvSpPr txBox="1">
            <a:spLocks noGrp="1"/>
          </p:cNvSpPr>
          <p:nvPr>
            <p:ph type="body" idx="1"/>
          </p:nvPr>
        </p:nvSpPr>
        <p:spPr>
          <a:xfrm>
            <a:off x="695008" y="4387136"/>
            <a:ext cx="5560060" cy="4156234"/>
          </a:xfrm>
          <a:prstGeom prst="rect">
            <a:avLst/>
          </a:prstGeom>
        </p:spPr>
        <p:txBody>
          <a:bodyPr spcFirstLastPara="1" wrap="square" lIns="92476" tIns="92476" rIns="92476" bIns="92476"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sz="1400" b="1" baseline="0" dirty="0"/>
              <a:t>AMELIA: </a:t>
            </a:r>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sz="1400" b="0" baseline="0" dirty="0"/>
              <a:t>I sure did!!  Like you said, nobody (even I) can do this alone!!  (As a side note, this is a good time to be raising up those question cards so we can snag them before we do Q&amp;A.)</a:t>
            </a:r>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en-US" sz="1400" b="0" baseline="0" dirty="0"/>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sz="1400" b="0" baseline="0" dirty="0"/>
              <a:t>On the way in to the session today many of you transformed into superheroes and some even received instructions on what to do. For those who received instruction - </a:t>
            </a:r>
            <a:r>
              <a:rPr lang="en-US" sz="1400" b="1" i="1" baseline="0" dirty="0"/>
              <a:t>Activate your Inner </a:t>
            </a:r>
            <a:r>
              <a:rPr lang="en-US" sz="1400" b="1" i="1" baseline="0" dirty="0" err="1"/>
              <a:t>SuperPowers</a:t>
            </a:r>
            <a:r>
              <a:rPr lang="en-US" sz="1400" b="1" i="1" baseline="0" dirty="0"/>
              <a:t> NOW</a:t>
            </a:r>
            <a:r>
              <a:rPr lang="en-US" sz="1400" b="0" baseline="0" dirty="0"/>
              <a:t>!  &lt;</a:t>
            </a:r>
            <a:r>
              <a:rPr lang="en-US" sz="1400" b="0" i="1" baseline="0" dirty="0"/>
              <a:t>Pause &amp; put on mask</a:t>
            </a:r>
            <a:r>
              <a:rPr lang="en-US" sz="1400" b="0" baseline="0" dirty="0"/>
              <a:t>&gt;</a:t>
            </a:r>
            <a:endParaRPr lang="en-US" sz="1400" b="1" baseline="0" dirty="0"/>
          </a:p>
          <a:p>
            <a:pPr marL="0" indent="0">
              <a:buNone/>
            </a:pPr>
            <a:endParaRPr lang="en-US" sz="1400" dirty="0"/>
          </a:p>
          <a:p>
            <a:pPr marL="158750" indent="0">
              <a:buFontTx/>
              <a:buNone/>
            </a:pPr>
            <a:r>
              <a:rPr lang="en-US" sz="1400" b="1" i="0" u="none" strike="noStrike" cap="none" dirty="0">
                <a:solidFill>
                  <a:srgbClr val="000000"/>
                </a:solidFill>
                <a:effectLst/>
                <a:latin typeface="Arial"/>
                <a:ea typeface="Arial"/>
                <a:cs typeface="Arial"/>
                <a:sym typeface="Arial"/>
              </a:rPr>
              <a:t>NARRATOR</a:t>
            </a:r>
            <a:r>
              <a:rPr lang="en-US" sz="1400" b="0" i="0" u="none" strike="noStrike" cap="none" dirty="0">
                <a:solidFill>
                  <a:srgbClr val="000000"/>
                </a:solidFill>
                <a:effectLst/>
                <a:latin typeface="Arial"/>
                <a:ea typeface="Arial"/>
                <a:cs typeface="Arial"/>
                <a:sym typeface="Arial"/>
              </a:rPr>
              <a:t>: As the world faces the growing problem of human trafficking, a group of superheroes have gathered together to fight against this heinous crime. They call themselves the Rotary Action Group Against Slavery.  A Justice League of sorts but better - with Rotary! The League is made up of individuals from all walks of life, including Rotary members, law enforcement, community advocates, survivor restoration specialists and prevention educators. Together, they have created a skit to raise awareness and inspire action to end human trafficking. </a:t>
            </a:r>
            <a:r>
              <a:rPr lang="en-US" sz="1400" b="0" i="1" u="none" strike="noStrike" cap="none" dirty="0">
                <a:solidFill>
                  <a:srgbClr val="000000"/>
                </a:solidFill>
                <a:effectLst/>
                <a:latin typeface="Arial"/>
                <a:ea typeface="Arial"/>
                <a:cs typeface="Arial"/>
                <a:sym typeface="Arial"/>
              </a:rPr>
              <a:t>&lt;Pause&gt;</a:t>
            </a:r>
            <a:endParaRPr lang="en-US" sz="1400" b="0" i="0" u="none" strike="noStrike" cap="none" dirty="0">
              <a:solidFill>
                <a:srgbClr val="000000"/>
              </a:solidFill>
              <a:effectLst/>
              <a:latin typeface="Arial"/>
              <a:ea typeface="Arial"/>
              <a:cs typeface="Arial"/>
              <a:sym typeface="Arial"/>
            </a:endParaRPr>
          </a:p>
          <a:p>
            <a:pPr marL="158750" indent="0">
              <a:buFontTx/>
              <a:buNone/>
            </a:pPr>
            <a:endParaRPr lang="en-US" sz="1400" b="1" i="0" u="none" strike="noStrike" cap="none" dirty="0">
              <a:solidFill>
                <a:srgbClr val="000000"/>
              </a:solidFill>
              <a:effectLst/>
              <a:latin typeface="Arial"/>
              <a:ea typeface="Arial"/>
              <a:cs typeface="Arial"/>
              <a:sym typeface="Arial"/>
            </a:endParaRPr>
          </a:p>
          <a:p>
            <a:pPr marL="158750" indent="0">
              <a:buFontTx/>
              <a:buNone/>
            </a:pPr>
            <a:r>
              <a:rPr lang="en-US" sz="1400" b="1" i="0" u="none" strike="noStrike" cap="none" dirty="0">
                <a:solidFill>
                  <a:srgbClr val="000000"/>
                </a:solidFill>
                <a:effectLst/>
                <a:latin typeface="Arial"/>
                <a:ea typeface="Arial"/>
                <a:cs typeface="Arial"/>
                <a:sym typeface="Arial"/>
              </a:rPr>
              <a:t>NARRATOR</a:t>
            </a:r>
            <a:r>
              <a:rPr lang="en-US" sz="1400" b="0" i="0" u="none" strike="noStrike" cap="none" dirty="0">
                <a:solidFill>
                  <a:srgbClr val="000000"/>
                </a:solidFill>
                <a:effectLst/>
                <a:latin typeface="Arial"/>
                <a:ea typeface="Arial"/>
                <a:cs typeface="Arial"/>
                <a:sym typeface="Arial"/>
              </a:rPr>
              <a:t>: Picture this!  The scene opens with the Justice League gathered around a table, discussing the problem of human trafficking. Suddenly, the sound of an alarm </a:t>
            </a:r>
            <a:r>
              <a:rPr lang="en-US" sz="1400" b="0" i="1" u="none" strike="noStrike" cap="none" dirty="0">
                <a:solidFill>
                  <a:srgbClr val="000000"/>
                </a:solidFill>
                <a:effectLst/>
                <a:latin typeface="Arial"/>
                <a:ea typeface="Arial"/>
                <a:cs typeface="Arial"/>
                <a:sym typeface="Arial"/>
              </a:rPr>
              <a:t>(or maybe it is the ringing of a brass Rotary bell)</a:t>
            </a:r>
            <a:r>
              <a:rPr lang="en-US" sz="1400" b="0" i="0" u="none" strike="noStrike" cap="none" dirty="0">
                <a:solidFill>
                  <a:srgbClr val="000000"/>
                </a:solidFill>
                <a:effectLst/>
                <a:latin typeface="Arial"/>
                <a:ea typeface="Arial"/>
                <a:cs typeface="Arial"/>
                <a:sym typeface="Arial"/>
              </a:rPr>
              <a:t> goes off, and the League jumps into action.</a:t>
            </a:r>
          </a:p>
          <a:p>
            <a:pPr marL="158750" indent="0">
              <a:buFontTx/>
              <a:buNone/>
            </a:pPr>
            <a:endParaRPr lang="en-US" sz="1400" b="1" i="0" u="none" strike="noStrike" cap="none" dirty="0">
              <a:solidFill>
                <a:srgbClr val="000000"/>
              </a:solidFill>
              <a:effectLst/>
              <a:latin typeface="Arial"/>
              <a:ea typeface="Arial"/>
              <a:cs typeface="Arial"/>
              <a:sym typeface="Arial"/>
            </a:endParaRPr>
          </a:p>
          <a:p>
            <a:pPr marL="158750" indent="0">
              <a:buFontTx/>
              <a:buNone/>
            </a:pPr>
            <a:r>
              <a:rPr lang="en-US" sz="1400" b="1" i="0" u="none" strike="noStrike" cap="none" dirty="0">
                <a:solidFill>
                  <a:srgbClr val="000000"/>
                </a:solidFill>
                <a:effectLst/>
                <a:latin typeface="Arial"/>
                <a:ea typeface="Arial"/>
                <a:cs typeface="Arial"/>
                <a:sym typeface="Arial"/>
              </a:rPr>
              <a:t>SUPERMAN</a:t>
            </a:r>
            <a:r>
              <a:rPr lang="en-US" sz="1400" b="0" i="0" u="none" strike="noStrike" cap="none" dirty="0">
                <a:solidFill>
                  <a:srgbClr val="000000"/>
                </a:solidFill>
                <a:effectLst/>
                <a:latin typeface="Arial"/>
                <a:ea typeface="Arial"/>
                <a:cs typeface="Arial"/>
                <a:sym typeface="Arial"/>
              </a:rPr>
              <a:t>: "I've just received word that a group of traffickers is operating in our community. We need to act fast!"</a:t>
            </a:r>
          </a:p>
          <a:p>
            <a:pPr marL="158750" indent="0">
              <a:buFontTx/>
              <a:buNone/>
            </a:pPr>
            <a:endParaRPr lang="en-US" sz="1400" b="1" i="0" u="none" strike="noStrike" cap="none" dirty="0">
              <a:solidFill>
                <a:srgbClr val="000000"/>
              </a:solidFill>
              <a:effectLst/>
              <a:latin typeface="Arial"/>
              <a:ea typeface="Arial"/>
              <a:cs typeface="Arial"/>
              <a:sym typeface="Arial"/>
            </a:endParaRPr>
          </a:p>
          <a:p>
            <a:pPr marL="158750" indent="0">
              <a:buFontTx/>
              <a:buNone/>
            </a:pPr>
            <a:r>
              <a:rPr lang="en-US" sz="1400" b="1" i="0" u="none" strike="noStrike" cap="none" dirty="0">
                <a:solidFill>
                  <a:srgbClr val="000000"/>
                </a:solidFill>
                <a:effectLst/>
                <a:latin typeface="Arial"/>
                <a:ea typeface="Arial"/>
                <a:cs typeface="Arial"/>
                <a:sym typeface="Arial"/>
              </a:rPr>
              <a:t>WONDERWOMAN</a:t>
            </a:r>
            <a:r>
              <a:rPr lang="en-US" sz="1400" b="0" i="0" u="none" strike="noStrike" cap="none" dirty="0">
                <a:solidFill>
                  <a:srgbClr val="000000"/>
                </a:solidFill>
                <a:effectLst/>
                <a:latin typeface="Arial"/>
                <a:ea typeface="Arial"/>
                <a:cs typeface="Arial"/>
                <a:sym typeface="Arial"/>
              </a:rPr>
              <a:t>: "I'll use my golden lasso powers of persuasion to spread awareness about the dangers of trafficking and encourage community members to report any suspicious activity."</a:t>
            </a:r>
          </a:p>
          <a:p>
            <a:pPr marL="158750" indent="0">
              <a:buFontTx/>
              <a:buNone/>
            </a:pPr>
            <a:endParaRPr lang="en-US" sz="1400" b="1" i="0" u="none" strike="noStrike" cap="none" dirty="0">
              <a:solidFill>
                <a:srgbClr val="000000"/>
              </a:solidFill>
              <a:effectLst/>
              <a:latin typeface="Arial"/>
              <a:ea typeface="Arial"/>
              <a:cs typeface="Arial"/>
              <a:sym typeface="Arial"/>
            </a:endParaRPr>
          </a:p>
          <a:p>
            <a:pPr marL="158750" indent="0">
              <a:buFontTx/>
              <a:buNone/>
            </a:pPr>
            <a:r>
              <a:rPr lang="en-US" sz="1400" b="1" i="0" u="none" strike="noStrike" cap="none" dirty="0">
                <a:solidFill>
                  <a:srgbClr val="000000"/>
                </a:solidFill>
                <a:effectLst/>
                <a:latin typeface="Arial"/>
                <a:ea typeface="Arial"/>
                <a:cs typeface="Arial"/>
                <a:sym typeface="Arial"/>
              </a:rPr>
              <a:t>FLASH</a:t>
            </a:r>
            <a:r>
              <a:rPr lang="en-US" sz="1400" b="0" i="0" u="none" strike="noStrike" cap="none" dirty="0">
                <a:solidFill>
                  <a:srgbClr val="000000"/>
                </a:solidFill>
                <a:effectLst/>
                <a:latin typeface="Arial"/>
                <a:ea typeface="Arial"/>
                <a:cs typeface="Arial"/>
                <a:sym typeface="Arial"/>
              </a:rPr>
              <a:t>: "As a Rotarian, I'll work with local businesses to raise funds for prevention education programs in schools – real fast!"</a:t>
            </a:r>
          </a:p>
          <a:p>
            <a:pPr marL="158750" indent="0">
              <a:buFontTx/>
              <a:buNone/>
            </a:pPr>
            <a:endParaRPr lang="en-US" sz="1400" b="1" i="0" u="none" strike="noStrike" cap="none" dirty="0">
              <a:solidFill>
                <a:srgbClr val="000000"/>
              </a:solidFill>
              <a:effectLst/>
              <a:latin typeface="Arial"/>
              <a:ea typeface="Arial"/>
              <a:cs typeface="Arial"/>
              <a:sym typeface="Arial"/>
            </a:endParaRPr>
          </a:p>
          <a:p>
            <a:pPr marL="158750" indent="0">
              <a:buFontTx/>
              <a:buNone/>
            </a:pPr>
            <a:r>
              <a:rPr lang="en-US" sz="1400" b="1" i="0" u="none" strike="noStrike" cap="none" dirty="0">
                <a:solidFill>
                  <a:srgbClr val="000000"/>
                </a:solidFill>
                <a:effectLst/>
                <a:latin typeface="Arial"/>
                <a:ea typeface="Arial"/>
                <a:cs typeface="Arial"/>
                <a:sym typeface="Arial"/>
              </a:rPr>
              <a:t>CAPTAIN MARVEL</a:t>
            </a:r>
            <a:r>
              <a:rPr lang="en-US" sz="1400" b="0" i="0" u="none" strike="noStrike" cap="none" dirty="0">
                <a:solidFill>
                  <a:srgbClr val="000000"/>
                </a:solidFill>
                <a:effectLst/>
                <a:latin typeface="Arial"/>
                <a:ea typeface="Arial"/>
                <a:cs typeface="Arial"/>
                <a:sym typeface="Arial"/>
              </a:rPr>
              <a:t>: "I'll train teachers and students on how to identify and prevent trafficking."</a:t>
            </a:r>
          </a:p>
          <a:p>
            <a:pPr marL="158750" indent="0">
              <a:buFontTx/>
              <a:buNone/>
            </a:pPr>
            <a:endParaRPr lang="en-US" sz="1400" b="1" i="0" u="none" strike="noStrike" cap="none" dirty="0">
              <a:solidFill>
                <a:srgbClr val="000000"/>
              </a:solidFill>
              <a:effectLst/>
              <a:latin typeface="Arial"/>
              <a:ea typeface="Arial"/>
              <a:cs typeface="Arial"/>
              <a:sym typeface="Arial"/>
            </a:endParaRPr>
          </a:p>
          <a:p>
            <a:pPr marL="158750" indent="0">
              <a:buFontTx/>
              <a:buNone/>
            </a:pPr>
            <a:r>
              <a:rPr lang="en-US" sz="1400" b="1" i="0" u="none" strike="noStrike" cap="none" dirty="0">
                <a:solidFill>
                  <a:srgbClr val="000000"/>
                </a:solidFill>
                <a:effectLst/>
                <a:latin typeface="Arial"/>
                <a:ea typeface="Arial"/>
                <a:cs typeface="Arial"/>
                <a:sym typeface="Arial"/>
              </a:rPr>
              <a:t>BATMAN</a:t>
            </a:r>
            <a:r>
              <a:rPr lang="en-US" sz="1400" b="0" i="0" u="none" strike="noStrike" cap="none" dirty="0">
                <a:solidFill>
                  <a:srgbClr val="000000"/>
                </a:solidFill>
                <a:effectLst/>
                <a:latin typeface="Arial"/>
                <a:ea typeface="Arial"/>
                <a:cs typeface="Arial"/>
                <a:sym typeface="Arial"/>
              </a:rPr>
              <a:t>: "And I'll work with my law enforcement buddies to investigate and prosecute traffickers."</a:t>
            </a:r>
          </a:p>
          <a:p>
            <a:pPr marL="158750" indent="0">
              <a:buFontTx/>
              <a:buNone/>
            </a:pPr>
            <a:endParaRPr lang="en-US" sz="1400" b="1" i="0" u="none" strike="noStrike" cap="none" dirty="0">
              <a:solidFill>
                <a:srgbClr val="000000"/>
              </a:solidFill>
              <a:effectLst/>
              <a:latin typeface="Arial"/>
              <a:ea typeface="Arial"/>
              <a:cs typeface="Arial"/>
              <a:sym typeface="Arial"/>
            </a:endParaRPr>
          </a:p>
          <a:p>
            <a:pPr marL="158750" indent="0">
              <a:buFontTx/>
              <a:buNone/>
            </a:pPr>
            <a:r>
              <a:rPr lang="en-US" sz="1400" b="1" i="0" u="none" strike="noStrike" cap="none" dirty="0">
                <a:solidFill>
                  <a:srgbClr val="000000"/>
                </a:solidFill>
                <a:effectLst/>
                <a:latin typeface="Arial"/>
                <a:ea typeface="Arial"/>
                <a:cs typeface="Arial"/>
                <a:sym typeface="Arial"/>
              </a:rPr>
              <a:t>GREEN LANTERN</a:t>
            </a:r>
            <a:r>
              <a:rPr lang="en-US" sz="1400" b="0" i="0" u="none" strike="noStrike" cap="none" dirty="0">
                <a:solidFill>
                  <a:srgbClr val="000000"/>
                </a:solidFill>
                <a:effectLst/>
                <a:latin typeface="Arial"/>
                <a:ea typeface="Arial"/>
                <a:cs typeface="Arial"/>
                <a:sym typeface="Arial"/>
              </a:rPr>
              <a:t>: "And I'll be on the ground, rescuing victims and bringing them to safety."</a:t>
            </a:r>
          </a:p>
          <a:p>
            <a:pPr marL="158750" indent="0">
              <a:buFontTx/>
              <a:buNone/>
            </a:pPr>
            <a:endParaRPr lang="en-US" sz="1400" b="1" i="0" u="none" strike="noStrike" cap="none" dirty="0">
              <a:solidFill>
                <a:srgbClr val="000000"/>
              </a:solidFill>
              <a:effectLst/>
              <a:latin typeface="Arial"/>
              <a:ea typeface="Arial"/>
              <a:cs typeface="Arial"/>
              <a:sym typeface="Arial"/>
            </a:endParaRPr>
          </a:p>
          <a:p>
            <a:pPr marL="158750" indent="0">
              <a:buFontTx/>
              <a:buNone/>
            </a:pPr>
            <a:r>
              <a:rPr lang="en-US" sz="1400" b="1" i="0" u="none" strike="noStrike" cap="none" dirty="0">
                <a:solidFill>
                  <a:srgbClr val="000000"/>
                </a:solidFill>
                <a:effectLst/>
                <a:latin typeface="Arial"/>
                <a:ea typeface="Arial"/>
                <a:cs typeface="Arial"/>
                <a:sym typeface="Arial"/>
              </a:rPr>
              <a:t>NARRATOR: </a:t>
            </a:r>
            <a:r>
              <a:rPr lang="en-US" sz="1400" b="0" i="0" u="none" strike="noStrike" cap="none" dirty="0">
                <a:solidFill>
                  <a:srgbClr val="000000"/>
                </a:solidFill>
                <a:effectLst/>
                <a:latin typeface="Arial"/>
                <a:ea typeface="Arial"/>
                <a:cs typeface="Arial"/>
                <a:sym typeface="Arial"/>
              </a:rPr>
              <a:t>The League quickly sets off to work, each using their unique skills and expertise to fight against human trafficking. They work tirelessly day and night, and soon, their efforts pay off.</a:t>
            </a:r>
          </a:p>
          <a:p>
            <a:pPr marL="158750" indent="0">
              <a:buFontTx/>
              <a:buNone/>
            </a:pPr>
            <a:r>
              <a:rPr lang="en-US" sz="1400" b="0" i="0" u="none" strike="noStrike" cap="none" dirty="0">
                <a:solidFill>
                  <a:srgbClr val="000000"/>
                </a:solidFill>
                <a:effectLst/>
                <a:latin typeface="Arial"/>
                <a:ea typeface="Arial"/>
                <a:cs typeface="Arial"/>
                <a:sym typeface="Arial"/>
              </a:rPr>
              <a:t>The scene ends with the Justice League celebrating their success, as they look back on the many lives they have saved and the communities they have protected.</a:t>
            </a:r>
          </a:p>
          <a:p>
            <a:pPr marL="158750" indent="0">
              <a:buFontTx/>
              <a:buNone/>
            </a:pPr>
            <a:endParaRPr lang="en-US" sz="1400" b="1" i="0" u="none" strike="noStrike" cap="none" dirty="0">
              <a:solidFill>
                <a:srgbClr val="000000"/>
              </a:solidFill>
              <a:effectLst/>
              <a:latin typeface="Arial"/>
              <a:ea typeface="Arial"/>
              <a:cs typeface="Arial"/>
              <a:sym typeface="Arial"/>
            </a:endParaRPr>
          </a:p>
          <a:p>
            <a:pPr marL="158750" indent="0">
              <a:buFontTx/>
              <a:buNone/>
            </a:pPr>
            <a:r>
              <a:rPr lang="en-US" sz="1400" b="1" i="0" u="none" strike="noStrike" cap="none" dirty="0">
                <a:solidFill>
                  <a:srgbClr val="000000"/>
                </a:solidFill>
                <a:effectLst/>
                <a:latin typeface="Arial"/>
                <a:ea typeface="Arial"/>
                <a:cs typeface="Arial"/>
                <a:sym typeface="Arial"/>
              </a:rPr>
              <a:t>WONDER WOMAN</a:t>
            </a:r>
            <a:r>
              <a:rPr lang="en-US" sz="1400" b="0" i="0" u="none" strike="noStrike" cap="none" dirty="0">
                <a:solidFill>
                  <a:srgbClr val="000000"/>
                </a:solidFill>
                <a:effectLst/>
                <a:latin typeface="Arial"/>
                <a:ea typeface="Arial"/>
                <a:cs typeface="Arial"/>
                <a:sym typeface="Arial"/>
              </a:rPr>
              <a:t>: "We did it! We've put an end to human trafficking in our community!"</a:t>
            </a:r>
          </a:p>
          <a:p>
            <a:pPr marL="158750" indent="0">
              <a:buFontTx/>
              <a:buNone/>
            </a:pPr>
            <a:endParaRPr lang="en-US" sz="1400" b="1" i="0" u="none" strike="noStrike" cap="none" dirty="0">
              <a:solidFill>
                <a:srgbClr val="000000"/>
              </a:solidFill>
              <a:effectLst/>
              <a:latin typeface="Arial"/>
              <a:ea typeface="Arial"/>
              <a:cs typeface="Arial"/>
              <a:sym typeface="Arial"/>
            </a:endParaRPr>
          </a:p>
          <a:p>
            <a:pPr marL="158750" indent="0">
              <a:buFontTx/>
              <a:buNone/>
            </a:pPr>
            <a:r>
              <a:rPr lang="en-US" sz="1400" b="1" i="0" u="none" strike="noStrike" cap="none" dirty="0">
                <a:solidFill>
                  <a:srgbClr val="000000"/>
                </a:solidFill>
                <a:effectLst/>
                <a:latin typeface="Arial"/>
                <a:ea typeface="Arial"/>
                <a:cs typeface="Arial"/>
                <a:sym typeface="Arial"/>
              </a:rPr>
              <a:t>FLASH</a:t>
            </a:r>
            <a:r>
              <a:rPr lang="en-US" sz="1400" b="0" i="0" u="none" strike="noStrike" cap="none" dirty="0">
                <a:solidFill>
                  <a:srgbClr val="000000"/>
                </a:solidFill>
                <a:effectLst/>
                <a:latin typeface="Arial"/>
                <a:ea typeface="Arial"/>
                <a:cs typeface="Arial"/>
                <a:sym typeface="Arial"/>
              </a:rPr>
              <a:t>: "And we couldn't have done it without the power of teamwork and community action."</a:t>
            </a:r>
          </a:p>
          <a:p>
            <a:pPr marL="158750" indent="0">
              <a:buFontTx/>
              <a:buNone/>
            </a:pPr>
            <a:endParaRPr lang="en-US" sz="1400" b="1" i="0" u="none" strike="noStrike" cap="none" dirty="0">
              <a:solidFill>
                <a:srgbClr val="000000"/>
              </a:solidFill>
              <a:effectLst/>
              <a:latin typeface="Arial"/>
              <a:ea typeface="Arial"/>
              <a:cs typeface="Arial"/>
              <a:sym typeface="Arial"/>
            </a:endParaRPr>
          </a:p>
          <a:p>
            <a:pPr marL="158750" indent="0">
              <a:buFontTx/>
              <a:buNone/>
            </a:pPr>
            <a:r>
              <a:rPr lang="en-US" sz="1400" b="1" i="0" u="none" strike="noStrike" cap="none" dirty="0">
                <a:solidFill>
                  <a:srgbClr val="000000"/>
                </a:solidFill>
                <a:effectLst/>
                <a:latin typeface="Arial"/>
                <a:ea typeface="Arial"/>
                <a:cs typeface="Arial"/>
                <a:sym typeface="Arial"/>
              </a:rPr>
              <a:t>CAPTAIN MARVEL</a:t>
            </a:r>
            <a:r>
              <a:rPr lang="en-US" sz="1400" b="0" i="0" u="none" strike="noStrike" cap="none" dirty="0">
                <a:solidFill>
                  <a:srgbClr val="000000"/>
                </a:solidFill>
                <a:effectLst/>
                <a:latin typeface="Arial"/>
                <a:ea typeface="Arial"/>
                <a:cs typeface="Arial"/>
                <a:sym typeface="Arial"/>
              </a:rPr>
              <a:t>: "Let's continue to educate and empower our communities to prevent human trafficking and protect the vulnerable."</a:t>
            </a:r>
          </a:p>
          <a:p>
            <a:pPr marL="158750" indent="0">
              <a:buFontTx/>
              <a:buNone/>
            </a:pPr>
            <a:endParaRPr lang="en-US" sz="1400" b="1" i="0" u="none" strike="noStrike" cap="none" dirty="0">
              <a:solidFill>
                <a:srgbClr val="000000"/>
              </a:solidFill>
              <a:effectLst/>
              <a:latin typeface="Arial"/>
              <a:ea typeface="Arial"/>
              <a:cs typeface="Arial"/>
              <a:sym typeface="Arial"/>
            </a:endParaRPr>
          </a:p>
          <a:p>
            <a:pPr marL="158750" indent="0">
              <a:buFontTx/>
              <a:buNone/>
            </a:pPr>
            <a:r>
              <a:rPr lang="en-US" sz="1400" b="1" i="0" u="none" strike="noStrike" cap="none" dirty="0">
                <a:solidFill>
                  <a:srgbClr val="000000"/>
                </a:solidFill>
                <a:effectLst/>
                <a:latin typeface="Arial"/>
                <a:ea typeface="Arial"/>
                <a:cs typeface="Arial"/>
                <a:sym typeface="Arial"/>
              </a:rPr>
              <a:t>ALL</a:t>
            </a:r>
            <a:r>
              <a:rPr lang="en-US" sz="1400" b="0" i="0" u="none" strike="noStrike" cap="none" dirty="0">
                <a:solidFill>
                  <a:srgbClr val="000000"/>
                </a:solidFill>
                <a:effectLst/>
                <a:latin typeface="Arial"/>
                <a:ea typeface="Arial"/>
                <a:cs typeface="Arial"/>
                <a:sym typeface="Arial"/>
              </a:rPr>
              <a:t>: "</a:t>
            </a:r>
            <a:r>
              <a:rPr lang="en-US" sz="1400" b="0" i="0" u="sng" strike="noStrike" cap="none" dirty="0">
                <a:solidFill>
                  <a:srgbClr val="000000"/>
                </a:solidFill>
                <a:effectLst/>
                <a:latin typeface="Arial"/>
                <a:ea typeface="Arial"/>
                <a:cs typeface="Arial"/>
                <a:sym typeface="Arial"/>
              </a:rPr>
              <a:t>Together, we can make a difference</a:t>
            </a:r>
            <a:r>
              <a:rPr lang="en-US" sz="1400" b="0" i="0" u="none" strike="noStrike" cap="none" dirty="0">
                <a:solidFill>
                  <a:srgbClr val="000000"/>
                </a:solidFill>
                <a:effectLst/>
                <a:latin typeface="Arial"/>
                <a:ea typeface="Arial"/>
                <a:cs typeface="Arial"/>
                <a:sym typeface="Arial"/>
              </a:rPr>
              <a:t>!" </a:t>
            </a:r>
          </a:p>
          <a:p>
            <a:pPr marL="158750" indent="0">
              <a:buFontTx/>
              <a:buNone/>
            </a:pPr>
            <a:r>
              <a:rPr lang="en-US" sz="1400" b="0" i="0" u="none" strike="noStrike" cap="none" dirty="0">
                <a:solidFill>
                  <a:srgbClr val="000000"/>
                </a:solidFill>
                <a:effectLst/>
                <a:latin typeface="Arial"/>
                <a:ea typeface="Arial"/>
                <a:cs typeface="Arial"/>
                <a:sym typeface="Arial"/>
              </a:rPr>
              <a:t>&lt;Strike a Superhero pose for the ending and grab your CAPE &gt;</a:t>
            </a:r>
          </a:p>
          <a:p>
            <a:pPr marL="158750" indent="0">
              <a:buFontTx/>
              <a:buNone/>
            </a:pPr>
            <a:endParaRPr lang="en-US" sz="1400" b="1" i="0" u="none" strike="noStrike" cap="none" dirty="0">
              <a:solidFill>
                <a:srgbClr val="000000"/>
              </a:solidFill>
              <a:effectLst/>
              <a:latin typeface="Arial"/>
              <a:ea typeface="Arial"/>
              <a:cs typeface="Arial"/>
              <a:sym typeface="Arial"/>
            </a:endParaRPr>
          </a:p>
          <a:p>
            <a:pPr marL="158750" indent="0">
              <a:buFontTx/>
              <a:buNone/>
            </a:pPr>
            <a:r>
              <a:rPr lang="en-US" sz="1400" b="1" i="0" u="none" strike="noStrike" cap="none" dirty="0">
                <a:solidFill>
                  <a:srgbClr val="000000"/>
                </a:solidFill>
                <a:effectLst/>
                <a:latin typeface="Arial"/>
                <a:ea typeface="Arial"/>
                <a:cs typeface="Arial"/>
                <a:sym typeface="Arial"/>
              </a:rPr>
              <a:t>NARRATOR</a:t>
            </a:r>
            <a:r>
              <a:rPr lang="en-US" sz="1400" b="0" i="0" u="none" strike="noStrike" cap="none" dirty="0">
                <a:solidFill>
                  <a:srgbClr val="000000"/>
                </a:solidFill>
                <a:effectLst/>
                <a:latin typeface="Arial"/>
                <a:ea typeface="Arial"/>
                <a:cs typeface="Arial"/>
                <a:sym typeface="Arial"/>
              </a:rPr>
              <a:t>: As the skit comes to a close, the Rotary Action Group Against Slavery Justice League </a:t>
            </a:r>
            <a:r>
              <a:rPr lang="en-US" sz="1400" b="1" i="1" u="none" strike="noStrike" cap="none" dirty="0">
                <a:solidFill>
                  <a:srgbClr val="000000"/>
                </a:solidFill>
                <a:effectLst/>
                <a:latin typeface="Arial"/>
                <a:ea typeface="Arial"/>
                <a:cs typeface="Arial"/>
                <a:sym typeface="Arial"/>
              </a:rPr>
              <a:t>stands tall, a beacon of hope and inspiration for all those fighting against human trafficking</a:t>
            </a:r>
            <a:r>
              <a:rPr lang="en-US" sz="1400" b="0" i="0" u="none" strike="noStrike" cap="none" dirty="0">
                <a:solidFill>
                  <a:srgbClr val="000000"/>
                </a:solidFill>
                <a:effectLst/>
                <a:latin typeface="Arial"/>
                <a:ea typeface="Arial"/>
                <a:cs typeface="Arial"/>
                <a:sym typeface="Arial"/>
              </a:rPr>
              <a:t>. They remind us that with </a:t>
            </a:r>
            <a:r>
              <a:rPr lang="en-US" sz="1400" b="1" i="1" u="none" strike="noStrike" cap="none" dirty="0">
                <a:solidFill>
                  <a:srgbClr val="000000"/>
                </a:solidFill>
                <a:effectLst/>
                <a:latin typeface="Arial"/>
                <a:ea typeface="Arial"/>
                <a:cs typeface="Arial"/>
                <a:sym typeface="Arial"/>
              </a:rPr>
              <a:t>unity, determination, and the power of teamwork</a:t>
            </a:r>
            <a:r>
              <a:rPr lang="en-US" sz="1400" b="0" i="0" u="none" strike="noStrike" cap="none" dirty="0">
                <a:solidFill>
                  <a:srgbClr val="000000"/>
                </a:solidFill>
                <a:effectLst/>
                <a:latin typeface="Arial"/>
                <a:ea typeface="Arial"/>
                <a:cs typeface="Arial"/>
                <a:sym typeface="Arial"/>
              </a:rPr>
              <a:t>, we can overcome even the most challenging of problems. </a:t>
            </a:r>
          </a:p>
          <a:p>
            <a:pPr marL="158750" indent="0">
              <a:buFontTx/>
              <a:buNone/>
            </a:pPr>
            <a:endParaRPr lang="en-US" sz="1400" b="0" i="0" u="none" strike="noStrike" cap="none" dirty="0">
              <a:solidFill>
                <a:srgbClr val="000000"/>
              </a:solidFill>
              <a:effectLst/>
              <a:latin typeface="Arial"/>
              <a:ea typeface="Arial"/>
              <a:cs typeface="Arial"/>
              <a:sym typeface="Arial"/>
            </a:endParaRPr>
          </a:p>
          <a:p>
            <a:pPr marL="158750" indent="0">
              <a:buFontTx/>
              <a:buNone/>
            </a:pPr>
            <a:r>
              <a:rPr lang="en-US" sz="1400" b="0" i="0" u="none" strike="noStrike" cap="none" dirty="0">
                <a:solidFill>
                  <a:srgbClr val="000000"/>
                </a:solidFill>
                <a:effectLst/>
                <a:latin typeface="Arial"/>
                <a:ea typeface="Arial"/>
                <a:cs typeface="Arial"/>
                <a:sym typeface="Arial"/>
              </a:rPr>
              <a:t>So let's </a:t>
            </a:r>
            <a:r>
              <a:rPr lang="en-US" sz="1400" b="1" i="1" u="none" strike="noStrike" cap="none" dirty="0">
                <a:solidFill>
                  <a:srgbClr val="000000"/>
                </a:solidFill>
                <a:effectLst/>
                <a:latin typeface="Arial"/>
                <a:ea typeface="Arial"/>
                <a:cs typeface="Arial"/>
                <a:sym typeface="Arial"/>
              </a:rPr>
              <a:t>all put on our CAPEs</a:t>
            </a:r>
            <a:r>
              <a:rPr lang="en-US" sz="1400" b="0" i="0" u="none" strike="noStrike" cap="none" dirty="0">
                <a:solidFill>
                  <a:srgbClr val="000000"/>
                </a:solidFill>
                <a:effectLst/>
                <a:latin typeface="Arial"/>
                <a:ea typeface="Arial"/>
                <a:cs typeface="Arial"/>
                <a:sym typeface="Arial"/>
              </a:rPr>
              <a:t> to join forces to end human trafficking and build a safer, more just world for all!</a:t>
            </a:r>
          </a:p>
          <a:p>
            <a:pPr marL="0" indent="0">
              <a:buFontTx/>
              <a:buNone/>
            </a:pPr>
            <a:endParaRPr lang="en-US" sz="1400" dirty="0"/>
          </a:p>
          <a:p>
            <a:pPr marL="0" indent="0" algn="l">
              <a:buNone/>
            </a:pPr>
            <a:r>
              <a:rPr lang="en-US" sz="1400" b="0" i="1" dirty="0"/>
              <a:t>&lt;Pause for Applause&gt;  </a:t>
            </a:r>
            <a:r>
              <a:rPr lang="en-US" sz="1400" b="1" i="1" dirty="0"/>
              <a:t>Thank</a:t>
            </a:r>
            <a:r>
              <a:rPr lang="en-US" sz="1400" b="1" i="1" baseline="0" dirty="0"/>
              <a:t> you to our newest members of the Rotary Acton Group Against Slavery’s Justice League!  </a:t>
            </a:r>
          </a:p>
          <a:p>
            <a:pPr marL="0" indent="0" algn="l">
              <a:buNone/>
            </a:pPr>
            <a:endParaRPr lang="en-US" sz="1400" dirty="0"/>
          </a:p>
          <a:p>
            <a:pPr marL="0" indent="0">
              <a:buNone/>
            </a:pPr>
            <a:r>
              <a:rPr lang="en-US" sz="1400" dirty="0"/>
              <a:t>BEFORE WE CLOSE – we promised to answer the</a:t>
            </a:r>
            <a:r>
              <a:rPr lang="en-US" sz="1400" baseline="0" dirty="0"/>
              <a:t> questions you submitted on the cards.  </a:t>
            </a:r>
            <a:r>
              <a:rPr lang="en-US" sz="1400" i="1" baseline="0" dirty="0"/>
              <a:t>&lt;change slide&gt; </a:t>
            </a:r>
          </a:p>
          <a:p>
            <a:pPr marL="0" indent="0">
              <a:buNone/>
            </a:pPr>
            <a:endParaRPr lang="en-US" sz="1400" i="1" baseline="0" dirty="0"/>
          </a:p>
          <a:p>
            <a:pPr marL="158750" indent="0">
              <a:buNone/>
            </a:pPr>
            <a:endParaRPr lang="en-US" sz="1400" b="0" baseline="0" dirty="0"/>
          </a:p>
        </p:txBody>
      </p:sp>
    </p:spTree>
    <p:extLst>
      <p:ext uri="{BB962C8B-B14F-4D97-AF65-F5344CB8AC3E}">
        <p14:creationId xmlns:p14="http://schemas.microsoft.com/office/powerpoint/2010/main" val="44060660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60"/>
        <p:cNvGrpSpPr/>
        <p:nvPr/>
      </p:nvGrpSpPr>
      <p:grpSpPr>
        <a:xfrm>
          <a:off x="0" y="0"/>
          <a:ext cx="0" cy="0"/>
          <a:chOff x="0" y="0"/>
          <a:chExt cx="0" cy="0"/>
        </a:xfrm>
      </p:grpSpPr>
      <p:sp>
        <p:nvSpPr>
          <p:cNvPr id="18761" name="Google Shape;18761;g889056291b_0_54:notes"/>
          <p:cNvSpPr>
            <a:spLocks noGrp="1" noRot="1" noChangeAspect="1"/>
          </p:cNvSpPr>
          <p:nvPr>
            <p:ph type="sldImg" idx="2"/>
          </p:nvPr>
        </p:nvSpPr>
        <p:spPr>
          <a:xfrm>
            <a:off x="395288" y="692150"/>
            <a:ext cx="6159500" cy="346392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62" name="Google Shape;18762;g889056291b_0_54:notes"/>
          <p:cNvSpPr txBox="1">
            <a:spLocks noGrp="1"/>
          </p:cNvSpPr>
          <p:nvPr>
            <p:ph type="body" idx="1"/>
          </p:nvPr>
        </p:nvSpPr>
        <p:spPr>
          <a:xfrm>
            <a:off x="695008" y="4387136"/>
            <a:ext cx="5560060" cy="4156234"/>
          </a:xfrm>
          <a:prstGeom prst="rect">
            <a:avLst/>
          </a:prstGeom>
        </p:spPr>
        <p:txBody>
          <a:bodyPr spcFirstLastPara="1" wrap="square" lIns="92476" tIns="92476" rIns="92476" bIns="92476" anchor="t" anchorCtr="0">
            <a:noAutofit/>
          </a:bodyPr>
          <a:lstStyle/>
          <a:p>
            <a:pPr marL="0" indent="0">
              <a:buNone/>
            </a:pPr>
            <a:endParaRPr dirty="0"/>
          </a:p>
        </p:txBody>
      </p:sp>
    </p:spTree>
    <p:extLst>
      <p:ext uri="{BB962C8B-B14F-4D97-AF65-F5344CB8AC3E}">
        <p14:creationId xmlns:p14="http://schemas.microsoft.com/office/powerpoint/2010/main" val="22635535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60"/>
        <p:cNvGrpSpPr/>
        <p:nvPr/>
      </p:nvGrpSpPr>
      <p:grpSpPr>
        <a:xfrm>
          <a:off x="0" y="0"/>
          <a:ext cx="0" cy="0"/>
          <a:chOff x="0" y="0"/>
          <a:chExt cx="0" cy="0"/>
        </a:xfrm>
      </p:grpSpPr>
      <p:sp>
        <p:nvSpPr>
          <p:cNvPr id="18761" name="Google Shape;18761;g889056291b_0_54:notes"/>
          <p:cNvSpPr>
            <a:spLocks noGrp="1" noRot="1" noChangeAspect="1"/>
          </p:cNvSpPr>
          <p:nvPr>
            <p:ph type="sldImg" idx="2"/>
          </p:nvPr>
        </p:nvSpPr>
        <p:spPr>
          <a:xfrm>
            <a:off x="396875" y="692150"/>
            <a:ext cx="6156325" cy="346392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62" name="Google Shape;18762;g889056291b_0_54:notes"/>
          <p:cNvSpPr txBox="1">
            <a:spLocks noGrp="1"/>
          </p:cNvSpPr>
          <p:nvPr>
            <p:ph type="body" idx="1"/>
          </p:nvPr>
        </p:nvSpPr>
        <p:spPr>
          <a:xfrm>
            <a:off x="695008" y="4387136"/>
            <a:ext cx="5560060" cy="4156234"/>
          </a:xfrm>
          <a:prstGeom prst="rect">
            <a:avLst/>
          </a:prstGeom>
        </p:spPr>
        <p:txBody>
          <a:bodyPr spcFirstLastPara="1" wrap="square" lIns="92476" tIns="92476" rIns="92476" bIns="92476"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sz="1400" dirty="0"/>
              <a:t>I firmly believe inside every student is a SUPERHERO with the power to END Slavery!!   Remember CAPE – Community Awareness Prevents Exploitation!</a:t>
            </a:r>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en-US" sz="1400" dirty="0"/>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sz="1400" b="0" dirty="0"/>
              <a:t>We are going to start Globally, then go Nationally and finally what is happening right here in Virginia before sharing</a:t>
            </a:r>
            <a:r>
              <a:rPr lang="en-US" sz="1400" b="0" baseline="0" dirty="0"/>
              <a:t> what YOU can do to end modern slavery/human trafficking right in your community</a:t>
            </a:r>
            <a:r>
              <a:rPr lang="en-US" sz="1400" b="0" dirty="0"/>
              <a:t>.  </a:t>
            </a:r>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en-US" sz="1400" dirty="0"/>
          </a:p>
        </p:txBody>
      </p:sp>
    </p:spTree>
    <p:extLst>
      <p:ext uri="{BB962C8B-B14F-4D97-AF65-F5344CB8AC3E}">
        <p14:creationId xmlns:p14="http://schemas.microsoft.com/office/powerpoint/2010/main" val="4406066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51">
          <a:extLst>
            <a:ext uri="{FF2B5EF4-FFF2-40B4-BE49-F238E27FC236}">
              <a16:creationId xmlns:a16="http://schemas.microsoft.com/office/drawing/2014/main" id="{60F83470-6806-C9D1-92C4-35E544D2BAA3}"/>
            </a:ext>
          </a:extLst>
        </p:cNvPr>
        <p:cNvGrpSpPr/>
        <p:nvPr/>
      </p:nvGrpSpPr>
      <p:grpSpPr>
        <a:xfrm>
          <a:off x="0" y="0"/>
          <a:ext cx="0" cy="0"/>
          <a:chOff x="0" y="0"/>
          <a:chExt cx="0" cy="0"/>
        </a:xfrm>
      </p:grpSpPr>
      <p:sp>
        <p:nvSpPr>
          <p:cNvPr id="18652" name="Google Shape;18652;g11b3e571066_0_6:notes">
            <a:extLst>
              <a:ext uri="{FF2B5EF4-FFF2-40B4-BE49-F238E27FC236}">
                <a16:creationId xmlns:a16="http://schemas.microsoft.com/office/drawing/2014/main" id="{EEE565F9-C085-7C25-97B2-038BA89D674C}"/>
              </a:ext>
            </a:extLst>
          </p:cNvPr>
          <p:cNvSpPr>
            <a:spLocks noGrp="1" noRot="1" noChangeAspect="1"/>
          </p:cNvSpPr>
          <p:nvPr>
            <p:ph type="sldImg" idx="2"/>
          </p:nvPr>
        </p:nvSpPr>
        <p:spPr>
          <a:xfrm>
            <a:off x="395288" y="692150"/>
            <a:ext cx="6159500" cy="346392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53" name="Google Shape;18653;g11b3e571066_0_6:notes">
            <a:extLst>
              <a:ext uri="{FF2B5EF4-FFF2-40B4-BE49-F238E27FC236}">
                <a16:creationId xmlns:a16="http://schemas.microsoft.com/office/drawing/2014/main" id="{3C2B5A40-5686-AA17-FC6D-1060C8AA3532}"/>
              </a:ext>
            </a:extLst>
          </p:cNvPr>
          <p:cNvSpPr txBox="1">
            <a:spLocks noGrp="1"/>
          </p:cNvSpPr>
          <p:nvPr>
            <p:ph type="body" idx="1"/>
          </p:nvPr>
        </p:nvSpPr>
        <p:spPr>
          <a:xfrm>
            <a:off x="695008" y="4387136"/>
            <a:ext cx="5560060" cy="4156234"/>
          </a:xfrm>
          <a:prstGeom prst="rect">
            <a:avLst/>
          </a:prstGeom>
        </p:spPr>
        <p:txBody>
          <a:bodyPr spcFirstLastPara="1" wrap="square" lIns="92476" tIns="92476" rIns="92476" bIns="92476" anchor="t" anchorCtr="0">
            <a:noAutofit/>
          </a:bodyPr>
          <a:lstStyle/>
          <a:p>
            <a:pPr marL="158750" marR="0" lvl="0" indent="0" algn="just" defTabSz="914400" rtl="0" eaLnBrk="1" fontAlgn="auto" latinLnBrk="0" hangingPunct="1">
              <a:lnSpc>
                <a:spcPct val="100000"/>
              </a:lnSpc>
              <a:spcBef>
                <a:spcPts val="0"/>
              </a:spcBef>
              <a:spcAft>
                <a:spcPts val="600"/>
              </a:spcAft>
              <a:buClr>
                <a:srgbClr val="000000"/>
              </a:buClr>
              <a:buSzTx/>
              <a:buNone/>
              <a:tabLst/>
              <a:defRPr/>
            </a:pPr>
            <a:r>
              <a:rPr kumimoji="0" lang="en-US" sz="1100" b="1" i="1" u="none" strike="noStrike" kern="0" cap="none" spc="0" normalizeH="0" baseline="0" noProof="0" dirty="0">
                <a:ln>
                  <a:noFill/>
                </a:ln>
                <a:solidFill>
                  <a:srgbClr val="000000"/>
                </a:solidFill>
                <a:effectLst/>
                <a:uLnTx/>
                <a:uFillTx/>
                <a:latin typeface="Berlin Sans FB" panose="020E0602020502020306" pitchFamily="34" charset="0"/>
                <a:sym typeface="Arial"/>
              </a:rPr>
              <a:t>Trigger Warning:</a:t>
            </a:r>
          </a:p>
          <a:p>
            <a:pPr marL="158750" marR="0" lvl="0" indent="0" algn="just" defTabSz="914400" rtl="0" eaLnBrk="1" fontAlgn="auto" latinLnBrk="0" hangingPunct="1">
              <a:lnSpc>
                <a:spcPct val="100000"/>
              </a:lnSpc>
              <a:spcBef>
                <a:spcPts val="0"/>
              </a:spcBef>
              <a:spcAft>
                <a:spcPts val="600"/>
              </a:spcAft>
              <a:buClr>
                <a:srgbClr val="000000"/>
              </a:buClr>
              <a:buSzTx/>
              <a:buNone/>
              <a:tabLst/>
              <a:defRPr/>
            </a:pPr>
            <a:r>
              <a:rPr kumimoji="0" lang="en-US" sz="1100" b="0" i="1" u="none" strike="noStrike" kern="0" cap="none" spc="0" normalizeH="0" baseline="0" noProof="0" dirty="0">
                <a:ln>
                  <a:noFill/>
                </a:ln>
                <a:solidFill>
                  <a:srgbClr val="000000"/>
                </a:solidFill>
                <a:effectLst/>
                <a:uLnTx/>
                <a:uFillTx/>
                <a:latin typeface="Berlin Sans FB" panose="020E0602020502020306" pitchFamily="34" charset="0"/>
                <a:sym typeface="Arial"/>
              </a:rPr>
              <a:t>This event will include discussions about human trafficking, which may involve sensitive topics such as exploitation, abuse and trauma.  We recognize these subjects may be distressing, especially </a:t>
            </a:r>
            <a:r>
              <a:rPr kumimoji="0" lang="en-US" sz="1100" b="0" i="1" u="none" strike="noStrike" kern="0" cap="none" spc="0" normalizeH="0" baseline="0" noProof="0" dirty="0" err="1">
                <a:ln>
                  <a:noFill/>
                </a:ln>
                <a:solidFill>
                  <a:srgbClr val="000000"/>
                </a:solidFill>
                <a:effectLst/>
                <a:uLnTx/>
                <a:uFillTx/>
                <a:latin typeface="Berlin Sans FB" panose="020E0602020502020306" pitchFamily="34" charset="0"/>
                <a:sym typeface="Arial"/>
              </a:rPr>
              <a:t>fo</a:t>
            </a:r>
            <a:r>
              <a:rPr lang="en-US" sz="1100" i="1" dirty="0">
                <a:latin typeface="Berlin Sans FB" panose="020E0602020502020306" pitchFamily="34" charset="0"/>
              </a:rPr>
              <a:t>r survivors or those with lived experience.  </a:t>
            </a:r>
          </a:p>
          <a:p>
            <a:pPr marR="0" lvl="0" algn="just" defTabSz="914400" rtl="0" eaLnBrk="1" fontAlgn="auto" latinLnBrk="0" hangingPunct="1">
              <a:lnSpc>
                <a:spcPct val="100000"/>
              </a:lnSpc>
              <a:spcBef>
                <a:spcPts val="0"/>
              </a:spcBef>
              <a:spcAft>
                <a:spcPts val="600"/>
              </a:spcAft>
              <a:buClr>
                <a:srgbClr val="000000"/>
              </a:buClr>
              <a:buSzTx/>
              <a:tabLst/>
              <a:defRPr/>
            </a:pPr>
            <a:endParaRPr kumimoji="0" lang="en-US" sz="1100" b="0" i="1" u="none" strike="noStrike" kern="0" cap="none" spc="0" normalizeH="0" baseline="0" noProof="0" dirty="0">
              <a:ln>
                <a:noFill/>
              </a:ln>
              <a:solidFill>
                <a:srgbClr val="000000"/>
              </a:solidFill>
              <a:effectLst/>
              <a:uLnTx/>
              <a:uFillTx/>
              <a:latin typeface="Berlin Sans FB" panose="020E0602020502020306" pitchFamily="34" charset="0"/>
              <a:sym typeface="Arial"/>
            </a:endParaRPr>
          </a:p>
          <a:p>
            <a:pPr marL="158750" marR="0" lvl="0" indent="0" algn="just" defTabSz="914400" rtl="0" eaLnBrk="1" fontAlgn="auto" latinLnBrk="0" hangingPunct="1">
              <a:lnSpc>
                <a:spcPct val="100000"/>
              </a:lnSpc>
              <a:spcBef>
                <a:spcPts val="0"/>
              </a:spcBef>
              <a:spcAft>
                <a:spcPts val="600"/>
              </a:spcAft>
              <a:buClr>
                <a:srgbClr val="000000"/>
              </a:buClr>
              <a:buSzTx/>
              <a:buNone/>
              <a:tabLst/>
              <a:defRPr/>
            </a:pPr>
            <a:r>
              <a:rPr lang="en-US" sz="1100" i="1" dirty="0">
                <a:latin typeface="Berlin Sans FB" panose="020E0602020502020306" pitchFamily="34" charset="0"/>
              </a:rPr>
              <a:t>Your well being is our priority, and you are welcome to step away at any time or seek support throughout the event.  </a:t>
            </a:r>
            <a:endParaRPr kumimoji="0" lang="en-US" sz="1100" b="0" i="1" u="none" strike="noStrike" kern="0" cap="none" spc="0" normalizeH="0" baseline="0" noProof="0" dirty="0">
              <a:ln>
                <a:noFill/>
              </a:ln>
              <a:solidFill>
                <a:srgbClr val="000000"/>
              </a:solidFill>
              <a:effectLst/>
              <a:uLnTx/>
              <a:uFillTx/>
              <a:latin typeface="Berlin Sans FB" panose="020E0602020502020306" pitchFamily="34" charset="0"/>
              <a:sym typeface="Arial"/>
            </a:endParaRPr>
          </a:p>
          <a:p>
            <a:pPr marL="0" indent="0">
              <a:buNone/>
            </a:pPr>
            <a:endParaRPr dirty="0"/>
          </a:p>
        </p:txBody>
      </p:sp>
    </p:spTree>
    <p:extLst>
      <p:ext uri="{BB962C8B-B14F-4D97-AF65-F5344CB8AC3E}">
        <p14:creationId xmlns:p14="http://schemas.microsoft.com/office/powerpoint/2010/main" val="360125284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84"/>
        <p:cNvGrpSpPr/>
        <p:nvPr/>
      </p:nvGrpSpPr>
      <p:grpSpPr>
        <a:xfrm>
          <a:off x="0" y="0"/>
          <a:ext cx="0" cy="0"/>
          <a:chOff x="0" y="0"/>
          <a:chExt cx="0" cy="0"/>
        </a:xfrm>
      </p:grpSpPr>
      <p:sp>
        <p:nvSpPr>
          <p:cNvPr id="18885" name="Google Shape;18885;g8a2b6bb541_0_15:notes"/>
          <p:cNvSpPr>
            <a:spLocks noGrp="1" noRot="1" noChangeAspect="1"/>
          </p:cNvSpPr>
          <p:nvPr>
            <p:ph type="sldImg" idx="2"/>
          </p:nvPr>
        </p:nvSpPr>
        <p:spPr>
          <a:xfrm>
            <a:off x="395288" y="692150"/>
            <a:ext cx="6159500" cy="346392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86" name="Google Shape;18886;g8a2b6bb541_0_15:notes"/>
          <p:cNvSpPr txBox="1">
            <a:spLocks noGrp="1"/>
          </p:cNvSpPr>
          <p:nvPr>
            <p:ph type="body" idx="1"/>
          </p:nvPr>
        </p:nvSpPr>
        <p:spPr>
          <a:xfrm>
            <a:off x="695008" y="4387136"/>
            <a:ext cx="5560060" cy="4156234"/>
          </a:xfrm>
          <a:prstGeom prst="rect">
            <a:avLst/>
          </a:prstGeom>
        </p:spPr>
        <p:txBody>
          <a:bodyPr spcFirstLastPara="1" wrap="square" lIns="92476" tIns="92476" rIns="92476" bIns="92476" anchor="t" anchorCtr="0">
            <a:noAutofit/>
          </a:bodyPr>
          <a:lstStyle/>
          <a:p>
            <a:pPr marL="158750" indent="0">
              <a:buNone/>
            </a:pPr>
            <a:r>
              <a:rPr lang="en-US" dirty="0"/>
              <a:t>As a banker, numbers resonate with me and once I learn them and visualize them, I can’t unlearn them.  Let’s start with some facts and statistics that really resonated with me:</a:t>
            </a:r>
            <a:endParaRPr lang="en-US" sz="1100" dirty="0"/>
          </a:p>
          <a:p>
            <a:pPr marL="158750" indent="0">
              <a:buNone/>
            </a:pPr>
            <a:r>
              <a:rPr lang="en-US" dirty="0"/>
              <a:t> </a:t>
            </a:r>
            <a:endParaRPr lang="en-US" sz="1100" dirty="0"/>
          </a:p>
          <a:p>
            <a:pPr marL="158750" indent="0">
              <a:buNone/>
            </a:pPr>
            <a:r>
              <a:rPr lang="en-US" dirty="0"/>
              <a:t>Starting Globally: </a:t>
            </a:r>
          </a:p>
          <a:p>
            <a:pPr marL="175416" indent="-175416">
              <a:buFont typeface="Arial" panose="020B0604020202020204" pitchFamily="34" charset="0"/>
              <a:buChar char="•"/>
            </a:pPr>
            <a:r>
              <a:rPr lang="en-US" dirty="0"/>
              <a:t>49.6 Million people enslaved in the world today (sex, labor and organ trafficking as well as child soldering and child marriage) </a:t>
            </a:r>
            <a:endParaRPr lang="en-US" sz="1100" dirty="0"/>
          </a:p>
          <a:p>
            <a:pPr marL="643192" lvl="1" indent="-175416">
              <a:buFont typeface="Arial" panose="020B0604020202020204" pitchFamily="34" charset="0"/>
              <a:buChar char="•"/>
            </a:pPr>
            <a:r>
              <a:rPr lang="en-US" dirty="0"/>
              <a:t>A startling statistic is that there are estimated to be more slaves today than there were 150 years ago during the peak of slave trading before the civil war.  </a:t>
            </a:r>
          </a:p>
          <a:p>
            <a:pPr marL="643192" lvl="1" indent="-175416">
              <a:buFont typeface="Arial" panose="020B0604020202020204" pitchFamily="34" charset="0"/>
              <a:buChar char="•"/>
            </a:pPr>
            <a:r>
              <a:rPr lang="en-US" dirty="0"/>
              <a:t>To put that in perspective – that is more slaves in the world than there are Canadians…</a:t>
            </a:r>
          </a:p>
          <a:p>
            <a:pPr lvl="1"/>
            <a:endParaRPr lang="en-US" dirty="0"/>
          </a:p>
          <a:p>
            <a:pPr marL="175416" indent="-175416">
              <a:buFont typeface="Arial" panose="020B0604020202020204" pitchFamily="34" charset="0"/>
              <a:buChar char="•"/>
            </a:pPr>
            <a:r>
              <a:rPr lang="en-US" dirty="0"/>
              <a:t>Another startling factoid is that slaves are much cheaper today than they were 150 years ago during that same time.  If you bought a slave from the Ivory Coast then, it would cost $40,000 in USD with inflation.  Today, the average price of a slave is $90…in todays dollars.  Right now.  </a:t>
            </a:r>
          </a:p>
          <a:p>
            <a:pPr marL="175416" indent="-175416">
              <a:buFont typeface="Arial" panose="020B0604020202020204" pitchFamily="34" charset="0"/>
              <a:buChar char="•"/>
            </a:pPr>
            <a:endParaRPr lang="en-US" dirty="0"/>
          </a:p>
          <a:p>
            <a:pPr marL="175416" indent="-175416">
              <a:buFont typeface="Arial" panose="020B0604020202020204" pitchFamily="34" charset="0"/>
              <a:buChar char="•"/>
            </a:pPr>
            <a:r>
              <a:rPr lang="en-US" dirty="0"/>
              <a:t>Slavery and Human Trafficking is the second largest illegal trade – right behind Drug Trafficking and will surpass it any day.  </a:t>
            </a:r>
          </a:p>
          <a:p>
            <a:pPr marL="643192" lvl="1" indent="-175416">
              <a:buFont typeface="Arial" panose="020B0604020202020204" pitchFamily="34" charset="0"/>
              <a:buChar char="•"/>
            </a:pPr>
            <a:r>
              <a:rPr lang="en-US" dirty="0"/>
              <a:t>It is a $150B industry</a:t>
            </a:r>
          </a:p>
          <a:p>
            <a:pPr marL="643192" lvl="1" indent="-175416">
              <a:buFont typeface="Arial" panose="020B0604020202020204" pitchFamily="34" charset="0"/>
              <a:buChar char="•"/>
            </a:pPr>
            <a:r>
              <a:rPr lang="en-US" dirty="0"/>
              <a:t>All combined between governments, NGOs and private donors, $350M is spent to combat it globally.  </a:t>
            </a:r>
          </a:p>
          <a:p>
            <a:pPr marL="643192" lvl="1" indent="-175416">
              <a:buFont typeface="Arial" panose="020B0604020202020204" pitchFamily="34" charset="0"/>
              <a:buChar char="•"/>
            </a:pPr>
            <a:r>
              <a:rPr lang="en-US" dirty="0"/>
              <a:t>Do we understand why this is such a problem?</a:t>
            </a:r>
          </a:p>
          <a:p>
            <a:pPr lvl="1"/>
            <a:endParaRPr lang="en-US" dirty="0"/>
          </a:p>
          <a:p>
            <a:pPr lvl="1"/>
            <a:endParaRPr lang="en-US" dirty="0"/>
          </a:p>
          <a:p>
            <a:pPr lvl="0"/>
            <a:r>
              <a:rPr lang="en-US" sz="1100" dirty="0"/>
              <a:t>While labor trafficking and even organ trafficking happens here in the US, I am specifically going to focus on </a:t>
            </a:r>
            <a:r>
              <a:rPr lang="en-US" sz="1100" b="1" i="1" dirty="0"/>
              <a:t>sex trafficking </a:t>
            </a:r>
            <a:r>
              <a:rPr lang="en-US" sz="1100" dirty="0"/>
              <a:t>today.  This is the area I feel called to focus on as there are so many layers to the onion, and this is the one I could start to wrap my head around.  </a:t>
            </a:r>
          </a:p>
          <a:p>
            <a:pPr marL="0" indent="0">
              <a:buNone/>
            </a:pPr>
            <a:endParaRPr dirty="0"/>
          </a:p>
        </p:txBody>
      </p:sp>
    </p:spTree>
    <p:extLst>
      <p:ext uri="{BB962C8B-B14F-4D97-AF65-F5344CB8AC3E}">
        <p14:creationId xmlns:p14="http://schemas.microsoft.com/office/powerpoint/2010/main" val="378928927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60"/>
        <p:cNvGrpSpPr/>
        <p:nvPr/>
      </p:nvGrpSpPr>
      <p:grpSpPr>
        <a:xfrm>
          <a:off x="0" y="0"/>
          <a:ext cx="0" cy="0"/>
          <a:chOff x="0" y="0"/>
          <a:chExt cx="0" cy="0"/>
        </a:xfrm>
      </p:grpSpPr>
      <p:sp>
        <p:nvSpPr>
          <p:cNvPr id="18761" name="Google Shape;18761;g889056291b_0_54:notes"/>
          <p:cNvSpPr>
            <a:spLocks noGrp="1" noRot="1" noChangeAspect="1"/>
          </p:cNvSpPr>
          <p:nvPr>
            <p:ph type="sldImg" idx="2"/>
          </p:nvPr>
        </p:nvSpPr>
        <p:spPr>
          <a:xfrm>
            <a:off x="395288" y="692150"/>
            <a:ext cx="6159500" cy="346392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62" name="Google Shape;18762;g889056291b_0_54:notes"/>
          <p:cNvSpPr txBox="1">
            <a:spLocks noGrp="1"/>
          </p:cNvSpPr>
          <p:nvPr>
            <p:ph type="body" idx="1"/>
          </p:nvPr>
        </p:nvSpPr>
        <p:spPr>
          <a:xfrm>
            <a:off x="695008" y="4387136"/>
            <a:ext cx="5560060" cy="4156234"/>
          </a:xfrm>
          <a:prstGeom prst="rect">
            <a:avLst/>
          </a:prstGeom>
        </p:spPr>
        <p:txBody>
          <a:bodyPr spcFirstLastPara="1" wrap="square" lIns="92476" tIns="92476" rIns="92476" bIns="92476" anchor="t" anchorCtr="0">
            <a:noAutofit/>
          </a:bodyPr>
          <a:lstStyle/>
          <a:p>
            <a:pPr marL="158750" indent="0" defTabSz="935553">
              <a:buNone/>
              <a:defRPr/>
            </a:pPr>
            <a:r>
              <a:rPr lang="en-US" dirty="0"/>
              <a:t>1 in 5 U.S. Teens will be approached by a trafficker online (Kids)…</a:t>
            </a:r>
          </a:p>
          <a:p>
            <a:pPr marL="158750" indent="0" defTabSz="935553">
              <a:buNone/>
              <a:defRPr/>
            </a:pPr>
            <a:endParaRPr lang="en-US" dirty="0"/>
          </a:p>
          <a:p>
            <a:pPr marL="158750" indent="0" defTabSz="935553">
              <a:buNone/>
              <a:defRPr/>
            </a:pPr>
            <a:r>
              <a:rPr lang="en-US" dirty="0"/>
              <a:t>Beyond that:</a:t>
            </a:r>
          </a:p>
          <a:p>
            <a:pPr marL="175416" indent="-175416" defTabSz="935553">
              <a:buFontTx/>
              <a:buChar char="-"/>
              <a:defRPr/>
            </a:pPr>
            <a:r>
              <a:rPr lang="en-US" dirty="0"/>
              <a:t>1.6 million children run away from home each year (National Runaway Hotline run by NCMEC )</a:t>
            </a:r>
          </a:p>
          <a:p>
            <a:pPr marL="175416" indent="-175416" defTabSz="935553">
              <a:buFontTx/>
              <a:buChar char="-"/>
              <a:defRPr/>
            </a:pPr>
            <a:r>
              <a:rPr lang="en-US" dirty="0"/>
              <a:t>Of those, 1 in 3 teens who run away are approached by an exploiter within 2-3 days of being homeless (Polaris Project)</a:t>
            </a:r>
          </a:p>
          <a:p>
            <a:pPr marL="175416" indent="-175416" defTabSz="935553">
              <a:buFontTx/>
              <a:buChar char="-"/>
              <a:defRPr/>
            </a:pPr>
            <a:r>
              <a:rPr lang="en-US" dirty="0"/>
              <a:t>That is over a HALF A MILLION vulnerable youth who don’t know where their next meal will come from, or where they will lay their head that night…and predators know it!</a:t>
            </a:r>
          </a:p>
          <a:p>
            <a:pPr marL="175416" indent="-175416" defTabSz="935553">
              <a:buFontTx/>
              <a:buChar char="-"/>
              <a:defRPr/>
            </a:pPr>
            <a:r>
              <a:rPr lang="en-US" dirty="0"/>
              <a:t>Another startling statistic is 1 in 4 girls are sexually abused by the age of 18</a:t>
            </a:r>
          </a:p>
          <a:p>
            <a:pPr marL="175416" indent="-175416" defTabSz="935553">
              <a:buFontTx/>
              <a:buChar char="-"/>
              <a:defRPr/>
            </a:pPr>
            <a:endParaRPr lang="en-US" dirty="0"/>
          </a:p>
          <a:p>
            <a:pPr defTabSz="935553">
              <a:defRPr/>
            </a:pPr>
            <a:r>
              <a:rPr lang="en-US" dirty="0"/>
              <a:t>Those are all important because runaway children and sexual abuse victims are extremely vulnerable and are more likely to be targeted and easier to for traffickers to groom.</a:t>
            </a:r>
          </a:p>
          <a:p>
            <a:pPr marL="0" indent="0">
              <a:buNone/>
            </a:pPr>
            <a:endParaRPr dirty="0"/>
          </a:p>
        </p:txBody>
      </p:sp>
    </p:spTree>
    <p:extLst>
      <p:ext uri="{BB962C8B-B14F-4D97-AF65-F5344CB8AC3E}">
        <p14:creationId xmlns:p14="http://schemas.microsoft.com/office/powerpoint/2010/main" val="165815558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51"/>
        <p:cNvGrpSpPr/>
        <p:nvPr/>
      </p:nvGrpSpPr>
      <p:grpSpPr>
        <a:xfrm>
          <a:off x="0" y="0"/>
          <a:ext cx="0" cy="0"/>
          <a:chOff x="0" y="0"/>
          <a:chExt cx="0" cy="0"/>
        </a:xfrm>
      </p:grpSpPr>
      <p:sp>
        <p:nvSpPr>
          <p:cNvPr id="18652" name="Google Shape;18652;g11b3e571066_0_6:notes"/>
          <p:cNvSpPr>
            <a:spLocks noGrp="1" noRot="1" noChangeAspect="1"/>
          </p:cNvSpPr>
          <p:nvPr>
            <p:ph type="sldImg" idx="2"/>
          </p:nvPr>
        </p:nvSpPr>
        <p:spPr>
          <a:xfrm>
            <a:off x="395288" y="692150"/>
            <a:ext cx="6159500" cy="346392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53" name="Google Shape;18653;g11b3e571066_0_6:notes"/>
          <p:cNvSpPr txBox="1">
            <a:spLocks noGrp="1"/>
          </p:cNvSpPr>
          <p:nvPr>
            <p:ph type="body" idx="1"/>
          </p:nvPr>
        </p:nvSpPr>
        <p:spPr>
          <a:xfrm>
            <a:off x="695008" y="4387136"/>
            <a:ext cx="5560060" cy="4156234"/>
          </a:xfrm>
          <a:prstGeom prst="rect">
            <a:avLst/>
          </a:prstGeom>
        </p:spPr>
        <p:txBody>
          <a:bodyPr spcFirstLastPara="1" wrap="square" lIns="92476" tIns="92476" rIns="92476" bIns="92476" anchor="t" anchorCtr="0">
            <a:noAutofit/>
          </a:bodyPr>
          <a:lstStyle/>
          <a:p>
            <a:pPr marL="158750" indent="0">
              <a:buNone/>
            </a:pPr>
            <a:r>
              <a:rPr lang="en-US" dirty="0"/>
              <a:t>Additional facts</a:t>
            </a:r>
            <a:r>
              <a:rPr lang="en-US" baseline="0" dirty="0"/>
              <a:t> that are eye opening: </a:t>
            </a:r>
          </a:p>
          <a:p>
            <a:pPr marL="175416" indent="-175416">
              <a:buFont typeface="Arial" panose="020B0604020202020204" pitchFamily="34" charset="0"/>
              <a:buChar char="•"/>
            </a:pPr>
            <a:r>
              <a:rPr lang="en-US" dirty="0">
                <a:latin typeface="Calibri" panose="020F0502020204030204" pitchFamily="34" charset="0"/>
                <a:cs typeface="Calibri" panose="020F0502020204030204" pitchFamily="34" charset="0"/>
              </a:rPr>
              <a:t>1 in 4 girls and 1 in 7 boys will be sexually abused before they are 18.  Traffickers scout victims who have been sexually abused because they are more suggestible, have lower self esteem and have already “been” with a typically older person.</a:t>
            </a:r>
          </a:p>
          <a:p>
            <a:pPr marL="175416" indent="-175416">
              <a:buFont typeface="Arial" panose="020B0604020202020204" pitchFamily="34" charset="0"/>
              <a:buChar char="•"/>
            </a:pPr>
            <a:r>
              <a:rPr lang="en-US" dirty="0">
                <a:latin typeface="Calibri" panose="020F0502020204030204" pitchFamily="34" charset="0"/>
                <a:cs typeface="Calibri" panose="020F0502020204030204" pitchFamily="34" charset="0"/>
              </a:rPr>
              <a:t>While most sex trafficking victims in America are girls, many are boys.  The LGBTQ community is highly targeted as well.    If there is a demand – the trafficker will always find a supply.</a:t>
            </a:r>
          </a:p>
          <a:p>
            <a:pPr marL="175416" indent="-175416">
              <a:buFont typeface="Arial" panose="020B0604020202020204" pitchFamily="34" charset="0"/>
              <a:buChar char="•"/>
            </a:pPr>
            <a:r>
              <a:rPr lang="en-US" dirty="0">
                <a:latin typeface="Calibri" panose="020F0502020204030204" pitchFamily="34" charset="0"/>
                <a:cs typeface="Calibri" panose="020F0502020204030204" pitchFamily="34" charset="0"/>
              </a:rPr>
              <a:t>The average age of a trafficking victim in the US is 12-14 years young - if you think about 12, that is 6</a:t>
            </a:r>
            <a:r>
              <a:rPr lang="en-US" baseline="30000" dirty="0">
                <a:latin typeface="Calibri" panose="020F0502020204030204" pitchFamily="34" charset="0"/>
                <a:cs typeface="Calibri" panose="020F0502020204030204" pitchFamily="34" charset="0"/>
              </a:rPr>
              <a:t>th</a:t>
            </a:r>
            <a:r>
              <a:rPr lang="en-US" dirty="0">
                <a:latin typeface="Calibri" panose="020F0502020204030204" pitchFamily="34" charset="0"/>
                <a:cs typeface="Calibri" panose="020F0502020204030204" pitchFamily="34" charset="0"/>
              </a:rPr>
              <a:t> grade.  6</a:t>
            </a:r>
            <a:r>
              <a:rPr lang="en-US" baseline="30000" dirty="0">
                <a:latin typeface="Calibri" panose="020F0502020204030204" pitchFamily="34" charset="0"/>
                <a:cs typeface="Calibri" panose="020F0502020204030204" pitchFamily="34" charset="0"/>
              </a:rPr>
              <a:t>th</a:t>
            </a:r>
            <a:r>
              <a:rPr lang="en-US" dirty="0">
                <a:latin typeface="Calibri" panose="020F0502020204030204" pitchFamily="34" charset="0"/>
                <a:cs typeface="Calibri" panose="020F0502020204030204" pitchFamily="34" charset="0"/>
              </a:rPr>
              <a:t> grade.  Think about how vulnerable you were in 6</a:t>
            </a:r>
            <a:r>
              <a:rPr lang="en-US" baseline="30000" dirty="0">
                <a:latin typeface="Calibri" panose="020F0502020204030204" pitchFamily="34" charset="0"/>
                <a:cs typeface="Calibri" panose="020F0502020204030204" pitchFamily="34" charset="0"/>
              </a:rPr>
              <a:t>th</a:t>
            </a:r>
            <a:r>
              <a:rPr lang="en-US" dirty="0">
                <a:latin typeface="Calibri" panose="020F0502020204030204" pitchFamily="34" charset="0"/>
                <a:cs typeface="Calibri" panose="020F0502020204030204" pitchFamily="34" charset="0"/>
              </a:rPr>
              <a:t> grade – and if that is the average age, that means even younger children – and older are being trafficked.</a:t>
            </a:r>
          </a:p>
          <a:p>
            <a:pPr marL="175416" indent="-175416">
              <a:buFont typeface="Arial" panose="020B0604020202020204" pitchFamily="34" charset="0"/>
              <a:buChar char="•"/>
            </a:pPr>
            <a:r>
              <a:rPr lang="en-US" dirty="0">
                <a:latin typeface="Calibri" panose="020F0502020204030204" pitchFamily="34" charset="0"/>
                <a:cs typeface="Calibri" panose="020F0502020204030204" pitchFamily="34" charset="0"/>
              </a:rPr>
              <a:t>Abused by their pimp/trafficker – often drugged and beaten into submission so they don’t feel safe to escape.</a:t>
            </a:r>
          </a:p>
          <a:p>
            <a:pPr marL="175416" indent="-175416">
              <a:buFont typeface="Arial" panose="020B0604020202020204" pitchFamily="34" charset="0"/>
              <a:buChar char="•"/>
            </a:pPr>
            <a:r>
              <a:rPr lang="en-US" dirty="0">
                <a:latin typeface="Calibri" panose="020F0502020204030204" pitchFamily="34" charset="0"/>
                <a:cs typeface="Calibri" panose="020F0502020204030204" pitchFamily="34" charset="0"/>
              </a:rPr>
              <a:t>Abused by the men they serve; </a:t>
            </a:r>
            <a:r>
              <a:rPr lang="en-US" b="1" dirty="0">
                <a:latin typeface="Calibri" panose="020F0502020204030204" pitchFamily="34" charset="0"/>
                <a:cs typeface="Calibri" panose="020F0502020204030204" pitchFamily="34" charset="0"/>
              </a:rPr>
              <a:t>20</a:t>
            </a:r>
            <a:r>
              <a:rPr lang="en-US" dirty="0">
                <a:latin typeface="Calibri" panose="020F0502020204030204" pitchFamily="34" charset="0"/>
                <a:cs typeface="Calibri" panose="020F0502020204030204" pitchFamily="34" charset="0"/>
              </a:rPr>
              <a:t> men per day on average – every instance is recorded in their mind as a </a:t>
            </a:r>
            <a:r>
              <a:rPr lang="en-US" b="1" dirty="0">
                <a:latin typeface="Calibri" panose="020F0502020204030204" pitchFamily="34" charset="0"/>
                <a:cs typeface="Calibri" panose="020F0502020204030204" pitchFamily="34" charset="0"/>
              </a:rPr>
              <a:t>rape</a:t>
            </a:r>
            <a:r>
              <a:rPr lang="en-US" dirty="0">
                <a:latin typeface="Calibri" panose="020F0502020204030204" pitchFamily="34" charset="0"/>
                <a:cs typeface="Calibri" panose="020F0502020204030204" pitchFamily="34" charset="0"/>
              </a:rPr>
              <a:t>.  Think about that.  </a:t>
            </a:r>
          </a:p>
          <a:p>
            <a:pPr marL="643192" lvl="1" indent="-175416">
              <a:buFont typeface="Arial" panose="020B0604020202020204" pitchFamily="34" charset="0"/>
              <a:buChar char="•"/>
            </a:pPr>
            <a:r>
              <a:rPr lang="en-US" b="1" i="1" dirty="0">
                <a:latin typeface="Calibri" panose="020F0502020204030204" pitchFamily="34" charset="0"/>
                <a:cs typeface="Calibri" panose="020F0502020204030204" pitchFamily="34" charset="0"/>
              </a:rPr>
              <a:t>Being raped 20 times a day for on average 2.5 years.  That is 13,000 rapes if the child gets two days a week “off” – or over 18,000 if they are trafficked 7 days a week.</a:t>
            </a:r>
          </a:p>
          <a:p>
            <a:pPr marL="175416" indent="-175416">
              <a:buFont typeface="Arial" panose="020B0604020202020204" pitchFamily="34" charset="0"/>
              <a:buChar char="•"/>
            </a:pPr>
            <a:r>
              <a:rPr lang="en-US" dirty="0">
                <a:latin typeface="Calibri" panose="020F0502020204030204" pitchFamily="34" charset="0"/>
                <a:cs typeface="Calibri" panose="020F0502020204030204" pitchFamily="34" charset="0"/>
              </a:rPr>
              <a:t>Money goes to their trafficker – again, most of these victims are 12-14 years young. They are </a:t>
            </a:r>
            <a:r>
              <a:rPr lang="en-US" b="1" i="1" u="sng" dirty="0">
                <a:latin typeface="Calibri" panose="020F0502020204030204" pitchFamily="34" charset="0"/>
                <a:cs typeface="Calibri" panose="020F0502020204030204" pitchFamily="34" charset="0"/>
              </a:rPr>
              <a:t>NOT</a:t>
            </a:r>
            <a:r>
              <a:rPr lang="en-US" dirty="0">
                <a:latin typeface="Calibri" panose="020F0502020204030204" pitchFamily="34" charset="0"/>
                <a:cs typeface="Calibri" panose="020F0502020204030204" pitchFamily="34" charset="0"/>
              </a:rPr>
              <a:t> prostitutes, they do </a:t>
            </a:r>
            <a:r>
              <a:rPr lang="en-US" dirty="0" err="1">
                <a:latin typeface="Calibri" panose="020F0502020204030204" pitchFamily="34" charset="0"/>
                <a:cs typeface="Calibri" panose="020F0502020204030204" pitchFamily="34" charset="0"/>
              </a:rPr>
              <a:t>nt</a:t>
            </a:r>
            <a:r>
              <a:rPr lang="en-US" dirty="0">
                <a:latin typeface="Calibri" panose="020F0502020204030204" pitchFamily="34" charset="0"/>
                <a:cs typeface="Calibri" panose="020F0502020204030204" pitchFamily="34" charset="0"/>
              </a:rPr>
              <a:t> have agency as an adult and can’t make the decision to sell themselves. Make NO mistake, they are </a:t>
            </a:r>
            <a:r>
              <a:rPr lang="en-US" b="1" i="1" dirty="0">
                <a:latin typeface="Calibri" panose="020F0502020204030204" pitchFamily="34" charset="0"/>
                <a:cs typeface="Calibri" panose="020F0502020204030204" pitchFamily="34" charset="0"/>
              </a:rPr>
              <a:t>absolutely </a:t>
            </a:r>
            <a:r>
              <a:rPr lang="en-US" dirty="0">
                <a:latin typeface="Calibri" panose="020F0502020204030204" pitchFamily="34" charset="0"/>
                <a:cs typeface="Calibri" panose="020F0502020204030204" pitchFamily="34" charset="0"/>
              </a:rPr>
              <a:t>being exploited!  </a:t>
            </a:r>
            <a:endParaRPr lang="en-US" dirty="0"/>
          </a:p>
          <a:p>
            <a:pPr marL="175416" indent="-175416">
              <a:buFont typeface="Arial" panose="020B0604020202020204" pitchFamily="34" charset="0"/>
              <a:buChar char="•"/>
            </a:pPr>
            <a:r>
              <a:rPr lang="en-US" dirty="0">
                <a:latin typeface="Calibri" panose="020F0502020204030204" pitchFamily="34" charset="0"/>
                <a:cs typeface="Calibri" panose="020F0502020204030204" pitchFamily="34" charset="0"/>
              </a:rPr>
              <a:t>Identification is often taken away so they do not have agency, no identity if they want to get help – this is particularly important in cases of immigrants, but also for runaways and other victims – particularly minors.  Without identity, how can you prove the person who has you at a hospital or other possible mandatory reporting institution is not your parent or guardian?  They often take the adult’s word for who they are – not the victim’s without a way to prove it.</a:t>
            </a:r>
          </a:p>
          <a:p>
            <a:pPr marL="175416" indent="-175416">
              <a:buFont typeface="Arial" panose="020B0604020202020204" pitchFamily="34" charset="0"/>
              <a:buChar char="•"/>
            </a:pPr>
            <a:r>
              <a:rPr lang="en-US" dirty="0">
                <a:latin typeface="Calibri" panose="020F0502020204030204" pitchFamily="34" charset="0"/>
                <a:cs typeface="Calibri" panose="020F0502020204030204" pitchFamily="34" charset="0"/>
              </a:rPr>
              <a:t>Why don’t they escape?  Well, beyond the addiction to the drugs a trafficker may supply, threats are often made to hurt family members If they escape – this fear helps keep them enslaved as victims.</a:t>
            </a:r>
          </a:p>
          <a:p>
            <a:pPr marL="175416" indent="-175416">
              <a:buFont typeface="Arial" panose="020B0604020202020204" pitchFamily="34" charset="0"/>
              <a:buChar char="•"/>
            </a:pPr>
            <a:r>
              <a:rPr lang="en-US" b="1" i="1" dirty="0">
                <a:latin typeface="Calibri" panose="020F0502020204030204" pitchFamily="34" charset="0"/>
                <a:cs typeface="Calibri" panose="020F0502020204030204" pitchFamily="34" charset="0"/>
              </a:rPr>
              <a:t>This is the big one: If</a:t>
            </a:r>
            <a:r>
              <a:rPr lang="en-US" dirty="0">
                <a:latin typeface="Calibri" panose="020F0502020204030204" pitchFamily="34" charset="0"/>
                <a:cs typeface="Calibri" panose="020F0502020204030204" pitchFamily="34" charset="0"/>
              </a:rPr>
              <a:t> they survive their victimization, The </a:t>
            </a:r>
            <a:r>
              <a:rPr lang="en-US" b="1" i="1" dirty="0">
                <a:latin typeface="Calibri" panose="020F0502020204030204" pitchFamily="34" charset="0"/>
                <a:cs typeface="Calibri" panose="020F0502020204030204" pitchFamily="34" charset="0"/>
              </a:rPr>
              <a:t>average life span is </a:t>
            </a:r>
            <a:r>
              <a:rPr lang="en-US" b="1" i="1" dirty="0">
                <a:solidFill>
                  <a:srgbClr val="FF0000"/>
                </a:solidFill>
                <a:latin typeface="Calibri" panose="020F0502020204030204" pitchFamily="34" charset="0"/>
                <a:cs typeface="Calibri" panose="020F0502020204030204" pitchFamily="34" charset="0"/>
              </a:rPr>
              <a:t>7</a:t>
            </a:r>
            <a:r>
              <a:rPr lang="en-US" b="1" i="1" dirty="0">
                <a:latin typeface="Calibri" panose="020F0502020204030204" pitchFamily="34" charset="0"/>
                <a:cs typeface="Calibri" panose="020F0502020204030204" pitchFamily="34" charset="0"/>
              </a:rPr>
              <a:t> years….it also takes 7 years to deprogram a victim so they can be a survivor. 7 years.  It is truly life – or death.</a:t>
            </a:r>
          </a:p>
          <a:p>
            <a:endParaRPr lang="en-US" dirty="0"/>
          </a:p>
          <a:p>
            <a:r>
              <a:rPr lang="en-US" dirty="0"/>
              <a:t>That</a:t>
            </a:r>
            <a:r>
              <a:rPr lang="en-US" baseline="0" dirty="0"/>
              <a:t> is enough to make you concerned, angry or worried for your children, nieces or nephews, or grand children – or those kids you know in your neighborhood, or Interact Club? </a:t>
            </a:r>
          </a:p>
          <a:p>
            <a:pPr marL="0" indent="0">
              <a:buNone/>
            </a:pPr>
            <a:endParaRPr dirty="0"/>
          </a:p>
        </p:txBody>
      </p:sp>
    </p:spTree>
    <p:extLst>
      <p:ext uri="{BB962C8B-B14F-4D97-AF65-F5344CB8AC3E}">
        <p14:creationId xmlns:p14="http://schemas.microsoft.com/office/powerpoint/2010/main" val="378346259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60"/>
        <p:cNvGrpSpPr/>
        <p:nvPr/>
      </p:nvGrpSpPr>
      <p:grpSpPr>
        <a:xfrm>
          <a:off x="0" y="0"/>
          <a:ext cx="0" cy="0"/>
          <a:chOff x="0" y="0"/>
          <a:chExt cx="0" cy="0"/>
        </a:xfrm>
      </p:grpSpPr>
      <p:sp>
        <p:nvSpPr>
          <p:cNvPr id="18761" name="Google Shape;18761;g889056291b_0_54:notes"/>
          <p:cNvSpPr>
            <a:spLocks noGrp="1" noRot="1" noChangeAspect="1"/>
          </p:cNvSpPr>
          <p:nvPr>
            <p:ph type="sldImg" idx="2"/>
          </p:nvPr>
        </p:nvSpPr>
        <p:spPr>
          <a:xfrm>
            <a:off x="395288" y="692150"/>
            <a:ext cx="6159500" cy="346392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62" name="Google Shape;18762;g889056291b_0_54:notes"/>
          <p:cNvSpPr txBox="1">
            <a:spLocks noGrp="1"/>
          </p:cNvSpPr>
          <p:nvPr>
            <p:ph type="body" idx="1"/>
          </p:nvPr>
        </p:nvSpPr>
        <p:spPr>
          <a:xfrm>
            <a:off x="695008" y="4387136"/>
            <a:ext cx="5560060" cy="4156234"/>
          </a:xfrm>
          <a:prstGeom prst="rect">
            <a:avLst/>
          </a:prstGeom>
        </p:spPr>
        <p:txBody>
          <a:bodyPr spcFirstLastPara="1" wrap="square" lIns="92476" tIns="92476" rIns="92476" bIns="92476" anchor="t" anchorCtr="0">
            <a:noAutofit/>
          </a:bodyPr>
          <a:lstStyle/>
          <a:p>
            <a:pPr marL="0" indent="0">
              <a:buNone/>
            </a:pPr>
            <a:r>
              <a:rPr lang="en-US" dirty="0"/>
              <a:t> </a:t>
            </a:r>
            <a:endParaRPr dirty="0"/>
          </a:p>
        </p:txBody>
      </p:sp>
    </p:spTree>
    <p:extLst>
      <p:ext uri="{BB962C8B-B14F-4D97-AF65-F5344CB8AC3E}">
        <p14:creationId xmlns:p14="http://schemas.microsoft.com/office/powerpoint/2010/main" val="390571076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51"/>
        <p:cNvGrpSpPr/>
        <p:nvPr/>
      </p:nvGrpSpPr>
      <p:grpSpPr>
        <a:xfrm>
          <a:off x="0" y="0"/>
          <a:ext cx="0" cy="0"/>
          <a:chOff x="0" y="0"/>
          <a:chExt cx="0" cy="0"/>
        </a:xfrm>
      </p:grpSpPr>
      <p:sp>
        <p:nvSpPr>
          <p:cNvPr id="18652" name="Google Shape;18652;g11b3e571066_0_6:notes"/>
          <p:cNvSpPr>
            <a:spLocks noGrp="1" noRot="1" noChangeAspect="1"/>
          </p:cNvSpPr>
          <p:nvPr>
            <p:ph type="sldImg" idx="2"/>
          </p:nvPr>
        </p:nvSpPr>
        <p:spPr>
          <a:xfrm>
            <a:off x="395288" y="692150"/>
            <a:ext cx="6159500" cy="346392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53" name="Google Shape;18653;g11b3e571066_0_6:notes"/>
          <p:cNvSpPr txBox="1">
            <a:spLocks noGrp="1"/>
          </p:cNvSpPr>
          <p:nvPr>
            <p:ph type="body" idx="1"/>
          </p:nvPr>
        </p:nvSpPr>
        <p:spPr>
          <a:xfrm>
            <a:off x="695008" y="4387136"/>
            <a:ext cx="5560060" cy="4156234"/>
          </a:xfrm>
          <a:prstGeom prst="rect">
            <a:avLst/>
          </a:prstGeom>
        </p:spPr>
        <p:txBody>
          <a:bodyPr spcFirstLastPara="1" wrap="square" lIns="92476" tIns="92476" rIns="92476" bIns="92476" anchor="t" anchorCtr="0">
            <a:noAutofit/>
          </a:bodyPr>
          <a:lstStyle/>
          <a:p>
            <a:pPr marL="158750" indent="0" defTabSz="935553">
              <a:buNone/>
              <a:defRPr/>
            </a:pPr>
            <a:r>
              <a:rPr lang="en-US" dirty="0"/>
              <a:t>Where are they?  (Polaris)</a:t>
            </a:r>
          </a:p>
          <a:p>
            <a:pPr marL="175416" indent="-175416" defTabSz="935553">
              <a:buFont typeface="Arial" panose="020B0604020202020204" pitchFamily="34" charset="0"/>
              <a:buChar char="•"/>
              <a:defRPr/>
            </a:pPr>
            <a:r>
              <a:rPr lang="en-US" dirty="0"/>
              <a:t>Any close to you?  Do you see where the hot spots are?  Why do YOU think they are there?</a:t>
            </a:r>
          </a:p>
          <a:p>
            <a:pPr marL="0" indent="0">
              <a:buNone/>
            </a:pPr>
            <a:endParaRPr dirty="0"/>
          </a:p>
        </p:txBody>
      </p:sp>
    </p:spTree>
    <p:extLst>
      <p:ext uri="{BB962C8B-B14F-4D97-AF65-F5344CB8AC3E}">
        <p14:creationId xmlns:p14="http://schemas.microsoft.com/office/powerpoint/2010/main" val="37314427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lt1"/>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4499983" y="-33734"/>
            <a:ext cx="4787994" cy="5210954"/>
            <a:chOff x="4499983" y="-33734"/>
            <a:chExt cx="4787994" cy="5210954"/>
          </a:xfrm>
        </p:grpSpPr>
        <p:sp>
          <p:nvSpPr>
            <p:cNvPr id="10" name="Google Shape;10;p2"/>
            <p:cNvSpPr/>
            <p:nvPr/>
          </p:nvSpPr>
          <p:spPr>
            <a:xfrm>
              <a:off x="4533900" y="-19050"/>
              <a:ext cx="4724400" cy="5162550"/>
            </a:xfrm>
            <a:custGeom>
              <a:avLst/>
              <a:gdLst/>
              <a:ahLst/>
              <a:cxnLst/>
              <a:rect l="l" t="t" r="r" b="b"/>
              <a:pathLst>
                <a:path w="188976" h="206502" extrusionOk="0">
                  <a:moveTo>
                    <a:pt x="0" y="1143"/>
                  </a:moveTo>
                  <a:lnTo>
                    <a:pt x="188595" y="0"/>
                  </a:lnTo>
                  <a:lnTo>
                    <a:pt x="188976" y="206121"/>
                  </a:lnTo>
                  <a:lnTo>
                    <a:pt x="97917" y="206502"/>
                  </a:lnTo>
                  <a:close/>
                </a:path>
              </a:pathLst>
            </a:custGeom>
            <a:solidFill>
              <a:schemeClr val="accent1"/>
            </a:solidFill>
            <a:ln>
              <a:noFill/>
            </a:ln>
          </p:spPr>
        </p:sp>
        <p:grpSp>
          <p:nvGrpSpPr>
            <p:cNvPr id="11" name="Google Shape;11;p2"/>
            <p:cNvGrpSpPr/>
            <p:nvPr/>
          </p:nvGrpSpPr>
          <p:grpSpPr>
            <a:xfrm>
              <a:off x="4499983" y="-33734"/>
              <a:ext cx="4787994" cy="5210954"/>
              <a:chOff x="4499983" y="-33734"/>
              <a:chExt cx="4787994" cy="5210954"/>
            </a:xfrm>
          </p:grpSpPr>
          <p:sp>
            <p:nvSpPr>
              <p:cNvPr id="12" name="Google Shape;12;p2"/>
              <p:cNvSpPr/>
              <p:nvPr/>
            </p:nvSpPr>
            <p:spPr>
              <a:xfrm>
                <a:off x="4499983" y="-33734"/>
                <a:ext cx="4787994" cy="5210954"/>
              </a:xfrm>
              <a:custGeom>
                <a:avLst/>
                <a:gdLst/>
                <a:ahLst/>
                <a:cxnLst/>
                <a:rect l="l" t="t" r="r" b="b"/>
                <a:pathLst>
                  <a:path w="139352" h="151662" extrusionOk="0">
                    <a:moveTo>
                      <a:pt x="138613" y="596"/>
                    </a:moveTo>
                    <a:lnTo>
                      <a:pt x="138613" y="10835"/>
                    </a:lnTo>
                    <a:lnTo>
                      <a:pt x="96858" y="97310"/>
                    </a:lnTo>
                    <a:lnTo>
                      <a:pt x="138315" y="151067"/>
                    </a:lnTo>
                    <a:lnTo>
                      <a:pt x="94203" y="102799"/>
                    </a:lnTo>
                    <a:lnTo>
                      <a:pt x="71045" y="150769"/>
                    </a:lnTo>
                    <a:lnTo>
                      <a:pt x="89166" y="97286"/>
                    </a:lnTo>
                    <a:lnTo>
                      <a:pt x="1096" y="893"/>
                    </a:lnTo>
                    <a:lnTo>
                      <a:pt x="22527" y="893"/>
                    </a:lnTo>
                    <a:lnTo>
                      <a:pt x="91524" y="90345"/>
                    </a:lnTo>
                    <a:lnTo>
                      <a:pt x="121944" y="596"/>
                    </a:lnTo>
                    <a:close/>
                    <a:moveTo>
                      <a:pt x="139304" y="0"/>
                    </a:moveTo>
                    <a:lnTo>
                      <a:pt x="0" y="298"/>
                    </a:lnTo>
                    <a:lnTo>
                      <a:pt x="70450" y="151662"/>
                    </a:lnTo>
                    <a:lnTo>
                      <a:pt x="139351" y="151662"/>
                    </a:lnTo>
                    <a:lnTo>
                      <a:pt x="1393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4537607" y="-13290"/>
                <a:ext cx="4724980" cy="5170066"/>
              </a:xfrm>
              <a:custGeom>
                <a:avLst/>
                <a:gdLst/>
                <a:ahLst/>
                <a:cxnLst/>
                <a:rect l="l" t="t" r="r" b="b"/>
                <a:pathLst>
                  <a:path w="137518" h="150472" extrusionOk="0">
                    <a:moveTo>
                      <a:pt x="120849" y="1"/>
                    </a:moveTo>
                    <a:lnTo>
                      <a:pt x="90429" y="89750"/>
                    </a:lnTo>
                    <a:lnTo>
                      <a:pt x="21432" y="298"/>
                    </a:lnTo>
                    <a:lnTo>
                      <a:pt x="1" y="298"/>
                    </a:lnTo>
                    <a:lnTo>
                      <a:pt x="88071" y="96691"/>
                    </a:lnTo>
                    <a:lnTo>
                      <a:pt x="69950" y="150174"/>
                    </a:lnTo>
                    <a:lnTo>
                      <a:pt x="93108" y="102204"/>
                    </a:lnTo>
                    <a:lnTo>
                      <a:pt x="137220" y="150472"/>
                    </a:lnTo>
                    <a:lnTo>
                      <a:pt x="95763" y="96715"/>
                    </a:lnTo>
                    <a:lnTo>
                      <a:pt x="137518" y="10240"/>
                    </a:lnTo>
                    <a:lnTo>
                      <a:pt x="1375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4499983" y="-33734"/>
                <a:ext cx="4787994" cy="5210954"/>
              </a:xfrm>
              <a:custGeom>
                <a:avLst/>
                <a:gdLst/>
                <a:ahLst/>
                <a:cxnLst/>
                <a:rect l="l" t="t" r="r" b="b"/>
                <a:pathLst>
                  <a:path w="139352" h="151662" fill="none" extrusionOk="0">
                    <a:moveTo>
                      <a:pt x="139304" y="0"/>
                    </a:moveTo>
                    <a:lnTo>
                      <a:pt x="139351" y="151662"/>
                    </a:lnTo>
                    <a:lnTo>
                      <a:pt x="70450" y="151662"/>
                    </a:lnTo>
                    <a:lnTo>
                      <a:pt x="0" y="298"/>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 name="Google Shape;15;p2"/>
          <p:cNvGrpSpPr/>
          <p:nvPr/>
        </p:nvGrpSpPr>
        <p:grpSpPr>
          <a:xfrm>
            <a:off x="-143972" y="-33734"/>
            <a:ext cx="5612301" cy="2523668"/>
            <a:chOff x="-143972" y="-33734"/>
            <a:chExt cx="5612301" cy="2523668"/>
          </a:xfrm>
        </p:grpSpPr>
        <p:sp>
          <p:nvSpPr>
            <p:cNvPr id="16" name="Google Shape;16;p2"/>
            <p:cNvSpPr/>
            <p:nvPr/>
          </p:nvSpPr>
          <p:spPr>
            <a:xfrm>
              <a:off x="-136173" y="-23495"/>
              <a:ext cx="5604501" cy="2510165"/>
            </a:xfrm>
            <a:custGeom>
              <a:avLst/>
              <a:gdLst/>
              <a:ahLst/>
              <a:cxnLst/>
              <a:rect l="l" t="t" r="r" b="b"/>
              <a:pathLst>
                <a:path w="163116" h="73057" extrusionOk="0">
                  <a:moveTo>
                    <a:pt x="3405" y="524"/>
                  </a:moveTo>
                  <a:cubicBezTo>
                    <a:pt x="3703" y="524"/>
                    <a:pt x="3977" y="774"/>
                    <a:pt x="3977" y="1084"/>
                  </a:cubicBezTo>
                  <a:cubicBezTo>
                    <a:pt x="3977" y="1381"/>
                    <a:pt x="3727" y="1655"/>
                    <a:pt x="3405" y="1655"/>
                  </a:cubicBezTo>
                  <a:cubicBezTo>
                    <a:pt x="3096" y="1655"/>
                    <a:pt x="2846" y="1393"/>
                    <a:pt x="2846" y="1084"/>
                  </a:cubicBezTo>
                  <a:cubicBezTo>
                    <a:pt x="2858" y="774"/>
                    <a:pt x="3096" y="524"/>
                    <a:pt x="3405" y="524"/>
                  </a:cubicBezTo>
                  <a:close/>
                  <a:moveTo>
                    <a:pt x="7132" y="524"/>
                  </a:moveTo>
                  <a:cubicBezTo>
                    <a:pt x="7430" y="524"/>
                    <a:pt x="7692" y="774"/>
                    <a:pt x="7692" y="1084"/>
                  </a:cubicBezTo>
                  <a:cubicBezTo>
                    <a:pt x="7692" y="1381"/>
                    <a:pt x="7442" y="1655"/>
                    <a:pt x="7132" y="1655"/>
                  </a:cubicBezTo>
                  <a:cubicBezTo>
                    <a:pt x="6834" y="1655"/>
                    <a:pt x="6560" y="1393"/>
                    <a:pt x="6560" y="1084"/>
                  </a:cubicBezTo>
                  <a:cubicBezTo>
                    <a:pt x="6560" y="774"/>
                    <a:pt x="6822" y="524"/>
                    <a:pt x="7132" y="524"/>
                  </a:cubicBezTo>
                  <a:close/>
                  <a:moveTo>
                    <a:pt x="10871" y="524"/>
                  </a:moveTo>
                  <a:cubicBezTo>
                    <a:pt x="11168" y="524"/>
                    <a:pt x="11430" y="774"/>
                    <a:pt x="11430" y="1084"/>
                  </a:cubicBezTo>
                  <a:cubicBezTo>
                    <a:pt x="11430" y="1381"/>
                    <a:pt x="11180" y="1655"/>
                    <a:pt x="10871" y="1655"/>
                  </a:cubicBezTo>
                  <a:cubicBezTo>
                    <a:pt x="10573" y="1655"/>
                    <a:pt x="10299" y="1393"/>
                    <a:pt x="10299" y="1084"/>
                  </a:cubicBezTo>
                  <a:cubicBezTo>
                    <a:pt x="10299" y="774"/>
                    <a:pt x="10549" y="524"/>
                    <a:pt x="10871" y="524"/>
                  </a:cubicBezTo>
                  <a:close/>
                  <a:moveTo>
                    <a:pt x="14585" y="524"/>
                  </a:moveTo>
                  <a:cubicBezTo>
                    <a:pt x="14883" y="524"/>
                    <a:pt x="15157" y="774"/>
                    <a:pt x="15157" y="1084"/>
                  </a:cubicBezTo>
                  <a:cubicBezTo>
                    <a:pt x="15157" y="1381"/>
                    <a:pt x="14895" y="1655"/>
                    <a:pt x="14585" y="1655"/>
                  </a:cubicBezTo>
                  <a:cubicBezTo>
                    <a:pt x="14288" y="1655"/>
                    <a:pt x="14014" y="1393"/>
                    <a:pt x="14014" y="1084"/>
                  </a:cubicBezTo>
                  <a:cubicBezTo>
                    <a:pt x="14014" y="774"/>
                    <a:pt x="14276" y="524"/>
                    <a:pt x="14585" y="524"/>
                  </a:cubicBezTo>
                  <a:close/>
                  <a:moveTo>
                    <a:pt x="18324" y="524"/>
                  </a:moveTo>
                  <a:cubicBezTo>
                    <a:pt x="18622" y="524"/>
                    <a:pt x="18883" y="774"/>
                    <a:pt x="18883" y="1084"/>
                  </a:cubicBezTo>
                  <a:cubicBezTo>
                    <a:pt x="18883" y="1381"/>
                    <a:pt x="18633" y="1655"/>
                    <a:pt x="18324" y="1655"/>
                  </a:cubicBezTo>
                  <a:cubicBezTo>
                    <a:pt x="18026" y="1655"/>
                    <a:pt x="17752" y="1393"/>
                    <a:pt x="17752" y="1084"/>
                  </a:cubicBezTo>
                  <a:cubicBezTo>
                    <a:pt x="17752" y="774"/>
                    <a:pt x="18014" y="524"/>
                    <a:pt x="18324" y="524"/>
                  </a:cubicBezTo>
                  <a:close/>
                  <a:moveTo>
                    <a:pt x="22039" y="524"/>
                  </a:moveTo>
                  <a:cubicBezTo>
                    <a:pt x="22336" y="524"/>
                    <a:pt x="22610" y="774"/>
                    <a:pt x="22610" y="1084"/>
                  </a:cubicBezTo>
                  <a:cubicBezTo>
                    <a:pt x="22610" y="1381"/>
                    <a:pt x="22360" y="1655"/>
                    <a:pt x="22039" y="1655"/>
                  </a:cubicBezTo>
                  <a:cubicBezTo>
                    <a:pt x="21729" y="1655"/>
                    <a:pt x="21479" y="1393"/>
                    <a:pt x="21479" y="1084"/>
                  </a:cubicBezTo>
                  <a:cubicBezTo>
                    <a:pt x="21479" y="774"/>
                    <a:pt x="21729" y="524"/>
                    <a:pt x="22039" y="524"/>
                  </a:cubicBezTo>
                  <a:close/>
                  <a:moveTo>
                    <a:pt x="25777" y="524"/>
                  </a:moveTo>
                  <a:cubicBezTo>
                    <a:pt x="26075" y="524"/>
                    <a:pt x="26349" y="774"/>
                    <a:pt x="26349" y="1084"/>
                  </a:cubicBezTo>
                  <a:cubicBezTo>
                    <a:pt x="26349" y="1381"/>
                    <a:pt x="26087" y="1655"/>
                    <a:pt x="25777" y="1655"/>
                  </a:cubicBezTo>
                  <a:cubicBezTo>
                    <a:pt x="25468" y="1655"/>
                    <a:pt x="25206" y="1393"/>
                    <a:pt x="25206" y="1084"/>
                  </a:cubicBezTo>
                  <a:cubicBezTo>
                    <a:pt x="25206" y="774"/>
                    <a:pt x="25468" y="524"/>
                    <a:pt x="25777" y="524"/>
                  </a:cubicBezTo>
                  <a:close/>
                  <a:moveTo>
                    <a:pt x="29504" y="524"/>
                  </a:moveTo>
                  <a:cubicBezTo>
                    <a:pt x="29801" y="524"/>
                    <a:pt x="30063" y="774"/>
                    <a:pt x="30063" y="1084"/>
                  </a:cubicBezTo>
                  <a:cubicBezTo>
                    <a:pt x="30063" y="1381"/>
                    <a:pt x="29813" y="1655"/>
                    <a:pt x="29504" y="1655"/>
                  </a:cubicBezTo>
                  <a:cubicBezTo>
                    <a:pt x="29182" y="1655"/>
                    <a:pt x="28932" y="1393"/>
                    <a:pt x="28932" y="1084"/>
                  </a:cubicBezTo>
                  <a:cubicBezTo>
                    <a:pt x="28932" y="774"/>
                    <a:pt x="29182" y="524"/>
                    <a:pt x="29504" y="524"/>
                  </a:cubicBezTo>
                  <a:close/>
                  <a:moveTo>
                    <a:pt x="33230" y="524"/>
                  </a:moveTo>
                  <a:cubicBezTo>
                    <a:pt x="33528" y="524"/>
                    <a:pt x="33802" y="774"/>
                    <a:pt x="33802" y="1084"/>
                  </a:cubicBezTo>
                  <a:cubicBezTo>
                    <a:pt x="33802" y="1381"/>
                    <a:pt x="33552" y="1655"/>
                    <a:pt x="33230" y="1655"/>
                  </a:cubicBezTo>
                  <a:cubicBezTo>
                    <a:pt x="32921" y="1655"/>
                    <a:pt x="32671" y="1393"/>
                    <a:pt x="32671" y="1084"/>
                  </a:cubicBezTo>
                  <a:cubicBezTo>
                    <a:pt x="32671" y="774"/>
                    <a:pt x="32921" y="524"/>
                    <a:pt x="33230" y="524"/>
                  </a:cubicBezTo>
                  <a:close/>
                  <a:moveTo>
                    <a:pt x="36957" y="524"/>
                  </a:moveTo>
                  <a:cubicBezTo>
                    <a:pt x="37255" y="524"/>
                    <a:pt x="37517" y="774"/>
                    <a:pt x="37517" y="1084"/>
                  </a:cubicBezTo>
                  <a:cubicBezTo>
                    <a:pt x="37517" y="1381"/>
                    <a:pt x="37267" y="1655"/>
                    <a:pt x="36957" y="1655"/>
                  </a:cubicBezTo>
                  <a:cubicBezTo>
                    <a:pt x="36648" y="1655"/>
                    <a:pt x="36386" y="1393"/>
                    <a:pt x="36386" y="1084"/>
                  </a:cubicBezTo>
                  <a:cubicBezTo>
                    <a:pt x="36409" y="774"/>
                    <a:pt x="36648" y="524"/>
                    <a:pt x="36957" y="524"/>
                  </a:cubicBezTo>
                  <a:close/>
                  <a:moveTo>
                    <a:pt x="40672" y="524"/>
                  </a:moveTo>
                  <a:cubicBezTo>
                    <a:pt x="40970" y="524"/>
                    <a:pt x="41243" y="774"/>
                    <a:pt x="41243" y="1084"/>
                  </a:cubicBezTo>
                  <a:cubicBezTo>
                    <a:pt x="41243" y="1381"/>
                    <a:pt x="40993" y="1655"/>
                    <a:pt x="40672" y="1655"/>
                  </a:cubicBezTo>
                  <a:cubicBezTo>
                    <a:pt x="40374" y="1655"/>
                    <a:pt x="40112" y="1393"/>
                    <a:pt x="40112" y="1084"/>
                  </a:cubicBezTo>
                  <a:cubicBezTo>
                    <a:pt x="40112" y="774"/>
                    <a:pt x="40362" y="524"/>
                    <a:pt x="40672" y="524"/>
                  </a:cubicBezTo>
                  <a:close/>
                  <a:moveTo>
                    <a:pt x="44410" y="524"/>
                  </a:moveTo>
                  <a:cubicBezTo>
                    <a:pt x="44708" y="524"/>
                    <a:pt x="44982" y="774"/>
                    <a:pt x="44982" y="1084"/>
                  </a:cubicBezTo>
                  <a:cubicBezTo>
                    <a:pt x="44982" y="1381"/>
                    <a:pt x="44720" y="1655"/>
                    <a:pt x="44410" y="1655"/>
                  </a:cubicBezTo>
                  <a:cubicBezTo>
                    <a:pt x="44113" y="1655"/>
                    <a:pt x="43851" y="1393"/>
                    <a:pt x="43851" y="1084"/>
                  </a:cubicBezTo>
                  <a:cubicBezTo>
                    <a:pt x="43851" y="774"/>
                    <a:pt x="44101" y="524"/>
                    <a:pt x="44410" y="524"/>
                  </a:cubicBezTo>
                  <a:close/>
                  <a:moveTo>
                    <a:pt x="48137" y="524"/>
                  </a:moveTo>
                  <a:cubicBezTo>
                    <a:pt x="48435" y="524"/>
                    <a:pt x="48697" y="774"/>
                    <a:pt x="48697" y="1084"/>
                  </a:cubicBezTo>
                  <a:cubicBezTo>
                    <a:pt x="48697" y="1381"/>
                    <a:pt x="48447" y="1655"/>
                    <a:pt x="48137" y="1655"/>
                  </a:cubicBezTo>
                  <a:cubicBezTo>
                    <a:pt x="47839" y="1655"/>
                    <a:pt x="47566" y="1393"/>
                    <a:pt x="47566" y="1084"/>
                  </a:cubicBezTo>
                  <a:cubicBezTo>
                    <a:pt x="47566" y="774"/>
                    <a:pt x="47839" y="524"/>
                    <a:pt x="48137" y="524"/>
                  </a:cubicBezTo>
                  <a:close/>
                  <a:moveTo>
                    <a:pt x="51864" y="524"/>
                  </a:moveTo>
                  <a:cubicBezTo>
                    <a:pt x="52161" y="524"/>
                    <a:pt x="52435" y="774"/>
                    <a:pt x="52435" y="1084"/>
                  </a:cubicBezTo>
                  <a:cubicBezTo>
                    <a:pt x="52435" y="1381"/>
                    <a:pt x="52185" y="1655"/>
                    <a:pt x="51864" y="1655"/>
                  </a:cubicBezTo>
                  <a:cubicBezTo>
                    <a:pt x="51566" y="1655"/>
                    <a:pt x="51304" y="1393"/>
                    <a:pt x="51304" y="1084"/>
                  </a:cubicBezTo>
                  <a:cubicBezTo>
                    <a:pt x="51304" y="774"/>
                    <a:pt x="51554" y="524"/>
                    <a:pt x="51864" y="524"/>
                  </a:cubicBezTo>
                  <a:close/>
                  <a:moveTo>
                    <a:pt x="55602" y="524"/>
                  </a:moveTo>
                  <a:cubicBezTo>
                    <a:pt x="55900" y="524"/>
                    <a:pt x="56174" y="774"/>
                    <a:pt x="56174" y="1084"/>
                  </a:cubicBezTo>
                  <a:cubicBezTo>
                    <a:pt x="56174" y="1381"/>
                    <a:pt x="55912" y="1655"/>
                    <a:pt x="55602" y="1655"/>
                  </a:cubicBezTo>
                  <a:cubicBezTo>
                    <a:pt x="55293" y="1655"/>
                    <a:pt x="55043" y="1393"/>
                    <a:pt x="55043" y="1084"/>
                  </a:cubicBezTo>
                  <a:cubicBezTo>
                    <a:pt x="55043" y="774"/>
                    <a:pt x="55293" y="524"/>
                    <a:pt x="55602" y="524"/>
                  </a:cubicBezTo>
                  <a:close/>
                  <a:moveTo>
                    <a:pt x="59329" y="524"/>
                  </a:moveTo>
                  <a:cubicBezTo>
                    <a:pt x="59627" y="524"/>
                    <a:pt x="59889" y="774"/>
                    <a:pt x="59889" y="1084"/>
                  </a:cubicBezTo>
                  <a:cubicBezTo>
                    <a:pt x="59889" y="1381"/>
                    <a:pt x="59639" y="1655"/>
                    <a:pt x="59329" y="1655"/>
                  </a:cubicBezTo>
                  <a:cubicBezTo>
                    <a:pt x="59008" y="1655"/>
                    <a:pt x="58757" y="1393"/>
                    <a:pt x="58757" y="1084"/>
                  </a:cubicBezTo>
                  <a:cubicBezTo>
                    <a:pt x="58757" y="774"/>
                    <a:pt x="59008" y="524"/>
                    <a:pt x="59329" y="524"/>
                  </a:cubicBezTo>
                  <a:close/>
                  <a:moveTo>
                    <a:pt x="63056" y="524"/>
                  </a:moveTo>
                  <a:cubicBezTo>
                    <a:pt x="63353" y="524"/>
                    <a:pt x="63627" y="774"/>
                    <a:pt x="63627" y="1084"/>
                  </a:cubicBezTo>
                  <a:cubicBezTo>
                    <a:pt x="63627" y="1381"/>
                    <a:pt x="63377" y="1655"/>
                    <a:pt x="63056" y="1655"/>
                  </a:cubicBezTo>
                  <a:cubicBezTo>
                    <a:pt x="62746" y="1655"/>
                    <a:pt x="62496" y="1393"/>
                    <a:pt x="62496" y="1084"/>
                  </a:cubicBezTo>
                  <a:cubicBezTo>
                    <a:pt x="62496" y="774"/>
                    <a:pt x="62746" y="524"/>
                    <a:pt x="63056" y="524"/>
                  </a:cubicBezTo>
                  <a:close/>
                  <a:moveTo>
                    <a:pt x="66782" y="524"/>
                  </a:moveTo>
                  <a:cubicBezTo>
                    <a:pt x="67080" y="524"/>
                    <a:pt x="67342" y="774"/>
                    <a:pt x="67342" y="1084"/>
                  </a:cubicBezTo>
                  <a:cubicBezTo>
                    <a:pt x="67342" y="1381"/>
                    <a:pt x="67092" y="1655"/>
                    <a:pt x="66782" y="1655"/>
                  </a:cubicBezTo>
                  <a:cubicBezTo>
                    <a:pt x="66473" y="1655"/>
                    <a:pt x="66211" y="1393"/>
                    <a:pt x="66211" y="1084"/>
                  </a:cubicBezTo>
                  <a:cubicBezTo>
                    <a:pt x="66211" y="774"/>
                    <a:pt x="66473" y="524"/>
                    <a:pt x="66782" y="524"/>
                  </a:cubicBezTo>
                  <a:close/>
                  <a:moveTo>
                    <a:pt x="70509" y="524"/>
                  </a:moveTo>
                  <a:cubicBezTo>
                    <a:pt x="70807" y="524"/>
                    <a:pt x="71080" y="774"/>
                    <a:pt x="71080" y="1084"/>
                  </a:cubicBezTo>
                  <a:cubicBezTo>
                    <a:pt x="71080" y="1381"/>
                    <a:pt x="70830" y="1655"/>
                    <a:pt x="70509" y="1655"/>
                  </a:cubicBezTo>
                  <a:cubicBezTo>
                    <a:pt x="70199" y="1655"/>
                    <a:pt x="69949" y="1393"/>
                    <a:pt x="69949" y="1084"/>
                  </a:cubicBezTo>
                  <a:cubicBezTo>
                    <a:pt x="69949" y="774"/>
                    <a:pt x="70199" y="524"/>
                    <a:pt x="70509" y="524"/>
                  </a:cubicBezTo>
                  <a:close/>
                  <a:moveTo>
                    <a:pt x="74236" y="524"/>
                  </a:moveTo>
                  <a:cubicBezTo>
                    <a:pt x="74533" y="524"/>
                    <a:pt x="74795" y="774"/>
                    <a:pt x="74795" y="1084"/>
                  </a:cubicBezTo>
                  <a:cubicBezTo>
                    <a:pt x="74795" y="1381"/>
                    <a:pt x="74545" y="1655"/>
                    <a:pt x="74236" y="1655"/>
                  </a:cubicBezTo>
                  <a:cubicBezTo>
                    <a:pt x="73938" y="1655"/>
                    <a:pt x="73676" y="1393"/>
                    <a:pt x="73676" y="1084"/>
                  </a:cubicBezTo>
                  <a:cubicBezTo>
                    <a:pt x="73676" y="774"/>
                    <a:pt x="73926" y="524"/>
                    <a:pt x="74236" y="524"/>
                  </a:cubicBezTo>
                  <a:close/>
                  <a:moveTo>
                    <a:pt x="77855" y="524"/>
                  </a:moveTo>
                  <a:cubicBezTo>
                    <a:pt x="78153" y="524"/>
                    <a:pt x="78415" y="774"/>
                    <a:pt x="78415" y="1084"/>
                  </a:cubicBezTo>
                  <a:cubicBezTo>
                    <a:pt x="78415" y="1381"/>
                    <a:pt x="78165" y="1655"/>
                    <a:pt x="77855" y="1655"/>
                  </a:cubicBezTo>
                  <a:cubicBezTo>
                    <a:pt x="77546" y="1655"/>
                    <a:pt x="77284" y="1393"/>
                    <a:pt x="77284" y="1084"/>
                  </a:cubicBezTo>
                  <a:cubicBezTo>
                    <a:pt x="77284" y="774"/>
                    <a:pt x="77546" y="524"/>
                    <a:pt x="77855" y="524"/>
                  </a:cubicBezTo>
                  <a:close/>
                  <a:moveTo>
                    <a:pt x="81570" y="524"/>
                  </a:moveTo>
                  <a:cubicBezTo>
                    <a:pt x="81868" y="524"/>
                    <a:pt x="82141" y="774"/>
                    <a:pt x="82141" y="1084"/>
                  </a:cubicBezTo>
                  <a:cubicBezTo>
                    <a:pt x="82141" y="1381"/>
                    <a:pt x="81879" y="1655"/>
                    <a:pt x="81570" y="1655"/>
                  </a:cubicBezTo>
                  <a:cubicBezTo>
                    <a:pt x="81260" y="1655"/>
                    <a:pt x="81010" y="1393"/>
                    <a:pt x="81010" y="1084"/>
                  </a:cubicBezTo>
                  <a:cubicBezTo>
                    <a:pt x="81010" y="774"/>
                    <a:pt x="81260" y="524"/>
                    <a:pt x="81570" y="524"/>
                  </a:cubicBezTo>
                  <a:close/>
                  <a:moveTo>
                    <a:pt x="85308" y="524"/>
                  </a:moveTo>
                  <a:cubicBezTo>
                    <a:pt x="85606" y="524"/>
                    <a:pt x="85880" y="774"/>
                    <a:pt x="85880" y="1084"/>
                  </a:cubicBezTo>
                  <a:cubicBezTo>
                    <a:pt x="85880" y="1381"/>
                    <a:pt x="85618" y="1655"/>
                    <a:pt x="85308" y="1655"/>
                  </a:cubicBezTo>
                  <a:cubicBezTo>
                    <a:pt x="84999" y="1655"/>
                    <a:pt x="84749" y="1393"/>
                    <a:pt x="84749" y="1084"/>
                  </a:cubicBezTo>
                  <a:cubicBezTo>
                    <a:pt x="84749" y="774"/>
                    <a:pt x="84999" y="524"/>
                    <a:pt x="85308" y="524"/>
                  </a:cubicBezTo>
                  <a:close/>
                  <a:moveTo>
                    <a:pt x="89035" y="524"/>
                  </a:moveTo>
                  <a:cubicBezTo>
                    <a:pt x="89333" y="524"/>
                    <a:pt x="89595" y="774"/>
                    <a:pt x="89595" y="1084"/>
                  </a:cubicBezTo>
                  <a:cubicBezTo>
                    <a:pt x="89595" y="1381"/>
                    <a:pt x="89345" y="1655"/>
                    <a:pt x="89035" y="1655"/>
                  </a:cubicBezTo>
                  <a:cubicBezTo>
                    <a:pt x="88714" y="1655"/>
                    <a:pt x="88464" y="1393"/>
                    <a:pt x="88464" y="1084"/>
                  </a:cubicBezTo>
                  <a:cubicBezTo>
                    <a:pt x="88464" y="774"/>
                    <a:pt x="88714" y="524"/>
                    <a:pt x="89035" y="524"/>
                  </a:cubicBezTo>
                  <a:close/>
                  <a:moveTo>
                    <a:pt x="92762" y="524"/>
                  </a:moveTo>
                  <a:cubicBezTo>
                    <a:pt x="93059" y="524"/>
                    <a:pt x="93333" y="774"/>
                    <a:pt x="93333" y="1084"/>
                  </a:cubicBezTo>
                  <a:cubicBezTo>
                    <a:pt x="93333" y="1381"/>
                    <a:pt x="93071" y="1655"/>
                    <a:pt x="92762" y="1655"/>
                  </a:cubicBezTo>
                  <a:cubicBezTo>
                    <a:pt x="92452" y="1655"/>
                    <a:pt x="92202" y="1393"/>
                    <a:pt x="92202" y="1084"/>
                  </a:cubicBezTo>
                  <a:cubicBezTo>
                    <a:pt x="92202" y="774"/>
                    <a:pt x="92452" y="524"/>
                    <a:pt x="92762" y="524"/>
                  </a:cubicBezTo>
                  <a:close/>
                  <a:moveTo>
                    <a:pt x="96488" y="524"/>
                  </a:moveTo>
                  <a:cubicBezTo>
                    <a:pt x="96786" y="524"/>
                    <a:pt x="97048" y="774"/>
                    <a:pt x="97048" y="1084"/>
                  </a:cubicBezTo>
                  <a:cubicBezTo>
                    <a:pt x="97048" y="1381"/>
                    <a:pt x="96798" y="1655"/>
                    <a:pt x="96488" y="1655"/>
                  </a:cubicBezTo>
                  <a:cubicBezTo>
                    <a:pt x="96191" y="1655"/>
                    <a:pt x="95917" y="1393"/>
                    <a:pt x="95917" y="1084"/>
                  </a:cubicBezTo>
                  <a:cubicBezTo>
                    <a:pt x="95917" y="774"/>
                    <a:pt x="96179" y="524"/>
                    <a:pt x="96488" y="524"/>
                  </a:cubicBezTo>
                  <a:close/>
                  <a:moveTo>
                    <a:pt x="100203" y="524"/>
                  </a:moveTo>
                  <a:cubicBezTo>
                    <a:pt x="100501" y="524"/>
                    <a:pt x="100775" y="774"/>
                    <a:pt x="100775" y="1084"/>
                  </a:cubicBezTo>
                  <a:cubicBezTo>
                    <a:pt x="100775" y="1381"/>
                    <a:pt x="100513" y="1655"/>
                    <a:pt x="100203" y="1655"/>
                  </a:cubicBezTo>
                  <a:cubicBezTo>
                    <a:pt x="99905" y="1655"/>
                    <a:pt x="99644" y="1393"/>
                    <a:pt x="99644" y="1084"/>
                  </a:cubicBezTo>
                  <a:cubicBezTo>
                    <a:pt x="99644" y="774"/>
                    <a:pt x="99894" y="524"/>
                    <a:pt x="100203" y="524"/>
                  </a:cubicBezTo>
                  <a:close/>
                  <a:moveTo>
                    <a:pt x="103942" y="524"/>
                  </a:moveTo>
                  <a:cubicBezTo>
                    <a:pt x="104239" y="524"/>
                    <a:pt x="104513" y="774"/>
                    <a:pt x="104513" y="1084"/>
                  </a:cubicBezTo>
                  <a:cubicBezTo>
                    <a:pt x="104513" y="1381"/>
                    <a:pt x="104251" y="1655"/>
                    <a:pt x="103942" y="1655"/>
                  </a:cubicBezTo>
                  <a:cubicBezTo>
                    <a:pt x="103644" y="1655"/>
                    <a:pt x="103382" y="1393"/>
                    <a:pt x="103382" y="1084"/>
                  </a:cubicBezTo>
                  <a:cubicBezTo>
                    <a:pt x="103382" y="774"/>
                    <a:pt x="103632" y="524"/>
                    <a:pt x="103942" y="524"/>
                  </a:cubicBezTo>
                  <a:close/>
                  <a:moveTo>
                    <a:pt x="107668" y="524"/>
                  </a:moveTo>
                  <a:cubicBezTo>
                    <a:pt x="107966" y="524"/>
                    <a:pt x="108228" y="774"/>
                    <a:pt x="108228" y="1084"/>
                  </a:cubicBezTo>
                  <a:cubicBezTo>
                    <a:pt x="108228" y="1381"/>
                    <a:pt x="107978" y="1655"/>
                    <a:pt x="107668" y="1655"/>
                  </a:cubicBezTo>
                  <a:cubicBezTo>
                    <a:pt x="107371" y="1655"/>
                    <a:pt x="107097" y="1393"/>
                    <a:pt x="107097" y="1084"/>
                  </a:cubicBezTo>
                  <a:cubicBezTo>
                    <a:pt x="107097" y="774"/>
                    <a:pt x="107347" y="524"/>
                    <a:pt x="107668" y="524"/>
                  </a:cubicBezTo>
                  <a:close/>
                  <a:moveTo>
                    <a:pt x="111395" y="524"/>
                  </a:moveTo>
                  <a:cubicBezTo>
                    <a:pt x="111693" y="524"/>
                    <a:pt x="111967" y="774"/>
                    <a:pt x="111967" y="1084"/>
                  </a:cubicBezTo>
                  <a:cubicBezTo>
                    <a:pt x="111967" y="1381"/>
                    <a:pt x="111705" y="1655"/>
                    <a:pt x="111395" y="1655"/>
                  </a:cubicBezTo>
                  <a:cubicBezTo>
                    <a:pt x="111085" y="1655"/>
                    <a:pt x="110835" y="1393"/>
                    <a:pt x="110835" y="1084"/>
                  </a:cubicBezTo>
                  <a:cubicBezTo>
                    <a:pt x="110835" y="774"/>
                    <a:pt x="111085" y="524"/>
                    <a:pt x="111395" y="524"/>
                  </a:cubicBezTo>
                  <a:close/>
                  <a:moveTo>
                    <a:pt x="115122" y="524"/>
                  </a:moveTo>
                  <a:cubicBezTo>
                    <a:pt x="115419" y="524"/>
                    <a:pt x="115681" y="774"/>
                    <a:pt x="115681" y="1084"/>
                  </a:cubicBezTo>
                  <a:cubicBezTo>
                    <a:pt x="115681" y="1381"/>
                    <a:pt x="115431" y="1655"/>
                    <a:pt x="115122" y="1655"/>
                  </a:cubicBezTo>
                  <a:cubicBezTo>
                    <a:pt x="114812" y="1655"/>
                    <a:pt x="114550" y="1393"/>
                    <a:pt x="114550" y="1084"/>
                  </a:cubicBezTo>
                  <a:cubicBezTo>
                    <a:pt x="114550" y="774"/>
                    <a:pt x="114812" y="524"/>
                    <a:pt x="115122" y="524"/>
                  </a:cubicBezTo>
                  <a:close/>
                  <a:moveTo>
                    <a:pt x="118860" y="524"/>
                  </a:moveTo>
                  <a:cubicBezTo>
                    <a:pt x="119158" y="524"/>
                    <a:pt x="119420" y="774"/>
                    <a:pt x="119420" y="1084"/>
                  </a:cubicBezTo>
                  <a:cubicBezTo>
                    <a:pt x="119420" y="1381"/>
                    <a:pt x="119170" y="1655"/>
                    <a:pt x="118860" y="1655"/>
                  </a:cubicBezTo>
                  <a:cubicBezTo>
                    <a:pt x="118539" y="1655"/>
                    <a:pt x="118289" y="1393"/>
                    <a:pt x="118289" y="1084"/>
                  </a:cubicBezTo>
                  <a:cubicBezTo>
                    <a:pt x="118289" y="774"/>
                    <a:pt x="118539" y="524"/>
                    <a:pt x="118860" y="524"/>
                  </a:cubicBezTo>
                  <a:close/>
                  <a:moveTo>
                    <a:pt x="122575" y="524"/>
                  </a:moveTo>
                  <a:cubicBezTo>
                    <a:pt x="122873" y="524"/>
                    <a:pt x="123146" y="774"/>
                    <a:pt x="123146" y="1084"/>
                  </a:cubicBezTo>
                  <a:cubicBezTo>
                    <a:pt x="123146" y="1381"/>
                    <a:pt x="122885" y="1655"/>
                    <a:pt x="122575" y="1655"/>
                  </a:cubicBezTo>
                  <a:cubicBezTo>
                    <a:pt x="122265" y="1655"/>
                    <a:pt x="122015" y="1393"/>
                    <a:pt x="122015" y="1084"/>
                  </a:cubicBezTo>
                  <a:cubicBezTo>
                    <a:pt x="122027" y="774"/>
                    <a:pt x="122277" y="524"/>
                    <a:pt x="122575" y="524"/>
                  </a:cubicBezTo>
                  <a:close/>
                  <a:moveTo>
                    <a:pt x="126314" y="524"/>
                  </a:moveTo>
                  <a:cubicBezTo>
                    <a:pt x="126611" y="524"/>
                    <a:pt x="126873" y="774"/>
                    <a:pt x="126873" y="1084"/>
                  </a:cubicBezTo>
                  <a:cubicBezTo>
                    <a:pt x="126873" y="1381"/>
                    <a:pt x="126623" y="1655"/>
                    <a:pt x="126314" y="1655"/>
                  </a:cubicBezTo>
                  <a:cubicBezTo>
                    <a:pt x="126004" y="1655"/>
                    <a:pt x="125742" y="1393"/>
                    <a:pt x="125742" y="1084"/>
                  </a:cubicBezTo>
                  <a:cubicBezTo>
                    <a:pt x="125742" y="774"/>
                    <a:pt x="126004" y="524"/>
                    <a:pt x="126314" y="524"/>
                  </a:cubicBezTo>
                  <a:close/>
                  <a:moveTo>
                    <a:pt x="5287" y="2381"/>
                  </a:moveTo>
                  <a:cubicBezTo>
                    <a:pt x="5596" y="2381"/>
                    <a:pt x="5846" y="2631"/>
                    <a:pt x="5846" y="2953"/>
                  </a:cubicBezTo>
                  <a:cubicBezTo>
                    <a:pt x="5846" y="3262"/>
                    <a:pt x="5596" y="3512"/>
                    <a:pt x="5287" y="3512"/>
                  </a:cubicBezTo>
                  <a:cubicBezTo>
                    <a:pt x="4977" y="3512"/>
                    <a:pt x="4715" y="3262"/>
                    <a:pt x="4715" y="2953"/>
                  </a:cubicBezTo>
                  <a:cubicBezTo>
                    <a:pt x="4715" y="2631"/>
                    <a:pt x="4977" y="2381"/>
                    <a:pt x="5287" y="2381"/>
                  </a:cubicBezTo>
                  <a:close/>
                  <a:moveTo>
                    <a:pt x="12728" y="2381"/>
                  </a:moveTo>
                  <a:cubicBezTo>
                    <a:pt x="13037" y="2381"/>
                    <a:pt x="13288" y="2631"/>
                    <a:pt x="13288" y="2953"/>
                  </a:cubicBezTo>
                  <a:cubicBezTo>
                    <a:pt x="13288" y="3262"/>
                    <a:pt x="13037" y="3512"/>
                    <a:pt x="12728" y="3512"/>
                  </a:cubicBezTo>
                  <a:cubicBezTo>
                    <a:pt x="12418" y="3512"/>
                    <a:pt x="12156" y="3262"/>
                    <a:pt x="12156" y="2953"/>
                  </a:cubicBezTo>
                  <a:cubicBezTo>
                    <a:pt x="12180" y="2631"/>
                    <a:pt x="12418" y="2381"/>
                    <a:pt x="12728" y="2381"/>
                  </a:cubicBezTo>
                  <a:close/>
                  <a:moveTo>
                    <a:pt x="20181" y="2381"/>
                  </a:moveTo>
                  <a:cubicBezTo>
                    <a:pt x="20491" y="2381"/>
                    <a:pt x="20753" y="2631"/>
                    <a:pt x="20753" y="2953"/>
                  </a:cubicBezTo>
                  <a:cubicBezTo>
                    <a:pt x="20753" y="3262"/>
                    <a:pt x="20491" y="3512"/>
                    <a:pt x="20181" y="3512"/>
                  </a:cubicBezTo>
                  <a:cubicBezTo>
                    <a:pt x="19872" y="3512"/>
                    <a:pt x="19622" y="3262"/>
                    <a:pt x="19622" y="2953"/>
                  </a:cubicBezTo>
                  <a:cubicBezTo>
                    <a:pt x="19634" y="2631"/>
                    <a:pt x="19872" y="2381"/>
                    <a:pt x="20181" y="2381"/>
                  </a:cubicBezTo>
                  <a:close/>
                  <a:moveTo>
                    <a:pt x="27635" y="2381"/>
                  </a:moveTo>
                  <a:cubicBezTo>
                    <a:pt x="27956" y="2381"/>
                    <a:pt x="28206" y="2631"/>
                    <a:pt x="28206" y="2953"/>
                  </a:cubicBezTo>
                  <a:cubicBezTo>
                    <a:pt x="28206" y="3262"/>
                    <a:pt x="27956" y="3512"/>
                    <a:pt x="27635" y="3512"/>
                  </a:cubicBezTo>
                  <a:cubicBezTo>
                    <a:pt x="27325" y="3512"/>
                    <a:pt x="27075" y="3262"/>
                    <a:pt x="27075" y="2953"/>
                  </a:cubicBezTo>
                  <a:cubicBezTo>
                    <a:pt x="27087" y="2631"/>
                    <a:pt x="27325" y="2381"/>
                    <a:pt x="27635" y="2381"/>
                  </a:cubicBezTo>
                  <a:close/>
                  <a:moveTo>
                    <a:pt x="35100" y="2381"/>
                  </a:moveTo>
                  <a:cubicBezTo>
                    <a:pt x="35409" y="2381"/>
                    <a:pt x="35659" y="2631"/>
                    <a:pt x="35659" y="2953"/>
                  </a:cubicBezTo>
                  <a:cubicBezTo>
                    <a:pt x="35659" y="3262"/>
                    <a:pt x="35409" y="3512"/>
                    <a:pt x="35100" y="3512"/>
                  </a:cubicBezTo>
                  <a:cubicBezTo>
                    <a:pt x="34778" y="3512"/>
                    <a:pt x="34528" y="3262"/>
                    <a:pt x="34528" y="2953"/>
                  </a:cubicBezTo>
                  <a:cubicBezTo>
                    <a:pt x="34540" y="2631"/>
                    <a:pt x="34778" y="2381"/>
                    <a:pt x="35100" y="2381"/>
                  </a:cubicBezTo>
                  <a:close/>
                  <a:moveTo>
                    <a:pt x="42553" y="2381"/>
                  </a:moveTo>
                  <a:cubicBezTo>
                    <a:pt x="42863" y="2381"/>
                    <a:pt x="43113" y="2631"/>
                    <a:pt x="43113" y="2953"/>
                  </a:cubicBezTo>
                  <a:cubicBezTo>
                    <a:pt x="43113" y="3262"/>
                    <a:pt x="42863" y="3512"/>
                    <a:pt x="42553" y="3512"/>
                  </a:cubicBezTo>
                  <a:cubicBezTo>
                    <a:pt x="42232" y="3512"/>
                    <a:pt x="41982" y="3262"/>
                    <a:pt x="41982" y="2953"/>
                  </a:cubicBezTo>
                  <a:cubicBezTo>
                    <a:pt x="41982" y="2631"/>
                    <a:pt x="42244" y="2381"/>
                    <a:pt x="42553" y="2381"/>
                  </a:cubicBezTo>
                  <a:close/>
                  <a:moveTo>
                    <a:pt x="50006" y="2381"/>
                  </a:moveTo>
                  <a:cubicBezTo>
                    <a:pt x="50316" y="2381"/>
                    <a:pt x="50578" y="2631"/>
                    <a:pt x="50578" y="2953"/>
                  </a:cubicBezTo>
                  <a:cubicBezTo>
                    <a:pt x="50578" y="3262"/>
                    <a:pt x="50316" y="3512"/>
                    <a:pt x="50006" y="3512"/>
                  </a:cubicBezTo>
                  <a:cubicBezTo>
                    <a:pt x="49697" y="3512"/>
                    <a:pt x="49447" y="3262"/>
                    <a:pt x="49447" y="2953"/>
                  </a:cubicBezTo>
                  <a:cubicBezTo>
                    <a:pt x="49447" y="2631"/>
                    <a:pt x="49697" y="2381"/>
                    <a:pt x="50006" y="2381"/>
                  </a:cubicBezTo>
                  <a:close/>
                  <a:moveTo>
                    <a:pt x="57460" y="2381"/>
                  </a:moveTo>
                  <a:cubicBezTo>
                    <a:pt x="57781" y="2381"/>
                    <a:pt x="58031" y="2631"/>
                    <a:pt x="58031" y="2953"/>
                  </a:cubicBezTo>
                  <a:cubicBezTo>
                    <a:pt x="58031" y="3262"/>
                    <a:pt x="57781" y="3512"/>
                    <a:pt x="57460" y="3512"/>
                  </a:cubicBezTo>
                  <a:cubicBezTo>
                    <a:pt x="57150" y="3512"/>
                    <a:pt x="56900" y="3262"/>
                    <a:pt x="56900" y="2953"/>
                  </a:cubicBezTo>
                  <a:cubicBezTo>
                    <a:pt x="56900" y="2631"/>
                    <a:pt x="57150" y="2381"/>
                    <a:pt x="57460" y="2381"/>
                  </a:cubicBezTo>
                  <a:close/>
                  <a:moveTo>
                    <a:pt x="64925" y="2381"/>
                  </a:moveTo>
                  <a:cubicBezTo>
                    <a:pt x="65234" y="2381"/>
                    <a:pt x="65485" y="2631"/>
                    <a:pt x="65485" y="2953"/>
                  </a:cubicBezTo>
                  <a:cubicBezTo>
                    <a:pt x="65485" y="3262"/>
                    <a:pt x="65234" y="3512"/>
                    <a:pt x="64925" y="3512"/>
                  </a:cubicBezTo>
                  <a:cubicBezTo>
                    <a:pt x="64603" y="3512"/>
                    <a:pt x="64353" y="3262"/>
                    <a:pt x="64353" y="2953"/>
                  </a:cubicBezTo>
                  <a:cubicBezTo>
                    <a:pt x="64353" y="2631"/>
                    <a:pt x="64603" y="2381"/>
                    <a:pt x="64925" y="2381"/>
                  </a:cubicBezTo>
                  <a:close/>
                  <a:moveTo>
                    <a:pt x="72366" y="2381"/>
                  </a:moveTo>
                  <a:cubicBezTo>
                    <a:pt x="72676" y="2381"/>
                    <a:pt x="72926" y="2631"/>
                    <a:pt x="72926" y="2953"/>
                  </a:cubicBezTo>
                  <a:cubicBezTo>
                    <a:pt x="72926" y="3262"/>
                    <a:pt x="72676" y="3512"/>
                    <a:pt x="72366" y="3512"/>
                  </a:cubicBezTo>
                  <a:cubicBezTo>
                    <a:pt x="72045" y="3512"/>
                    <a:pt x="71795" y="3262"/>
                    <a:pt x="71795" y="2953"/>
                  </a:cubicBezTo>
                  <a:cubicBezTo>
                    <a:pt x="71807" y="2631"/>
                    <a:pt x="72069" y="2381"/>
                    <a:pt x="72366" y="2381"/>
                  </a:cubicBezTo>
                  <a:close/>
                  <a:moveTo>
                    <a:pt x="83451" y="2381"/>
                  </a:moveTo>
                  <a:cubicBezTo>
                    <a:pt x="83761" y="2381"/>
                    <a:pt x="84011" y="2631"/>
                    <a:pt x="84011" y="2953"/>
                  </a:cubicBezTo>
                  <a:cubicBezTo>
                    <a:pt x="84011" y="3262"/>
                    <a:pt x="83761" y="3512"/>
                    <a:pt x="83451" y="3512"/>
                  </a:cubicBezTo>
                  <a:cubicBezTo>
                    <a:pt x="83141" y="3512"/>
                    <a:pt x="82880" y="3262"/>
                    <a:pt x="82880" y="2953"/>
                  </a:cubicBezTo>
                  <a:cubicBezTo>
                    <a:pt x="82880" y="2631"/>
                    <a:pt x="83141" y="2381"/>
                    <a:pt x="83451" y="2381"/>
                  </a:cubicBezTo>
                  <a:close/>
                  <a:moveTo>
                    <a:pt x="90904" y="2381"/>
                  </a:moveTo>
                  <a:cubicBezTo>
                    <a:pt x="91214" y="2381"/>
                    <a:pt x="91464" y="2631"/>
                    <a:pt x="91464" y="2953"/>
                  </a:cubicBezTo>
                  <a:cubicBezTo>
                    <a:pt x="91464" y="3262"/>
                    <a:pt x="91214" y="3512"/>
                    <a:pt x="90904" y="3512"/>
                  </a:cubicBezTo>
                  <a:cubicBezTo>
                    <a:pt x="90595" y="3512"/>
                    <a:pt x="90345" y="3262"/>
                    <a:pt x="90345" y="2953"/>
                  </a:cubicBezTo>
                  <a:cubicBezTo>
                    <a:pt x="90345" y="2631"/>
                    <a:pt x="90595" y="2381"/>
                    <a:pt x="90904" y="2381"/>
                  </a:cubicBezTo>
                  <a:close/>
                  <a:moveTo>
                    <a:pt x="98346" y="2381"/>
                  </a:moveTo>
                  <a:cubicBezTo>
                    <a:pt x="98655" y="2381"/>
                    <a:pt x="98905" y="2631"/>
                    <a:pt x="98905" y="2953"/>
                  </a:cubicBezTo>
                  <a:cubicBezTo>
                    <a:pt x="98905" y="3262"/>
                    <a:pt x="98655" y="3512"/>
                    <a:pt x="98346" y="3512"/>
                  </a:cubicBezTo>
                  <a:cubicBezTo>
                    <a:pt x="98036" y="3512"/>
                    <a:pt x="97786" y="3262"/>
                    <a:pt x="97786" y="2953"/>
                  </a:cubicBezTo>
                  <a:cubicBezTo>
                    <a:pt x="97798" y="2631"/>
                    <a:pt x="98036" y="2381"/>
                    <a:pt x="98346" y="2381"/>
                  </a:cubicBezTo>
                  <a:close/>
                  <a:moveTo>
                    <a:pt x="105799" y="2381"/>
                  </a:moveTo>
                  <a:cubicBezTo>
                    <a:pt x="106121" y="2381"/>
                    <a:pt x="106371" y="2631"/>
                    <a:pt x="106371" y="2953"/>
                  </a:cubicBezTo>
                  <a:cubicBezTo>
                    <a:pt x="106371" y="3262"/>
                    <a:pt x="106109" y="3512"/>
                    <a:pt x="105799" y="3512"/>
                  </a:cubicBezTo>
                  <a:cubicBezTo>
                    <a:pt x="105490" y="3512"/>
                    <a:pt x="105239" y="3262"/>
                    <a:pt x="105239" y="2953"/>
                  </a:cubicBezTo>
                  <a:cubicBezTo>
                    <a:pt x="105251" y="2631"/>
                    <a:pt x="105490" y="2381"/>
                    <a:pt x="105799" y="2381"/>
                  </a:cubicBezTo>
                  <a:close/>
                  <a:moveTo>
                    <a:pt x="113264" y="2381"/>
                  </a:moveTo>
                  <a:cubicBezTo>
                    <a:pt x="113574" y="2381"/>
                    <a:pt x="113824" y="2631"/>
                    <a:pt x="113824" y="2953"/>
                  </a:cubicBezTo>
                  <a:cubicBezTo>
                    <a:pt x="113824" y="3262"/>
                    <a:pt x="113574" y="3512"/>
                    <a:pt x="113264" y="3512"/>
                  </a:cubicBezTo>
                  <a:cubicBezTo>
                    <a:pt x="112943" y="3512"/>
                    <a:pt x="112693" y="3262"/>
                    <a:pt x="112693" y="2953"/>
                  </a:cubicBezTo>
                  <a:cubicBezTo>
                    <a:pt x="112705" y="2631"/>
                    <a:pt x="112943" y="2381"/>
                    <a:pt x="113264" y="2381"/>
                  </a:cubicBezTo>
                  <a:close/>
                  <a:moveTo>
                    <a:pt x="120718" y="2381"/>
                  </a:moveTo>
                  <a:cubicBezTo>
                    <a:pt x="121027" y="2381"/>
                    <a:pt x="121277" y="2631"/>
                    <a:pt x="121277" y="2953"/>
                  </a:cubicBezTo>
                  <a:cubicBezTo>
                    <a:pt x="121277" y="3262"/>
                    <a:pt x="121027" y="3512"/>
                    <a:pt x="120718" y="3512"/>
                  </a:cubicBezTo>
                  <a:cubicBezTo>
                    <a:pt x="120408" y="3512"/>
                    <a:pt x="120146" y="3262"/>
                    <a:pt x="120146" y="2953"/>
                  </a:cubicBezTo>
                  <a:cubicBezTo>
                    <a:pt x="120170" y="2631"/>
                    <a:pt x="120420" y="2381"/>
                    <a:pt x="120718" y="2381"/>
                  </a:cubicBezTo>
                  <a:close/>
                  <a:moveTo>
                    <a:pt x="128171" y="2381"/>
                  </a:moveTo>
                  <a:cubicBezTo>
                    <a:pt x="128480" y="2381"/>
                    <a:pt x="128742" y="2631"/>
                    <a:pt x="128742" y="2953"/>
                  </a:cubicBezTo>
                  <a:cubicBezTo>
                    <a:pt x="128742" y="3262"/>
                    <a:pt x="128480" y="3512"/>
                    <a:pt x="128171" y="3512"/>
                  </a:cubicBezTo>
                  <a:cubicBezTo>
                    <a:pt x="127861" y="3512"/>
                    <a:pt x="127611" y="3262"/>
                    <a:pt x="127611" y="2953"/>
                  </a:cubicBezTo>
                  <a:cubicBezTo>
                    <a:pt x="127611" y="2631"/>
                    <a:pt x="127861" y="2381"/>
                    <a:pt x="128171" y="2381"/>
                  </a:cubicBezTo>
                  <a:close/>
                  <a:moveTo>
                    <a:pt x="1548" y="2393"/>
                  </a:moveTo>
                  <a:cubicBezTo>
                    <a:pt x="1846" y="2393"/>
                    <a:pt x="2119" y="2655"/>
                    <a:pt x="2119" y="2965"/>
                  </a:cubicBezTo>
                  <a:cubicBezTo>
                    <a:pt x="2119" y="3262"/>
                    <a:pt x="1858" y="3524"/>
                    <a:pt x="1548" y="3524"/>
                  </a:cubicBezTo>
                  <a:cubicBezTo>
                    <a:pt x="1238" y="3524"/>
                    <a:pt x="988" y="3274"/>
                    <a:pt x="988" y="2965"/>
                  </a:cubicBezTo>
                  <a:cubicBezTo>
                    <a:pt x="988" y="2655"/>
                    <a:pt x="1238" y="2393"/>
                    <a:pt x="1548" y="2393"/>
                  </a:cubicBezTo>
                  <a:close/>
                  <a:moveTo>
                    <a:pt x="9001" y="2393"/>
                  </a:moveTo>
                  <a:cubicBezTo>
                    <a:pt x="9299" y="2393"/>
                    <a:pt x="9573" y="2655"/>
                    <a:pt x="9573" y="2965"/>
                  </a:cubicBezTo>
                  <a:cubicBezTo>
                    <a:pt x="9573" y="3262"/>
                    <a:pt x="9323" y="3524"/>
                    <a:pt x="9001" y="3524"/>
                  </a:cubicBezTo>
                  <a:cubicBezTo>
                    <a:pt x="8704" y="3524"/>
                    <a:pt x="8442" y="3274"/>
                    <a:pt x="8442" y="2965"/>
                  </a:cubicBezTo>
                  <a:cubicBezTo>
                    <a:pt x="8442" y="2655"/>
                    <a:pt x="8692" y="2393"/>
                    <a:pt x="9001" y="2393"/>
                  </a:cubicBezTo>
                  <a:close/>
                  <a:moveTo>
                    <a:pt x="16466" y="2393"/>
                  </a:moveTo>
                  <a:cubicBezTo>
                    <a:pt x="16764" y="2393"/>
                    <a:pt x="17026" y="2655"/>
                    <a:pt x="17026" y="2965"/>
                  </a:cubicBezTo>
                  <a:cubicBezTo>
                    <a:pt x="17026" y="3262"/>
                    <a:pt x="16776" y="3524"/>
                    <a:pt x="16466" y="3524"/>
                  </a:cubicBezTo>
                  <a:cubicBezTo>
                    <a:pt x="16169" y="3524"/>
                    <a:pt x="15895" y="3274"/>
                    <a:pt x="15895" y="2965"/>
                  </a:cubicBezTo>
                  <a:cubicBezTo>
                    <a:pt x="15895" y="2655"/>
                    <a:pt x="16145" y="2393"/>
                    <a:pt x="16466" y="2393"/>
                  </a:cubicBezTo>
                  <a:close/>
                  <a:moveTo>
                    <a:pt x="23920" y="2393"/>
                  </a:moveTo>
                  <a:cubicBezTo>
                    <a:pt x="24217" y="2393"/>
                    <a:pt x="24479" y="2655"/>
                    <a:pt x="24479" y="2965"/>
                  </a:cubicBezTo>
                  <a:cubicBezTo>
                    <a:pt x="24479" y="3262"/>
                    <a:pt x="24229" y="3524"/>
                    <a:pt x="23920" y="3524"/>
                  </a:cubicBezTo>
                  <a:cubicBezTo>
                    <a:pt x="23610" y="3524"/>
                    <a:pt x="23348" y="3274"/>
                    <a:pt x="23348" y="2965"/>
                  </a:cubicBezTo>
                  <a:cubicBezTo>
                    <a:pt x="23348" y="2655"/>
                    <a:pt x="23610" y="2393"/>
                    <a:pt x="23920" y="2393"/>
                  </a:cubicBezTo>
                  <a:close/>
                  <a:moveTo>
                    <a:pt x="31373" y="2393"/>
                  </a:moveTo>
                  <a:cubicBezTo>
                    <a:pt x="31671" y="2393"/>
                    <a:pt x="31945" y="2655"/>
                    <a:pt x="31945" y="2965"/>
                  </a:cubicBezTo>
                  <a:cubicBezTo>
                    <a:pt x="31945" y="3262"/>
                    <a:pt x="31683" y="3524"/>
                    <a:pt x="31373" y="3524"/>
                  </a:cubicBezTo>
                  <a:cubicBezTo>
                    <a:pt x="31064" y="3524"/>
                    <a:pt x="30814" y="3274"/>
                    <a:pt x="30814" y="2965"/>
                  </a:cubicBezTo>
                  <a:cubicBezTo>
                    <a:pt x="30814" y="2655"/>
                    <a:pt x="31064" y="2393"/>
                    <a:pt x="31373" y="2393"/>
                  </a:cubicBezTo>
                  <a:close/>
                  <a:moveTo>
                    <a:pt x="38815" y="2393"/>
                  </a:moveTo>
                  <a:cubicBezTo>
                    <a:pt x="39112" y="2393"/>
                    <a:pt x="39386" y="2655"/>
                    <a:pt x="39386" y="2965"/>
                  </a:cubicBezTo>
                  <a:cubicBezTo>
                    <a:pt x="39386" y="3262"/>
                    <a:pt x="39124" y="3524"/>
                    <a:pt x="38815" y="3524"/>
                  </a:cubicBezTo>
                  <a:cubicBezTo>
                    <a:pt x="38517" y="3524"/>
                    <a:pt x="38255" y="3274"/>
                    <a:pt x="38255" y="2965"/>
                  </a:cubicBezTo>
                  <a:cubicBezTo>
                    <a:pt x="38267" y="2655"/>
                    <a:pt x="38505" y="2393"/>
                    <a:pt x="38815" y="2393"/>
                  </a:cubicBezTo>
                  <a:close/>
                  <a:moveTo>
                    <a:pt x="46268" y="2393"/>
                  </a:moveTo>
                  <a:cubicBezTo>
                    <a:pt x="46565" y="2393"/>
                    <a:pt x="46839" y="2655"/>
                    <a:pt x="46839" y="2965"/>
                  </a:cubicBezTo>
                  <a:cubicBezTo>
                    <a:pt x="46839" y="3262"/>
                    <a:pt x="46589" y="3524"/>
                    <a:pt x="46268" y="3524"/>
                  </a:cubicBezTo>
                  <a:cubicBezTo>
                    <a:pt x="45970" y="3524"/>
                    <a:pt x="45708" y="3274"/>
                    <a:pt x="45708" y="2965"/>
                  </a:cubicBezTo>
                  <a:cubicBezTo>
                    <a:pt x="45720" y="2655"/>
                    <a:pt x="45958" y="2393"/>
                    <a:pt x="46268" y="2393"/>
                  </a:cubicBezTo>
                  <a:close/>
                  <a:moveTo>
                    <a:pt x="53733" y="2393"/>
                  </a:moveTo>
                  <a:cubicBezTo>
                    <a:pt x="54031" y="2393"/>
                    <a:pt x="54293" y="2655"/>
                    <a:pt x="54293" y="2965"/>
                  </a:cubicBezTo>
                  <a:cubicBezTo>
                    <a:pt x="54293" y="3262"/>
                    <a:pt x="54043" y="3524"/>
                    <a:pt x="53733" y="3524"/>
                  </a:cubicBezTo>
                  <a:cubicBezTo>
                    <a:pt x="53412" y="3524"/>
                    <a:pt x="53162" y="3274"/>
                    <a:pt x="53162" y="2965"/>
                  </a:cubicBezTo>
                  <a:cubicBezTo>
                    <a:pt x="53173" y="2655"/>
                    <a:pt x="53412" y="2393"/>
                    <a:pt x="53733" y="2393"/>
                  </a:cubicBezTo>
                  <a:close/>
                  <a:moveTo>
                    <a:pt x="61186" y="2393"/>
                  </a:moveTo>
                  <a:cubicBezTo>
                    <a:pt x="61484" y="2393"/>
                    <a:pt x="61746" y="2655"/>
                    <a:pt x="61746" y="2965"/>
                  </a:cubicBezTo>
                  <a:cubicBezTo>
                    <a:pt x="61746" y="3262"/>
                    <a:pt x="61496" y="3524"/>
                    <a:pt x="61186" y="3524"/>
                  </a:cubicBezTo>
                  <a:cubicBezTo>
                    <a:pt x="60877" y="3524"/>
                    <a:pt x="60615" y="3274"/>
                    <a:pt x="60615" y="2965"/>
                  </a:cubicBezTo>
                  <a:cubicBezTo>
                    <a:pt x="60639" y="2655"/>
                    <a:pt x="60877" y="2393"/>
                    <a:pt x="61186" y="2393"/>
                  </a:cubicBezTo>
                  <a:close/>
                  <a:moveTo>
                    <a:pt x="68640" y="2393"/>
                  </a:moveTo>
                  <a:cubicBezTo>
                    <a:pt x="68937" y="2393"/>
                    <a:pt x="69211" y="2655"/>
                    <a:pt x="69211" y="2965"/>
                  </a:cubicBezTo>
                  <a:cubicBezTo>
                    <a:pt x="69211" y="3262"/>
                    <a:pt x="68949" y="3524"/>
                    <a:pt x="68640" y="3524"/>
                  </a:cubicBezTo>
                  <a:cubicBezTo>
                    <a:pt x="68330" y="3524"/>
                    <a:pt x="68080" y="3274"/>
                    <a:pt x="68080" y="2965"/>
                  </a:cubicBezTo>
                  <a:cubicBezTo>
                    <a:pt x="68092" y="2655"/>
                    <a:pt x="68330" y="2393"/>
                    <a:pt x="68640" y="2393"/>
                  </a:cubicBezTo>
                  <a:close/>
                  <a:moveTo>
                    <a:pt x="76093" y="2393"/>
                  </a:moveTo>
                  <a:cubicBezTo>
                    <a:pt x="76391" y="2393"/>
                    <a:pt x="76664" y="2655"/>
                    <a:pt x="76664" y="2965"/>
                  </a:cubicBezTo>
                  <a:cubicBezTo>
                    <a:pt x="76664" y="3262"/>
                    <a:pt x="76403" y="3524"/>
                    <a:pt x="76093" y="3524"/>
                  </a:cubicBezTo>
                  <a:cubicBezTo>
                    <a:pt x="75795" y="3524"/>
                    <a:pt x="75533" y="3274"/>
                    <a:pt x="75533" y="2965"/>
                  </a:cubicBezTo>
                  <a:cubicBezTo>
                    <a:pt x="75533" y="2655"/>
                    <a:pt x="75783" y="2393"/>
                    <a:pt x="76093" y="2393"/>
                  </a:cubicBezTo>
                  <a:close/>
                  <a:moveTo>
                    <a:pt x="79712" y="2393"/>
                  </a:moveTo>
                  <a:cubicBezTo>
                    <a:pt x="80010" y="2393"/>
                    <a:pt x="80284" y="2655"/>
                    <a:pt x="80284" y="2965"/>
                  </a:cubicBezTo>
                  <a:cubicBezTo>
                    <a:pt x="80284" y="3262"/>
                    <a:pt x="80022" y="3524"/>
                    <a:pt x="79712" y="3524"/>
                  </a:cubicBezTo>
                  <a:cubicBezTo>
                    <a:pt x="79403" y="3524"/>
                    <a:pt x="79153" y="3274"/>
                    <a:pt x="79153" y="2965"/>
                  </a:cubicBezTo>
                  <a:cubicBezTo>
                    <a:pt x="79165" y="2655"/>
                    <a:pt x="79403" y="2393"/>
                    <a:pt x="79712" y="2393"/>
                  </a:cubicBezTo>
                  <a:close/>
                  <a:moveTo>
                    <a:pt x="87166" y="2393"/>
                  </a:moveTo>
                  <a:cubicBezTo>
                    <a:pt x="87463" y="2393"/>
                    <a:pt x="87737" y="2655"/>
                    <a:pt x="87737" y="2965"/>
                  </a:cubicBezTo>
                  <a:cubicBezTo>
                    <a:pt x="87737" y="3262"/>
                    <a:pt x="87475" y="3524"/>
                    <a:pt x="87166" y="3524"/>
                  </a:cubicBezTo>
                  <a:cubicBezTo>
                    <a:pt x="86856" y="3524"/>
                    <a:pt x="86606" y="3274"/>
                    <a:pt x="86606" y="2965"/>
                  </a:cubicBezTo>
                  <a:cubicBezTo>
                    <a:pt x="86618" y="2655"/>
                    <a:pt x="86856" y="2393"/>
                    <a:pt x="87166" y="2393"/>
                  </a:cubicBezTo>
                  <a:close/>
                  <a:moveTo>
                    <a:pt x="94631" y="2393"/>
                  </a:moveTo>
                  <a:cubicBezTo>
                    <a:pt x="94929" y="2393"/>
                    <a:pt x="95191" y="2655"/>
                    <a:pt x="95191" y="2965"/>
                  </a:cubicBezTo>
                  <a:cubicBezTo>
                    <a:pt x="95191" y="3262"/>
                    <a:pt x="94941" y="3524"/>
                    <a:pt x="94631" y="3524"/>
                  </a:cubicBezTo>
                  <a:cubicBezTo>
                    <a:pt x="94310" y="3524"/>
                    <a:pt x="94060" y="3274"/>
                    <a:pt x="94060" y="2965"/>
                  </a:cubicBezTo>
                  <a:cubicBezTo>
                    <a:pt x="94071" y="2655"/>
                    <a:pt x="94310" y="2393"/>
                    <a:pt x="94631" y="2393"/>
                  </a:cubicBezTo>
                  <a:close/>
                  <a:moveTo>
                    <a:pt x="102084" y="2393"/>
                  </a:moveTo>
                  <a:cubicBezTo>
                    <a:pt x="102382" y="2393"/>
                    <a:pt x="102644" y="2655"/>
                    <a:pt x="102644" y="2965"/>
                  </a:cubicBezTo>
                  <a:cubicBezTo>
                    <a:pt x="102644" y="3262"/>
                    <a:pt x="102394" y="3524"/>
                    <a:pt x="102084" y="3524"/>
                  </a:cubicBezTo>
                  <a:cubicBezTo>
                    <a:pt x="101787" y="3524"/>
                    <a:pt x="101513" y="3274"/>
                    <a:pt x="101513" y="2965"/>
                  </a:cubicBezTo>
                  <a:cubicBezTo>
                    <a:pt x="101513" y="2655"/>
                    <a:pt x="101775" y="2393"/>
                    <a:pt x="102084" y="2393"/>
                  </a:cubicBezTo>
                  <a:close/>
                  <a:moveTo>
                    <a:pt x="109538" y="2393"/>
                  </a:moveTo>
                  <a:cubicBezTo>
                    <a:pt x="109835" y="2393"/>
                    <a:pt x="110109" y="2655"/>
                    <a:pt x="110109" y="2965"/>
                  </a:cubicBezTo>
                  <a:cubicBezTo>
                    <a:pt x="110109" y="3262"/>
                    <a:pt x="109847" y="3524"/>
                    <a:pt x="109538" y="3524"/>
                  </a:cubicBezTo>
                  <a:cubicBezTo>
                    <a:pt x="109228" y="3524"/>
                    <a:pt x="108978" y="3274"/>
                    <a:pt x="108978" y="2965"/>
                  </a:cubicBezTo>
                  <a:cubicBezTo>
                    <a:pt x="108978" y="2655"/>
                    <a:pt x="109228" y="2393"/>
                    <a:pt x="109538" y="2393"/>
                  </a:cubicBezTo>
                  <a:close/>
                  <a:moveTo>
                    <a:pt x="116991" y="2393"/>
                  </a:moveTo>
                  <a:cubicBezTo>
                    <a:pt x="117289" y="2393"/>
                    <a:pt x="117562" y="2655"/>
                    <a:pt x="117562" y="2965"/>
                  </a:cubicBezTo>
                  <a:cubicBezTo>
                    <a:pt x="117562" y="3262"/>
                    <a:pt x="117312" y="3524"/>
                    <a:pt x="116991" y="3524"/>
                  </a:cubicBezTo>
                  <a:cubicBezTo>
                    <a:pt x="116681" y="3524"/>
                    <a:pt x="116431" y="3274"/>
                    <a:pt x="116431" y="2965"/>
                  </a:cubicBezTo>
                  <a:cubicBezTo>
                    <a:pt x="116431" y="2655"/>
                    <a:pt x="116681" y="2393"/>
                    <a:pt x="116991" y="2393"/>
                  </a:cubicBezTo>
                  <a:close/>
                  <a:moveTo>
                    <a:pt x="124456" y="2393"/>
                  </a:moveTo>
                  <a:cubicBezTo>
                    <a:pt x="124754" y="2393"/>
                    <a:pt x="125016" y="2655"/>
                    <a:pt x="125016" y="2965"/>
                  </a:cubicBezTo>
                  <a:cubicBezTo>
                    <a:pt x="125016" y="3262"/>
                    <a:pt x="124766" y="3524"/>
                    <a:pt x="124456" y="3524"/>
                  </a:cubicBezTo>
                  <a:cubicBezTo>
                    <a:pt x="124135" y="3524"/>
                    <a:pt x="123885" y="3274"/>
                    <a:pt x="123885" y="2965"/>
                  </a:cubicBezTo>
                  <a:cubicBezTo>
                    <a:pt x="123885" y="2655"/>
                    <a:pt x="124135" y="2393"/>
                    <a:pt x="124456" y="2393"/>
                  </a:cubicBezTo>
                  <a:close/>
                  <a:moveTo>
                    <a:pt x="3405" y="4239"/>
                  </a:moveTo>
                  <a:cubicBezTo>
                    <a:pt x="3703" y="4239"/>
                    <a:pt x="3977" y="4501"/>
                    <a:pt x="3977" y="4810"/>
                  </a:cubicBezTo>
                  <a:cubicBezTo>
                    <a:pt x="3977" y="5108"/>
                    <a:pt x="3727" y="5370"/>
                    <a:pt x="3405" y="5370"/>
                  </a:cubicBezTo>
                  <a:cubicBezTo>
                    <a:pt x="3096" y="5370"/>
                    <a:pt x="2846" y="5120"/>
                    <a:pt x="2846" y="4810"/>
                  </a:cubicBezTo>
                  <a:cubicBezTo>
                    <a:pt x="2858" y="4501"/>
                    <a:pt x="3096" y="4239"/>
                    <a:pt x="3405" y="4239"/>
                  </a:cubicBezTo>
                  <a:close/>
                  <a:moveTo>
                    <a:pt x="7132" y="4239"/>
                  </a:moveTo>
                  <a:cubicBezTo>
                    <a:pt x="7430" y="4239"/>
                    <a:pt x="7692" y="4501"/>
                    <a:pt x="7692" y="4810"/>
                  </a:cubicBezTo>
                  <a:cubicBezTo>
                    <a:pt x="7692" y="5108"/>
                    <a:pt x="7442" y="5370"/>
                    <a:pt x="7132" y="5370"/>
                  </a:cubicBezTo>
                  <a:cubicBezTo>
                    <a:pt x="6834" y="5370"/>
                    <a:pt x="6560" y="5120"/>
                    <a:pt x="6560" y="4810"/>
                  </a:cubicBezTo>
                  <a:cubicBezTo>
                    <a:pt x="6584" y="4501"/>
                    <a:pt x="6822" y="4239"/>
                    <a:pt x="7132" y="4239"/>
                  </a:cubicBezTo>
                  <a:close/>
                  <a:moveTo>
                    <a:pt x="10871" y="4239"/>
                  </a:moveTo>
                  <a:cubicBezTo>
                    <a:pt x="11168" y="4239"/>
                    <a:pt x="11430" y="4501"/>
                    <a:pt x="11430" y="4810"/>
                  </a:cubicBezTo>
                  <a:cubicBezTo>
                    <a:pt x="11430" y="5108"/>
                    <a:pt x="11180" y="5370"/>
                    <a:pt x="10871" y="5370"/>
                  </a:cubicBezTo>
                  <a:cubicBezTo>
                    <a:pt x="10573" y="5370"/>
                    <a:pt x="10299" y="5120"/>
                    <a:pt x="10299" y="4810"/>
                  </a:cubicBezTo>
                  <a:cubicBezTo>
                    <a:pt x="10299" y="4501"/>
                    <a:pt x="10549" y="4239"/>
                    <a:pt x="10871" y="4239"/>
                  </a:cubicBezTo>
                  <a:close/>
                  <a:moveTo>
                    <a:pt x="14585" y="4239"/>
                  </a:moveTo>
                  <a:cubicBezTo>
                    <a:pt x="14883" y="4239"/>
                    <a:pt x="15157" y="4501"/>
                    <a:pt x="15157" y="4810"/>
                  </a:cubicBezTo>
                  <a:cubicBezTo>
                    <a:pt x="15157" y="5108"/>
                    <a:pt x="14895" y="5370"/>
                    <a:pt x="14585" y="5370"/>
                  </a:cubicBezTo>
                  <a:cubicBezTo>
                    <a:pt x="14288" y="5370"/>
                    <a:pt x="14014" y="5120"/>
                    <a:pt x="14014" y="4810"/>
                  </a:cubicBezTo>
                  <a:cubicBezTo>
                    <a:pt x="14038" y="4501"/>
                    <a:pt x="14276" y="4239"/>
                    <a:pt x="14585" y="4239"/>
                  </a:cubicBezTo>
                  <a:close/>
                  <a:moveTo>
                    <a:pt x="18324" y="4239"/>
                  </a:moveTo>
                  <a:cubicBezTo>
                    <a:pt x="18622" y="4239"/>
                    <a:pt x="18883" y="4501"/>
                    <a:pt x="18883" y="4810"/>
                  </a:cubicBezTo>
                  <a:cubicBezTo>
                    <a:pt x="18883" y="5108"/>
                    <a:pt x="18633" y="5370"/>
                    <a:pt x="18324" y="5370"/>
                  </a:cubicBezTo>
                  <a:cubicBezTo>
                    <a:pt x="18026" y="5370"/>
                    <a:pt x="17752" y="5120"/>
                    <a:pt x="17752" y="4810"/>
                  </a:cubicBezTo>
                  <a:cubicBezTo>
                    <a:pt x="17752" y="4501"/>
                    <a:pt x="18014" y="4239"/>
                    <a:pt x="18324" y="4239"/>
                  </a:cubicBezTo>
                  <a:close/>
                  <a:moveTo>
                    <a:pt x="22039" y="4239"/>
                  </a:moveTo>
                  <a:cubicBezTo>
                    <a:pt x="22336" y="4239"/>
                    <a:pt x="22610" y="4501"/>
                    <a:pt x="22610" y="4810"/>
                  </a:cubicBezTo>
                  <a:cubicBezTo>
                    <a:pt x="22610" y="5108"/>
                    <a:pt x="22360" y="5370"/>
                    <a:pt x="22039" y="5370"/>
                  </a:cubicBezTo>
                  <a:cubicBezTo>
                    <a:pt x="21729" y="5370"/>
                    <a:pt x="21479" y="5120"/>
                    <a:pt x="21479" y="4810"/>
                  </a:cubicBezTo>
                  <a:cubicBezTo>
                    <a:pt x="21491" y="4501"/>
                    <a:pt x="21729" y="4239"/>
                    <a:pt x="22039" y="4239"/>
                  </a:cubicBezTo>
                  <a:close/>
                  <a:moveTo>
                    <a:pt x="25777" y="4239"/>
                  </a:moveTo>
                  <a:cubicBezTo>
                    <a:pt x="26075" y="4239"/>
                    <a:pt x="26349" y="4501"/>
                    <a:pt x="26349" y="4810"/>
                  </a:cubicBezTo>
                  <a:cubicBezTo>
                    <a:pt x="26349" y="5108"/>
                    <a:pt x="26087" y="5370"/>
                    <a:pt x="25777" y="5370"/>
                  </a:cubicBezTo>
                  <a:cubicBezTo>
                    <a:pt x="25468" y="5370"/>
                    <a:pt x="25206" y="5120"/>
                    <a:pt x="25206" y="4810"/>
                  </a:cubicBezTo>
                  <a:cubicBezTo>
                    <a:pt x="25218" y="4501"/>
                    <a:pt x="25468" y="4239"/>
                    <a:pt x="25777" y="4239"/>
                  </a:cubicBezTo>
                  <a:close/>
                  <a:moveTo>
                    <a:pt x="29504" y="4239"/>
                  </a:moveTo>
                  <a:cubicBezTo>
                    <a:pt x="29801" y="4239"/>
                    <a:pt x="30063" y="4501"/>
                    <a:pt x="30063" y="4810"/>
                  </a:cubicBezTo>
                  <a:cubicBezTo>
                    <a:pt x="30063" y="5108"/>
                    <a:pt x="29813" y="5370"/>
                    <a:pt x="29504" y="5370"/>
                  </a:cubicBezTo>
                  <a:cubicBezTo>
                    <a:pt x="29182" y="5370"/>
                    <a:pt x="28932" y="5120"/>
                    <a:pt x="28932" y="4810"/>
                  </a:cubicBezTo>
                  <a:cubicBezTo>
                    <a:pt x="28944" y="4501"/>
                    <a:pt x="29182" y="4239"/>
                    <a:pt x="29504" y="4239"/>
                  </a:cubicBezTo>
                  <a:close/>
                  <a:moveTo>
                    <a:pt x="33230" y="4239"/>
                  </a:moveTo>
                  <a:cubicBezTo>
                    <a:pt x="33528" y="4239"/>
                    <a:pt x="33802" y="4501"/>
                    <a:pt x="33802" y="4810"/>
                  </a:cubicBezTo>
                  <a:cubicBezTo>
                    <a:pt x="33802" y="5108"/>
                    <a:pt x="33552" y="5370"/>
                    <a:pt x="33230" y="5370"/>
                  </a:cubicBezTo>
                  <a:cubicBezTo>
                    <a:pt x="32921" y="5370"/>
                    <a:pt x="32671" y="5120"/>
                    <a:pt x="32671" y="4810"/>
                  </a:cubicBezTo>
                  <a:cubicBezTo>
                    <a:pt x="32671" y="4501"/>
                    <a:pt x="32921" y="4239"/>
                    <a:pt x="33230" y="4239"/>
                  </a:cubicBezTo>
                  <a:close/>
                  <a:moveTo>
                    <a:pt x="36957" y="4239"/>
                  </a:moveTo>
                  <a:cubicBezTo>
                    <a:pt x="37255" y="4239"/>
                    <a:pt x="37517" y="4501"/>
                    <a:pt x="37517" y="4810"/>
                  </a:cubicBezTo>
                  <a:cubicBezTo>
                    <a:pt x="37517" y="5108"/>
                    <a:pt x="37267" y="5370"/>
                    <a:pt x="36957" y="5370"/>
                  </a:cubicBezTo>
                  <a:cubicBezTo>
                    <a:pt x="36648" y="5370"/>
                    <a:pt x="36386" y="5120"/>
                    <a:pt x="36386" y="4810"/>
                  </a:cubicBezTo>
                  <a:cubicBezTo>
                    <a:pt x="36409" y="4501"/>
                    <a:pt x="36648" y="4239"/>
                    <a:pt x="36957" y="4239"/>
                  </a:cubicBezTo>
                  <a:close/>
                  <a:moveTo>
                    <a:pt x="40672" y="4239"/>
                  </a:moveTo>
                  <a:cubicBezTo>
                    <a:pt x="40970" y="4239"/>
                    <a:pt x="41243" y="4501"/>
                    <a:pt x="41243" y="4810"/>
                  </a:cubicBezTo>
                  <a:cubicBezTo>
                    <a:pt x="41243" y="5108"/>
                    <a:pt x="40993" y="5370"/>
                    <a:pt x="40672" y="5370"/>
                  </a:cubicBezTo>
                  <a:cubicBezTo>
                    <a:pt x="40374" y="5370"/>
                    <a:pt x="40112" y="5120"/>
                    <a:pt x="40112" y="4810"/>
                  </a:cubicBezTo>
                  <a:cubicBezTo>
                    <a:pt x="40124" y="4501"/>
                    <a:pt x="40362" y="4239"/>
                    <a:pt x="40672" y="4239"/>
                  </a:cubicBezTo>
                  <a:close/>
                  <a:moveTo>
                    <a:pt x="44410" y="4239"/>
                  </a:moveTo>
                  <a:cubicBezTo>
                    <a:pt x="44708" y="4239"/>
                    <a:pt x="44982" y="4501"/>
                    <a:pt x="44982" y="4810"/>
                  </a:cubicBezTo>
                  <a:cubicBezTo>
                    <a:pt x="44982" y="5108"/>
                    <a:pt x="44720" y="5370"/>
                    <a:pt x="44410" y="5370"/>
                  </a:cubicBezTo>
                  <a:cubicBezTo>
                    <a:pt x="44113" y="5370"/>
                    <a:pt x="43851" y="5120"/>
                    <a:pt x="43851" y="4810"/>
                  </a:cubicBezTo>
                  <a:cubicBezTo>
                    <a:pt x="43851" y="4501"/>
                    <a:pt x="44101" y="4239"/>
                    <a:pt x="44410" y="4239"/>
                  </a:cubicBezTo>
                  <a:close/>
                  <a:moveTo>
                    <a:pt x="48137" y="4239"/>
                  </a:moveTo>
                  <a:cubicBezTo>
                    <a:pt x="48435" y="4239"/>
                    <a:pt x="48697" y="4501"/>
                    <a:pt x="48697" y="4810"/>
                  </a:cubicBezTo>
                  <a:cubicBezTo>
                    <a:pt x="48697" y="5108"/>
                    <a:pt x="48447" y="5370"/>
                    <a:pt x="48137" y="5370"/>
                  </a:cubicBezTo>
                  <a:cubicBezTo>
                    <a:pt x="47839" y="5370"/>
                    <a:pt x="47566" y="5120"/>
                    <a:pt x="47566" y="4810"/>
                  </a:cubicBezTo>
                  <a:cubicBezTo>
                    <a:pt x="47578" y="4501"/>
                    <a:pt x="47839" y="4239"/>
                    <a:pt x="48137" y="4239"/>
                  </a:cubicBezTo>
                  <a:close/>
                  <a:moveTo>
                    <a:pt x="51864" y="4239"/>
                  </a:moveTo>
                  <a:cubicBezTo>
                    <a:pt x="52161" y="4239"/>
                    <a:pt x="52435" y="4501"/>
                    <a:pt x="52435" y="4810"/>
                  </a:cubicBezTo>
                  <a:cubicBezTo>
                    <a:pt x="52435" y="5108"/>
                    <a:pt x="52185" y="5370"/>
                    <a:pt x="51864" y="5370"/>
                  </a:cubicBezTo>
                  <a:cubicBezTo>
                    <a:pt x="51566" y="5370"/>
                    <a:pt x="51304" y="5120"/>
                    <a:pt x="51304" y="4810"/>
                  </a:cubicBezTo>
                  <a:cubicBezTo>
                    <a:pt x="51304" y="4501"/>
                    <a:pt x="51554" y="4239"/>
                    <a:pt x="51864" y="4239"/>
                  </a:cubicBezTo>
                  <a:close/>
                  <a:moveTo>
                    <a:pt x="55602" y="4239"/>
                  </a:moveTo>
                  <a:cubicBezTo>
                    <a:pt x="55900" y="4239"/>
                    <a:pt x="56174" y="4501"/>
                    <a:pt x="56174" y="4810"/>
                  </a:cubicBezTo>
                  <a:cubicBezTo>
                    <a:pt x="56174" y="5108"/>
                    <a:pt x="55912" y="5370"/>
                    <a:pt x="55602" y="5370"/>
                  </a:cubicBezTo>
                  <a:cubicBezTo>
                    <a:pt x="55293" y="5370"/>
                    <a:pt x="55043" y="5120"/>
                    <a:pt x="55043" y="4810"/>
                  </a:cubicBezTo>
                  <a:cubicBezTo>
                    <a:pt x="55043" y="4501"/>
                    <a:pt x="55293" y="4239"/>
                    <a:pt x="55602" y="4239"/>
                  </a:cubicBezTo>
                  <a:close/>
                  <a:moveTo>
                    <a:pt x="59329" y="4239"/>
                  </a:moveTo>
                  <a:cubicBezTo>
                    <a:pt x="59627" y="4239"/>
                    <a:pt x="59889" y="4501"/>
                    <a:pt x="59889" y="4810"/>
                  </a:cubicBezTo>
                  <a:cubicBezTo>
                    <a:pt x="59889" y="5108"/>
                    <a:pt x="59639" y="5370"/>
                    <a:pt x="59329" y="5370"/>
                  </a:cubicBezTo>
                  <a:cubicBezTo>
                    <a:pt x="59008" y="5370"/>
                    <a:pt x="58757" y="5120"/>
                    <a:pt x="58757" y="4810"/>
                  </a:cubicBezTo>
                  <a:cubicBezTo>
                    <a:pt x="58757" y="4501"/>
                    <a:pt x="59008" y="4239"/>
                    <a:pt x="59329" y="4239"/>
                  </a:cubicBezTo>
                  <a:close/>
                  <a:moveTo>
                    <a:pt x="63056" y="4239"/>
                  </a:moveTo>
                  <a:cubicBezTo>
                    <a:pt x="63353" y="4239"/>
                    <a:pt x="63627" y="4501"/>
                    <a:pt x="63627" y="4810"/>
                  </a:cubicBezTo>
                  <a:cubicBezTo>
                    <a:pt x="63627" y="5108"/>
                    <a:pt x="63377" y="5370"/>
                    <a:pt x="63056" y="5370"/>
                  </a:cubicBezTo>
                  <a:cubicBezTo>
                    <a:pt x="62746" y="5370"/>
                    <a:pt x="62496" y="5120"/>
                    <a:pt x="62496" y="4810"/>
                  </a:cubicBezTo>
                  <a:cubicBezTo>
                    <a:pt x="62496" y="4501"/>
                    <a:pt x="62746" y="4239"/>
                    <a:pt x="63056" y="4239"/>
                  </a:cubicBezTo>
                  <a:close/>
                  <a:moveTo>
                    <a:pt x="66782" y="4239"/>
                  </a:moveTo>
                  <a:cubicBezTo>
                    <a:pt x="67080" y="4239"/>
                    <a:pt x="67342" y="4501"/>
                    <a:pt x="67342" y="4810"/>
                  </a:cubicBezTo>
                  <a:cubicBezTo>
                    <a:pt x="67342" y="5108"/>
                    <a:pt x="67092" y="5370"/>
                    <a:pt x="66782" y="5370"/>
                  </a:cubicBezTo>
                  <a:cubicBezTo>
                    <a:pt x="66473" y="5370"/>
                    <a:pt x="66211" y="5120"/>
                    <a:pt x="66211" y="4810"/>
                  </a:cubicBezTo>
                  <a:cubicBezTo>
                    <a:pt x="66235" y="4501"/>
                    <a:pt x="66473" y="4239"/>
                    <a:pt x="66782" y="4239"/>
                  </a:cubicBezTo>
                  <a:close/>
                  <a:moveTo>
                    <a:pt x="70509" y="4239"/>
                  </a:moveTo>
                  <a:cubicBezTo>
                    <a:pt x="70807" y="4239"/>
                    <a:pt x="71080" y="4501"/>
                    <a:pt x="71080" y="4810"/>
                  </a:cubicBezTo>
                  <a:cubicBezTo>
                    <a:pt x="71080" y="5108"/>
                    <a:pt x="70830" y="5370"/>
                    <a:pt x="70509" y="5370"/>
                  </a:cubicBezTo>
                  <a:cubicBezTo>
                    <a:pt x="70199" y="5370"/>
                    <a:pt x="69949" y="5120"/>
                    <a:pt x="69949" y="4810"/>
                  </a:cubicBezTo>
                  <a:cubicBezTo>
                    <a:pt x="69949" y="4501"/>
                    <a:pt x="70199" y="4239"/>
                    <a:pt x="70509" y="4239"/>
                  </a:cubicBezTo>
                  <a:close/>
                  <a:moveTo>
                    <a:pt x="74236" y="4239"/>
                  </a:moveTo>
                  <a:cubicBezTo>
                    <a:pt x="74533" y="4239"/>
                    <a:pt x="74795" y="4501"/>
                    <a:pt x="74795" y="4810"/>
                  </a:cubicBezTo>
                  <a:cubicBezTo>
                    <a:pt x="74795" y="5108"/>
                    <a:pt x="74545" y="5370"/>
                    <a:pt x="74236" y="5370"/>
                  </a:cubicBezTo>
                  <a:cubicBezTo>
                    <a:pt x="73938" y="5370"/>
                    <a:pt x="73676" y="5120"/>
                    <a:pt x="73676" y="4810"/>
                  </a:cubicBezTo>
                  <a:cubicBezTo>
                    <a:pt x="73676" y="4501"/>
                    <a:pt x="73926" y="4239"/>
                    <a:pt x="74236" y="4239"/>
                  </a:cubicBezTo>
                  <a:close/>
                  <a:moveTo>
                    <a:pt x="77855" y="4239"/>
                  </a:moveTo>
                  <a:cubicBezTo>
                    <a:pt x="78153" y="4239"/>
                    <a:pt x="78415" y="4501"/>
                    <a:pt x="78415" y="4810"/>
                  </a:cubicBezTo>
                  <a:cubicBezTo>
                    <a:pt x="78415" y="5108"/>
                    <a:pt x="78165" y="5370"/>
                    <a:pt x="77855" y="5370"/>
                  </a:cubicBezTo>
                  <a:cubicBezTo>
                    <a:pt x="77546" y="5370"/>
                    <a:pt x="77284" y="5120"/>
                    <a:pt x="77284" y="4810"/>
                  </a:cubicBezTo>
                  <a:cubicBezTo>
                    <a:pt x="77284" y="4501"/>
                    <a:pt x="77546" y="4239"/>
                    <a:pt x="77855" y="4239"/>
                  </a:cubicBezTo>
                  <a:close/>
                  <a:moveTo>
                    <a:pt x="81570" y="4239"/>
                  </a:moveTo>
                  <a:cubicBezTo>
                    <a:pt x="81868" y="4239"/>
                    <a:pt x="82141" y="4501"/>
                    <a:pt x="82141" y="4810"/>
                  </a:cubicBezTo>
                  <a:cubicBezTo>
                    <a:pt x="82141" y="5108"/>
                    <a:pt x="81879" y="5370"/>
                    <a:pt x="81570" y="5370"/>
                  </a:cubicBezTo>
                  <a:cubicBezTo>
                    <a:pt x="81260" y="5370"/>
                    <a:pt x="81010" y="5120"/>
                    <a:pt x="81010" y="4810"/>
                  </a:cubicBezTo>
                  <a:cubicBezTo>
                    <a:pt x="81022" y="4501"/>
                    <a:pt x="81260" y="4239"/>
                    <a:pt x="81570" y="4239"/>
                  </a:cubicBezTo>
                  <a:close/>
                  <a:moveTo>
                    <a:pt x="85308" y="4239"/>
                  </a:moveTo>
                  <a:cubicBezTo>
                    <a:pt x="85606" y="4239"/>
                    <a:pt x="85880" y="4501"/>
                    <a:pt x="85880" y="4810"/>
                  </a:cubicBezTo>
                  <a:cubicBezTo>
                    <a:pt x="85880" y="5108"/>
                    <a:pt x="85618" y="5370"/>
                    <a:pt x="85308" y="5370"/>
                  </a:cubicBezTo>
                  <a:cubicBezTo>
                    <a:pt x="84999" y="5370"/>
                    <a:pt x="84749" y="5120"/>
                    <a:pt x="84749" y="4810"/>
                  </a:cubicBezTo>
                  <a:cubicBezTo>
                    <a:pt x="84749" y="4501"/>
                    <a:pt x="84999" y="4239"/>
                    <a:pt x="85308" y="4239"/>
                  </a:cubicBezTo>
                  <a:close/>
                  <a:moveTo>
                    <a:pt x="89035" y="4239"/>
                  </a:moveTo>
                  <a:cubicBezTo>
                    <a:pt x="89333" y="4239"/>
                    <a:pt x="89595" y="4501"/>
                    <a:pt x="89595" y="4810"/>
                  </a:cubicBezTo>
                  <a:cubicBezTo>
                    <a:pt x="89595" y="5108"/>
                    <a:pt x="89345" y="5370"/>
                    <a:pt x="89035" y="5370"/>
                  </a:cubicBezTo>
                  <a:cubicBezTo>
                    <a:pt x="88714" y="5370"/>
                    <a:pt x="88464" y="5120"/>
                    <a:pt x="88464" y="4810"/>
                  </a:cubicBezTo>
                  <a:cubicBezTo>
                    <a:pt x="88475" y="4501"/>
                    <a:pt x="88714" y="4239"/>
                    <a:pt x="89035" y="4239"/>
                  </a:cubicBezTo>
                  <a:close/>
                  <a:moveTo>
                    <a:pt x="92762" y="4239"/>
                  </a:moveTo>
                  <a:cubicBezTo>
                    <a:pt x="93059" y="4239"/>
                    <a:pt x="93333" y="4501"/>
                    <a:pt x="93333" y="4810"/>
                  </a:cubicBezTo>
                  <a:cubicBezTo>
                    <a:pt x="93333" y="5108"/>
                    <a:pt x="93071" y="5370"/>
                    <a:pt x="92762" y="5370"/>
                  </a:cubicBezTo>
                  <a:cubicBezTo>
                    <a:pt x="92452" y="5370"/>
                    <a:pt x="92202" y="5120"/>
                    <a:pt x="92202" y="4810"/>
                  </a:cubicBezTo>
                  <a:cubicBezTo>
                    <a:pt x="92202" y="4501"/>
                    <a:pt x="92452" y="4239"/>
                    <a:pt x="92762" y="4239"/>
                  </a:cubicBezTo>
                  <a:close/>
                  <a:moveTo>
                    <a:pt x="96488" y="4239"/>
                  </a:moveTo>
                  <a:cubicBezTo>
                    <a:pt x="96786" y="4239"/>
                    <a:pt x="97048" y="4501"/>
                    <a:pt x="97048" y="4810"/>
                  </a:cubicBezTo>
                  <a:cubicBezTo>
                    <a:pt x="97048" y="5108"/>
                    <a:pt x="96798" y="5370"/>
                    <a:pt x="96488" y="5370"/>
                  </a:cubicBezTo>
                  <a:cubicBezTo>
                    <a:pt x="96191" y="5370"/>
                    <a:pt x="95917" y="5120"/>
                    <a:pt x="95917" y="4810"/>
                  </a:cubicBezTo>
                  <a:cubicBezTo>
                    <a:pt x="95917" y="4501"/>
                    <a:pt x="96179" y="4239"/>
                    <a:pt x="96488" y="4239"/>
                  </a:cubicBezTo>
                  <a:close/>
                  <a:moveTo>
                    <a:pt x="100203" y="4239"/>
                  </a:moveTo>
                  <a:cubicBezTo>
                    <a:pt x="100501" y="4239"/>
                    <a:pt x="100775" y="4501"/>
                    <a:pt x="100775" y="4810"/>
                  </a:cubicBezTo>
                  <a:cubicBezTo>
                    <a:pt x="100775" y="5108"/>
                    <a:pt x="100513" y="5370"/>
                    <a:pt x="100203" y="5370"/>
                  </a:cubicBezTo>
                  <a:cubicBezTo>
                    <a:pt x="99905" y="5370"/>
                    <a:pt x="99644" y="5120"/>
                    <a:pt x="99644" y="4810"/>
                  </a:cubicBezTo>
                  <a:cubicBezTo>
                    <a:pt x="99655" y="4501"/>
                    <a:pt x="99894" y="4239"/>
                    <a:pt x="100203" y="4239"/>
                  </a:cubicBezTo>
                  <a:close/>
                  <a:moveTo>
                    <a:pt x="103942" y="4239"/>
                  </a:moveTo>
                  <a:cubicBezTo>
                    <a:pt x="104239" y="4239"/>
                    <a:pt x="104513" y="4501"/>
                    <a:pt x="104513" y="4810"/>
                  </a:cubicBezTo>
                  <a:cubicBezTo>
                    <a:pt x="104513" y="5108"/>
                    <a:pt x="104251" y="5370"/>
                    <a:pt x="103942" y="5370"/>
                  </a:cubicBezTo>
                  <a:cubicBezTo>
                    <a:pt x="103644" y="5370"/>
                    <a:pt x="103382" y="5120"/>
                    <a:pt x="103382" y="4810"/>
                  </a:cubicBezTo>
                  <a:cubicBezTo>
                    <a:pt x="103382" y="4501"/>
                    <a:pt x="103632" y="4239"/>
                    <a:pt x="103942" y="4239"/>
                  </a:cubicBezTo>
                  <a:close/>
                  <a:moveTo>
                    <a:pt x="107668" y="4239"/>
                  </a:moveTo>
                  <a:cubicBezTo>
                    <a:pt x="107966" y="4239"/>
                    <a:pt x="108228" y="4501"/>
                    <a:pt x="108228" y="4810"/>
                  </a:cubicBezTo>
                  <a:cubicBezTo>
                    <a:pt x="108228" y="5108"/>
                    <a:pt x="107978" y="5370"/>
                    <a:pt x="107668" y="5370"/>
                  </a:cubicBezTo>
                  <a:cubicBezTo>
                    <a:pt x="107371" y="5370"/>
                    <a:pt x="107097" y="5120"/>
                    <a:pt x="107097" y="4810"/>
                  </a:cubicBezTo>
                  <a:cubicBezTo>
                    <a:pt x="107109" y="4501"/>
                    <a:pt x="107347" y="4239"/>
                    <a:pt x="107668" y="4239"/>
                  </a:cubicBezTo>
                  <a:close/>
                  <a:moveTo>
                    <a:pt x="111395" y="4239"/>
                  </a:moveTo>
                  <a:cubicBezTo>
                    <a:pt x="111693" y="4239"/>
                    <a:pt x="111967" y="4501"/>
                    <a:pt x="111967" y="4810"/>
                  </a:cubicBezTo>
                  <a:cubicBezTo>
                    <a:pt x="111967" y="5108"/>
                    <a:pt x="111705" y="5370"/>
                    <a:pt x="111395" y="5370"/>
                  </a:cubicBezTo>
                  <a:cubicBezTo>
                    <a:pt x="111085" y="5370"/>
                    <a:pt x="110835" y="5120"/>
                    <a:pt x="110835" y="4810"/>
                  </a:cubicBezTo>
                  <a:cubicBezTo>
                    <a:pt x="110835" y="4501"/>
                    <a:pt x="111085" y="4239"/>
                    <a:pt x="111395" y="4239"/>
                  </a:cubicBezTo>
                  <a:close/>
                  <a:moveTo>
                    <a:pt x="115122" y="4239"/>
                  </a:moveTo>
                  <a:cubicBezTo>
                    <a:pt x="115419" y="4239"/>
                    <a:pt x="115681" y="4501"/>
                    <a:pt x="115681" y="4810"/>
                  </a:cubicBezTo>
                  <a:cubicBezTo>
                    <a:pt x="115681" y="5108"/>
                    <a:pt x="115431" y="5370"/>
                    <a:pt x="115122" y="5370"/>
                  </a:cubicBezTo>
                  <a:cubicBezTo>
                    <a:pt x="114812" y="5370"/>
                    <a:pt x="114550" y="5120"/>
                    <a:pt x="114550" y="4810"/>
                  </a:cubicBezTo>
                  <a:cubicBezTo>
                    <a:pt x="114574" y="4501"/>
                    <a:pt x="114812" y="4239"/>
                    <a:pt x="115122" y="4239"/>
                  </a:cubicBezTo>
                  <a:close/>
                  <a:moveTo>
                    <a:pt x="118860" y="4239"/>
                  </a:moveTo>
                  <a:cubicBezTo>
                    <a:pt x="119158" y="4239"/>
                    <a:pt x="119420" y="4501"/>
                    <a:pt x="119420" y="4810"/>
                  </a:cubicBezTo>
                  <a:cubicBezTo>
                    <a:pt x="119420" y="5108"/>
                    <a:pt x="119170" y="5370"/>
                    <a:pt x="118860" y="5370"/>
                  </a:cubicBezTo>
                  <a:cubicBezTo>
                    <a:pt x="118539" y="5370"/>
                    <a:pt x="118289" y="5120"/>
                    <a:pt x="118289" y="4810"/>
                  </a:cubicBezTo>
                  <a:cubicBezTo>
                    <a:pt x="118289" y="4501"/>
                    <a:pt x="118539" y="4239"/>
                    <a:pt x="118860" y="4239"/>
                  </a:cubicBezTo>
                  <a:close/>
                  <a:moveTo>
                    <a:pt x="122575" y="4239"/>
                  </a:moveTo>
                  <a:cubicBezTo>
                    <a:pt x="122873" y="4239"/>
                    <a:pt x="123146" y="4501"/>
                    <a:pt x="123146" y="4810"/>
                  </a:cubicBezTo>
                  <a:cubicBezTo>
                    <a:pt x="123146" y="5108"/>
                    <a:pt x="122885" y="5370"/>
                    <a:pt x="122575" y="5370"/>
                  </a:cubicBezTo>
                  <a:cubicBezTo>
                    <a:pt x="122265" y="5370"/>
                    <a:pt x="122015" y="5120"/>
                    <a:pt x="122015" y="4810"/>
                  </a:cubicBezTo>
                  <a:cubicBezTo>
                    <a:pt x="122027" y="4501"/>
                    <a:pt x="122277" y="4239"/>
                    <a:pt x="122575" y="4239"/>
                  </a:cubicBezTo>
                  <a:close/>
                  <a:moveTo>
                    <a:pt x="126314" y="4239"/>
                  </a:moveTo>
                  <a:cubicBezTo>
                    <a:pt x="126611" y="4239"/>
                    <a:pt x="126873" y="4501"/>
                    <a:pt x="126873" y="4810"/>
                  </a:cubicBezTo>
                  <a:cubicBezTo>
                    <a:pt x="126873" y="5108"/>
                    <a:pt x="126623" y="5370"/>
                    <a:pt x="126314" y="5370"/>
                  </a:cubicBezTo>
                  <a:cubicBezTo>
                    <a:pt x="126004" y="5370"/>
                    <a:pt x="125742" y="5120"/>
                    <a:pt x="125742" y="4810"/>
                  </a:cubicBezTo>
                  <a:cubicBezTo>
                    <a:pt x="125742" y="4501"/>
                    <a:pt x="126004" y="4239"/>
                    <a:pt x="126314" y="4239"/>
                  </a:cubicBezTo>
                  <a:close/>
                  <a:moveTo>
                    <a:pt x="130028" y="4239"/>
                  </a:moveTo>
                  <a:cubicBezTo>
                    <a:pt x="130326" y="4239"/>
                    <a:pt x="130600" y="4501"/>
                    <a:pt x="130600" y="4810"/>
                  </a:cubicBezTo>
                  <a:cubicBezTo>
                    <a:pt x="130600" y="5108"/>
                    <a:pt x="130350" y="5370"/>
                    <a:pt x="130028" y="5370"/>
                  </a:cubicBezTo>
                  <a:cubicBezTo>
                    <a:pt x="129731" y="5370"/>
                    <a:pt x="129469" y="5120"/>
                    <a:pt x="129469" y="4810"/>
                  </a:cubicBezTo>
                  <a:cubicBezTo>
                    <a:pt x="129469" y="4501"/>
                    <a:pt x="129719" y="4239"/>
                    <a:pt x="130028" y="4239"/>
                  </a:cubicBezTo>
                  <a:close/>
                  <a:moveTo>
                    <a:pt x="1548" y="6120"/>
                  </a:moveTo>
                  <a:cubicBezTo>
                    <a:pt x="1846" y="6120"/>
                    <a:pt x="2119" y="6370"/>
                    <a:pt x="2119" y="6679"/>
                  </a:cubicBezTo>
                  <a:cubicBezTo>
                    <a:pt x="2119" y="6989"/>
                    <a:pt x="1858" y="7251"/>
                    <a:pt x="1548" y="7251"/>
                  </a:cubicBezTo>
                  <a:cubicBezTo>
                    <a:pt x="1238" y="7251"/>
                    <a:pt x="988" y="6989"/>
                    <a:pt x="988" y="6679"/>
                  </a:cubicBezTo>
                  <a:cubicBezTo>
                    <a:pt x="988" y="6370"/>
                    <a:pt x="1238" y="6120"/>
                    <a:pt x="1548" y="6120"/>
                  </a:cubicBezTo>
                  <a:close/>
                  <a:moveTo>
                    <a:pt x="5287" y="6120"/>
                  </a:moveTo>
                  <a:cubicBezTo>
                    <a:pt x="5596" y="6120"/>
                    <a:pt x="5846" y="6370"/>
                    <a:pt x="5846" y="6679"/>
                  </a:cubicBezTo>
                  <a:cubicBezTo>
                    <a:pt x="5846" y="6989"/>
                    <a:pt x="5596" y="7251"/>
                    <a:pt x="5287" y="7251"/>
                  </a:cubicBezTo>
                  <a:cubicBezTo>
                    <a:pt x="4977" y="7251"/>
                    <a:pt x="4715" y="6989"/>
                    <a:pt x="4715" y="6679"/>
                  </a:cubicBezTo>
                  <a:cubicBezTo>
                    <a:pt x="4715" y="6370"/>
                    <a:pt x="4977" y="6120"/>
                    <a:pt x="5287" y="6120"/>
                  </a:cubicBezTo>
                  <a:close/>
                  <a:moveTo>
                    <a:pt x="9001" y="6120"/>
                  </a:moveTo>
                  <a:cubicBezTo>
                    <a:pt x="9299" y="6120"/>
                    <a:pt x="9573" y="6370"/>
                    <a:pt x="9573" y="6679"/>
                  </a:cubicBezTo>
                  <a:cubicBezTo>
                    <a:pt x="9573" y="6989"/>
                    <a:pt x="9323" y="7251"/>
                    <a:pt x="9001" y="7251"/>
                  </a:cubicBezTo>
                  <a:cubicBezTo>
                    <a:pt x="8704" y="7251"/>
                    <a:pt x="8442" y="6989"/>
                    <a:pt x="8442" y="6679"/>
                  </a:cubicBezTo>
                  <a:cubicBezTo>
                    <a:pt x="8442" y="6370"/>
                    <a:pt x="8692" y="6120"/>
                    <a:pt x="9001" y="6120"/>
                  </a:cubicBezTo>
                  <a:close/>
                  <a:moveTo>
                    <a:pt x="12728" y="6120"/>
                  </a:moveTo>
                  <a:cubicBezTo>
                    <a:pt x="13037" y="6120"/>
                    <a:pt x="13288" y="6370"/>
                    <a:pt x="13288" y="6679"/>
                  </a:cubicBezTo>
                  <a:cubicBezTo>
                    <a:pt x="13288" y="6989"/>
                    <a:pt x="13037" y="7251"/>
                    <a:pt x="12728" y="7251"/>
                  </a:cubicBezTo>
                  <a:cubicBezTo>
                    <a:pt x="12418" y="7251"/>
                    <a:pt x="12156" y="6989"/>
                    <a:pt x="12156" y="6679"/>
                  </a:cubicBezTo>
                  <a:cubicBezTo>
                    <a:pt x="12156" y="6370"/>
                    <a:pt x="12418" y="6120"/>
                    <a:pt x="12728" y="6120"/>
                  </a:cubicBezTo>
                  <a:close/>
                  <a:moveTo>
                    <a:pt x="16466" y="6120"/>
                  </a:moveTo>
                  <a:cubicBezTo>
                    <a:pt x="16764" y="6120"/>
                    <a:pt x="17026" y="6370"/>
                    <a:pt x="17026" y="6679"/>
                  </a:cubicBezTo>
                  <a:cubicBezTo>
                    <a:pt x="17026" y="6989"/>
                    <a:pt x="16776" y="7251"/>
                    <a:pt x="16466" y="7251"/>
                  </a:cubicBezTo>
                  <a:cubicBezTo>
                    <a:pt x="16169" y="7251"/>
                    <a:pt x="15895" y="6989"/>
                    <a:pt x="15895" y="6679"/>
                  </a:cubicBezTo>
                  <a:cubicBezTo>
                    <a:pt x="15895" y="6370"/>
                    <a:pt x="16145" y="6120"/>
                    <a:pt x="16466" y="6120"/>
                  </a:cubicBezTo>
                  <a:close/>
                  <a:moveTo>
                    <a:pt x="20181" y="6120"/>
                  </a:moveTo>
                  <a:cubicBezTo>
                    <a:pt x="20491" y="6120"/>
                    <a:pt x="20753" y="6370"/>
                    <a:pt x="20753" y="6679"/>
                  </a:cubicBezTo>
                  <a:cubicBezTo>
                    <a:pt x="20753" y="6989"/>
                    <a:pt x="20491" y="7251"/>
                    <a:pt x="20181" y="7251"/>
                  </a:cubicBezTo>
                  <a:cubicBezTo>
                    <a:pt x="19872" y="7251"/>
                    <a:pt x="19622" y="6989"/>
                    <a:pt x="19622" y="6679"/>
                  </a:cubicBezTo>
                  <a:cubicBezTo>
                    <a:pt x="19622" y="6370"/>
                    <a:pt x="19872" y="6120"/>
                    <a:pt x="20181" y="6120"/>
                  </a:cubicBezTo>
                  <a:close/>
                  <a:moveTo>
                    <a:pt x="23920" y="6120"/>
                  </a:moveTo>
                  <a:cubicBezTo>
                    <a:pt x="24217" y="6120"/>
                    <a:pt x="24479" y="6370"/>
                    <a:pt x="24479" y="6679"/>
                  </a:cubicBezTo>
                  <a:cubicBezTo>
                    <a:pt x="24479" y="6989"/>
                    <a:pt x="24229" y="7251"/>
                    <a:pt x="23920" y="7251"/>
                  </a:cubicBezTo>
                  <a:cubicBezTo>
                    <a:pt x="23610" y="7251"/>
                    <a:pt x="23348" y="6989"/>
                    <a:pt x="23348" y="6679"/>
                  </a:cubicBezTo>
                  <a:cubicBezTo>
                    <a:pt x="23348" y="6370"/>
                    <a:pt x="23610" y="6120"/>
                    <a:pt x="23920" y="6120"/>
                  </a:cubicBezTo>
                  <a:close/>
                  <a:moveTo>
                    <a:pt x="27635" y="6120"/>
                  </a:moveTo>
                  <a:cubicBezTo>
                    <a:pt x="27956" y="6120"/>
                    <a:pt x="28206" y="6370"/>
                    <a:pt x="28206" y="6679"/>
                  </a:cubicBezTo>
                  <a:cubicBezTo>
                    <a:pt x="28206" y="6989"/>
                    <a:pt x="27956" y="7251"/>
                    <a:pt x="27635" y="7251"/>
                  </a:cubicBezTo>
                  <a:cubicBezTo>
                    <a:pt x="27325" y="7251"/>
                    <a:pt x="27075" y="6989"/>
                    <a:pt x="27075" y="6679"/>
                  </a:cubicBezTo>
                  <a:cubicBezTo>
                    <a:pt x="27075" y="6370"/>
                    <a:pt x="27325" y="6120"/>
                    <a:pt x="27635" y="6120"/>
                  </a:cubicBezTo>
                  <a:close/>
                  <a:moveTo>
                    <a:pt x="31373" y="6120"/>
                  </a:moveTo>
                  <a:cubicBezTo>
                    <a:pt x="31671" y="6120"/>
                    <a:pt x="31945" y="6370"/>
                    <a:pt x="31945" y="6679"/>
                  </a:cubicBezTo>
                  <a:cubicBezTo>
                    <a:pt x="31945" y="6989"/>
                    <a:pt x="31683" y="7251"/>
                    <a:pt x="31373" y="7251"/>
                  </a:cubicBezTo>
                  <a:cubicBezTo>
                    <a:pt x="31064" y="7251"/>
                    <a:pt x="30814" y="6989"/>
                    <a:pt x="30814" y="6679"/>
                  </a:cubicBezTo>
                  <a:cubicBezTo>
                    <a:pt x="30814" y="6370"/>
                    <a:pt x="31064" y="6120"/>
                    <a:pt x="31373" y="6120"/>
                  </a:cubicBezTo>
                  <a:close/>
                  <a:moveTo>
                    <a:pt x="35100" y="6120"/>
                  </a:moveTo>
                  <a:cubicBezTo>
                    <a:pt x="35409" y="6120"/>
                    <a:pt x="35659" y="6370"/>
                    <a:pt x="35659" y="6679"/>
                  </a:cubicBezTo>
                  <a:cubicBezTo>
                    <a:pt x="35659" y="6989"/>
                    <a:pt x="35409" y="7251"/>
                    <a:pt x="35100" y="7251"/>
                  </a:cubicBezTo>
                  <a:cubicBezTo>
                    <a:pt x="34778" y="7251"/>
                    <a:pt x="34528" y="6989"/>
                    <a:pt x="34528" y="6679"/>
                  </a:cubicBezTo>
                  <a:cubicBezTo>
                    <a:pt x="34528" y="6370"/>
                    <a:pt x="34778" y="6120"/>
                    <a:pt x="35100" y="6120"/>
                  </a:cubicBezTo>
                  <a:close/>
                  <a:moveTo>
                    <a:pt x="38815" y="6120"/>
                  </a:moveTo>
                  <a:cubicBezTo>
                    <a:pt x="39112" y="6120"/>
                    <a:pt x="39386" y="6370"/>
                    <a:pt x="39386" y="6679"/>
                  </a:cubicBezTo>
                  <a:cubicBezTo>
                    <a:pt x="39386" y="6989"/>
                    <a:pt x="39124" y="7251"/>
                    <a:pt x="38815" y="7251"/>
                  </a:cubicBezTo>
                  <a:cubicBezTo>
                    <a:pt x="38517" y="7251"/>
                    <a:pt x="38255" y="6989"/>
                    <a:pt x="38255" y="6679"/>
                  </a:cubicBezTo>
                  <a:cubicBezTo>
                    <a:pt x="38255" y="6370"/>
                    <a:pt x="38505" y="6120"/>
                    <a:pt x="38815" y="6120"/>
                  </a:cubicBezTo>
                  <a:close/>
                  <a:moveTo>
                    <a:pt x="42553" y="6120"/>
                  </a:moveTo>
                  <a:cubicBezTo>
                    <a:pt x="42863" y="6120"/>
                    <a:pt x="43113" y="6370"/>
                    <a:pt x="43113" y="6679"/>
                  </a:cubicBezTo>
                  <a:cubicBezTo>
                    <a:pt x="43113" y="6989"/>
                    <a:pt x="42863" y="7251"/>
                    <a:pt x="42553" y="7251"/>
                  </a:cubicBezTo>
                  <a:cubicBezTo>
                    <a:pt x="42232" y="7251"/>
                    <a:pt x="41982" y="6989"/>
                    <a:pt x="41982" y="6679"/>
                  </a:cubicBezTo>
                  <a:cubicBezTo>
                    <a:pt x="41982" y="6370"/>
                    <a:pt x="42244" y="6120"/>
                    <a:pt x="42553" y="6120"/>
                  </a:cubicBezTo>
                  <a:close/>
                  <a:moveTo>
                    <a:pt x="46268" y="6120"/>
                  </a:moveTo>
                  <a:cubicBezTo>
                    <a:pt x="46565" y="6120"/>
                    <a:pt x="46839" y="6370"/>
                    <a:pt x="46839" y="6679"/>
                  </a:cubicBezTo>
                  <a:cubicBezTo>
                    <a:pt x="46839" y="6989"/>
                    <a:pt x="46589" y="7251"/>
                    <a:pt x="46268" y="7251"/>
                  </a:cubicBezTo>
                  <a:cubicBezTo>
                    <a:pt x="45970" y="7251"/>
                    <a:pt x="45708" y="6989"/>
                    <a:pt x="45708" y="6679"/>
                  </a:cubicBezTo>
                  <a:cubicBezTo>
                    <a:pt x="45708" y="6370"/>
                    <a:pt x="45958" y="6120"/>
                    <a:pt x="46268" y="6120"/>
                  </a:cubicBezTo>
                  <a:close/>
                  <a:moveTo>
                    <a:pt x="50006" y="6120"/>
                  </a:moveTo>
                  <a:cubicBezTo>
                    <a:pt x="50316" y="6120"/>
                    <a:pt x="50578" y="6370"/>
                    <a:pt x="50578" y="6679"/>
                  </a:cubicBezTo>
                  <a:cubicBezTo>
                    <a:pt x="50578" y="6989"/>
                    <a:pt x="50316" y="7251"/>
                    <a:pt x="50006" y="7251"/>
                  </a:cubicBezTo>
                  <a:cubicBezTo>
                    <a:pt x="49697" y="7251"/>
                    <a:pt x="49447" y="6989"/>
                    <a:pt x="49447" y="6679"/>
                  </a:cubicBezTo>
                  <a:cubicBezTo>
                    <a:pt x="49447" y="6370"/>
                    <a:pt x="49697" y="6120"/>
                    <a:pt x="50006" y="6120"/>
                  </a:cubicBezTo>
                  <a:close/>
                  <a:moveTo>
                    <a:pt x="53733" y="6120"/>
                  </a:moveTo>
                  <a:cubicBezTo>
                    <a:pt x="54031" y="6120"/>
                    <a:pt x="54293" y="6370"/>
                    <a:pt x="54293" y="6679"/>
                  </a:cubicBezTo>
                  <a:cubicBezTo>
                    <a:pt x="54293" y="6989"/>
                    <a:pt x="54043" y="7251"/>
                    <a:pt x="53733" y="7251"/>
                  </a:cubicBezTo>
                  <a:cubicBezTo>
                    <a:pt x="53412" y="7251"/>
                    <a:pt x="53162" y="6989"/>
                    <a:pt x="53162" y="6679"/>
                  </a:cubicBezTo>
                  <a:cubicBezTo>
                    <a:pt x="53162" y="6370"/>
                    <a:pt x="53412" y="6120"/>
                    <a:pt x="53733" y="6120"/>
                  </a:cubicBezTo>
                  <a:close/>
                  <a:moveTo>
                    <a:pt x="57460" y="6120"/>
                  </a:moveTo>
                  <a:cubicBezTo>
                    <a:pt x="57781" y="6120"/>
                    <a:pt x="58031" y="6370"/>
                    <a:pt x="58031" y="6679"/>
                  </a:cubicBezTo>
                  <a:cubicBezTo>
                    <a:pt x="58031" y="6989"/>
                    <a:pt x="57781" y="7251"/>
                    <a:pt x="57460" y="7251"/>
                  </a:cubicBezTo>
                  <a:cubicBezTo>
                    <a:pt x="57150" y="7251"/>
                    <a:pt x="56900" y="6989"/>
                    <a:pt x="56900" y="6679"/>
                  </a:cubicBezTo>
                  <a:cubicBezTo>
                    <a:pt x="56900" y="6370"/>
                    <a:pt x="57150" y="6120"/>
                    <a:pt x="57460" y="6120"/>
                  </a:cubicBezTo>
                  <a:close/>
                  <a:moveTo>
                    <a:pt x="61186" y="6120"/>
                  </a:moveTo>
                  <a:cubicBezTo>
                    <a:pt x="61484" y="6120"/>
                    <a:pt x="61746" y="6370"/>
                    <a:pt x="61746" y="6679"/>
                  </a:cubicBezTo>
                  <a:cubicBezTo>
                    <a:pt x="61746" y="6989"/>
                    <a:pt x="61496" y="7251"/>
                    <a:pt x="61186" y="7251"/>
                  </a:cubicBezTo>
                  <a:cubicBezTo>
                    <a:pt x="60877" y="7251"/>
                    <a:pt x="60615" y="6989"/>
                    <a:pt x="60615" y="6679"/>
                  </a:cubicBezTo>
                  <a:cubicBezTo>
                    <a:pt x="60615" y="6370"/>
                    <a:pt x="60877" y="6120"/>
                    <a:pt x="61186" y="6120"/>
                  </a:cubicBezTo>
                  <a:close/>
                  <a:moveTo>
                    <a:pt x="64925" y="6120"/>
                  </a:moveTo>
                  <a:cubicBezTo>
                    <a:pt x="65234" y="6120"/>
                    <a:pt x="65485" y="6370"/>
                    <a:pt x="65485" y="6679"/>
                  </a:cubicBezTo>
                  <a:cubicBezTo>
                    <a:pt x="65485" y="6989"/>
                    <a:pt x="65234" y="7251"/>
                    <a:pt x="64925" y="7251"/>
                  </a:cubicBezTo>
                  <a:cubicBezTo>
                    <a:pt x="64603" y="7251"/>
                    <a:pt x="64353" y="6989"/>
                    <a:pt x="64353" y="6679"/>
                  </a:cubicBezTo>
                  <a:cubicBezTo>
                    <a:pt x="64353" y="6370"/>
                    <a:pt x="64603" y="6120"/>
                    <a:pt x="64925" y="6120"/>
                  </a:cubicBezTo>
                  <a:close/>
                  <a:moveTo>
                    <a:pt x="68640" y="6120"/>
                  </a:moveTo>
                  <a:cubicBezTo>
                    <a:pt x="68937" y="6120"/>
                    <a:pt x="69211" y="6370"/>
                    <a:pt x="69211" y="6679"/>
                  </a:cubicBezTo>
                  <a:cubicBezTo>
                    <a:pt x="69211" y="6989"/>
                    <a:pt x="68949" y="7251"/>
                    <a:pt x="68640" y="7251"/>
                  </a:cubicBezTo>
                  <a:cubicBezTo>
                    <a:pt x="68330" y="7251"/>
                    <a:pt x="68080" y="6989"/>
                    <a:pt x="68080" y="6679"/>
                  </a:cubicBezTo>
                  <a:cubicBezTo>
                    <a:pt x="68080" y="6370"/>
                    <a:pt x="68330" y="6120"/>
                    <a:pt x="68640" y="6120"/>
                  </a:cubicBezTo>
                  <a:close/>
                  <a:moveTo>
                    <a:pt x="72366" y="6120"/>
                  </a:moveTo>
                  <a:cubicBezTo>
                    <a:pt x="72676" y="6120"/>
                    <a:pt x="72926" y="6370"/>
                    <a:pt x="72926" y="6679"/>
                  </a:cubicBezTo>
                  <a:cubicBezTo>
                    <a:pt x="72926" y="6989"/>
                    <a:pt x="72676" y="7251"/>
                    <a:pt x="72366" y="7251"/>
                  </a:cubicBezTo>
                  <a:cubicBezTo>
                    <a:pt x="72045" y="7251"/>
                    <a:pt x="71795" y="6989"/>
                    <a:pt x="71795" y="6679"/>
                  </a:cubicBezTo>
                  <a:cubicBezTo>
                    <a:pt x="71795" y="6370"/>
                    <a:pt x="72069" y="6120"/>
                    <a:pt x="72366" y="6120"/>
                  </a:cubicBezTo>
                  <a:close/>
                  <a:moveTo>
                    <a:pt x="76093" y="6120"/>
                  </a:moveTo>
                  <a:cubicBezTo>
                    <a:pt x="76391" y="6120"/>
                    <a:pt x="76664" y="6370"/>
                    <a:pt x="76664" y="6679"/>
                  </a:cubicBezTo>
                  <a:cubicBezTo>
                    <a:pt x="76664" y="6989"/>
                    <a:pt x="76403" y="7251"/>
                    <a:pt x="76093" y="7251"/>
                  </a:cubicBezTo>
                  <a:cubicBezTo>
                    <a:pt x="75795" y="7251"/>
                    <a:pt x="75533" y="6989"/>
                    <a:pt x="75533" y="6679"/>
                  </a:cubicBezTo>
                  <a:cubicBezTo>
                    <a:pt x="75533" y="6370"/>
                    <a:pt x="75783" y="6120"/>
                    <a:pt x="76093" y="6120"/>
                  </a:cubicBezTo>
                  <a:close/>
                  <a:moveTo>
                    <a:pt x="79712" y="6120"/>
                  </a:moveTo>
                  <a:cubicBezTo>
                    <a:pt x="80010" y="6120"/>
                    <a:pt x="80284" y="6370"/>
                    <a:pt x="80284" y="6679"/>
                  </a:cubicBezTo>
                  <a:cubicBezTo>
                    <a:pt x="80284" y="6989"/>
                    <a:pt x="80022" y="7251"/>
                    <a:pt x="79712" y="7251"/>
                  </a:cubicBezTo>
                  <a:cubicBezTo>
                    <a:pt x="79403" y="7251"/>
                    <a:pt x="79153" y="6989"/>
                    <a:pt x="79153" y="6679"/>
                  </a:cubicBezTo>
                  <a:cubicBezTo>
                    <a:pt x="79153" y="6370"/>
                    <a:pt x="79403" y="6120"/>
                    <a:pt x="79712" y="6120"/>
                  </a:cubicBezTo>
                  <a:close/>
                  <a:moveTo>
                    <a:pt x="83451" y="6120"/>
                  </a:moveTo>
                  <a:cubicBezTo>
                    <a:pt x="83761" y="6120"/>
                    <a:pt x="84011" y="6370"/>
                    <a:pt x="84011" y="6679"/>
                  </a:cubicBezTo>
                  <a:cubicBezTo>
                    <a:pt x="84011" y="6989"/>
                    <a:pt x="83761" y="7251"/>
                    <a:pt x="83451" y="7251"/>
                  </a:cubicBezTo>
                  <a:cubicBezTo>
                    <a:pt x="83141" y="7251"/>
                    <a:pt x="82880" y="6989"/>
                    <a:pt x="82880" y="6679"/>
                  </a:cubicBezTo>
                  <a:cubicBezTo>
                    <a:pt x="82880" y="6370"/>
                    <a:pt x="83141" y="6120"/>
                    <a:pt x="83451" y="6120"/>
                  </a:cubicBezTo>
                  <a:close/>
                  <a:moveTo>
                    <a:pt x="87166" y="6120"/>
                  </a:moveTo>
                  <a:cubicBezTo>
                    <a:pt x="87463" y="6120"/>
                    <a:pt x="87737" y="6370"/>
                    <a:pt x="87737" y="6679"/>
                  </a:cubicBezTo>
                  <a:cubicBezTo>
                    <a:pt x="87737" y="6989"/>
                    <a:pt x="87475" y="7251"/>
                    <a:pt x="87166" y="7251"/>
                  </a:cubicBezTo>
                  <a:cubicBezTo>
                    <a:pt x="86856" y="7251"/>
                    <a:pt x="86606" y="6989"/>
                    <a:pt x="86606" y="6679"/>
                  </a:cubicBezTo>
                  <a:cubicBezTo>
                    <a:pt x="86606" y="6370"/>
                    <a:pt x="86856" y="6120"/>
                    <a:pt x="87166" y="6120"/>
                  </a:cubicBezTo>
                  <a:close/>
                  <a:moveTo>
                    <a:pt x="90904" y="6120"/>
                  </a:moveTo>
                  <a:cubicBezTo>
                    <a:pt x="91214" y="6120"/>
                    <a:pt x="91464" y="6370"/>
                    <a:pt x="91464" y="6679"/>
                  </a:cubicBezTo>
                  <a:cubicBezTo>
                    <a:pt x="91464" y="6989"/>
                    <a:pt x="91214" y="7251"/>
                    <a:pt x="90904" y="7251"/>
                  </a:cubicBezTo>
                  <a:cubicBezTo>
                    <a:pt x="90595" y="7251"/>
                    <a:pt x="90345" y="6989"/>
                    <a:pt x="90345" y="6679"/>
                  </a:cubicBezTo>
                  <a:cubicBezTo>
                    <a:pt x="90345" y="6370"/>
                    <a:pt x="90595" y="6120"/>
                    <a:pt x="90904" y="6120"/>
                  </a:cubicBezTo>
                  <a:close/>
                  <a:moveTo>
                    <a:pt x="94631" y="6120"/>
                  </a:moveTo>
                  <a:cubicBezTo>
                    <a:pt x="94929" y="6120"/>
                    <a:pt x="95191" y="6370"/>
                    <a:pt x="95191" y="6679"/>
                  </a:cubicBezTo>
                  <a:cubicBezTo>
                    <a:pt x="95191" y="6989"/>
                    <a:pt x="94941" y="7251"/>
                    <a:pt x="94631" y="7251"/>
                  </a:cubicBezTo>
                  <a:cubicBezTo>
                    <a:pt x="94310" y="7251"/>
                    <a:pt x="94060" y="6989"/>
                    <a:pt x="94060" y="6679"/>
                  </a:cubicBezTo>
                  <a:cubicBezTo>
                    <a:pt x="94060" y="6370"/>
                    <a:pt x="94310" y="6120"/>
                    <a:pt x="94631" y="6120"/>
                  </a:cubicBezTo>
                  <a:close/>
                  <a:moveTo>
                    <a:pt x="98346" y="6120"/>
                  </a:moveTo>
                  <a:cubicBezTo>
                    <a:pt x="98655" y="6120"/>
                    <a:pt x="98905" y="6370"/>
                    <a:pt x="98905" y="6679"/>
                  </a:cubicBezTo>
                  <a:cubicBezTo>
                    <a:pt x="98905" y="6989"/>
                    <a:pt x="98655" y="7251"/>
                    <a:pt x="98346" y="7251"/>
                  </a:cubicBezTo>
                  <a:cubicBezTo>
                    <a:pt x="98036" y="7251"/>
                    <a:pt x="97786" y="6989"/>
                    <a:pt x="97786" y="6679"/>
                  </a:cubicBezTo>
                  <a:cubicBezTo>
                    <a:pt x="97786" y="6370"/>
                    <a:pt x="98036" y="6120"/>
                    <a:pt x="98346" y="6120"/>
                  </a:cubicBezTo>
                  <a:close/>
                  <a:moveTo>
                    <a:pt x="102084" y="6120"/>
                  </a:moveTo>
                  <a:cubicBezTo>
                    <a:pt x="102382" y="6120"/>
                    <a:pt x="102644" y="6370"/>
                    <a:pt x="102644" y="6679"/>
                  </a:cubicBezTo>
                  <a:cubicBezTo>
                    <a:pt x="102644" y="6989"/>
                    <a:pt x="102394" y="7251"/>
                    <a:pt x="102084" y="7251"/>
                  </a:cubicBezTo>
                  <a:cubicBezTo>
                    <a:pt x="101787" y="7251"/>
                    <a:pt x="101513" y="6989"/>
                    <a:pt x="101513" y="6679"/>
                  </a:cubicBezTo>
                  <a:cubicBezTo>
                    <a:pt x="101513" y="6370"/>
                    <a:pt x="101775" y="6120"/>
                    <a:pt x="102084" y="6120"/>
                  </a:cubicBezTo>
                  <a:close/>
                  <a:moveTo>
                    <a:pt x="105799" y="6120"/>
                  </a:moveTo>
                  <a:cubicBezTo>
                    <a:pt x="106121" y="6120"/>
                    <a:pt x="106371" y="6370"/>
                    <a:pt x="106371" y="6679"/>
                  </a:cubicBezTo>
                  <a:cubicBezTo>
                    <a:pt x="106371" y="6989"/>
                    <a:pt x="106109" y="7251"/>
                    <a:pt x="105799" y="7251"/>
                  </a:cubicBezTo>
                  <a:cubicBezTo>
                    <a:pt x="105490" y="7251"/>
                    <a:pt x="105239" y="6989"/>
                    <a:pt x="105239" y="6679"/>
                  </a:cubicBezTo>
                  <a:cubicBezTo>
                    <a:pt x="105239" y="6370"/>
                    <a:pt x="105490" y="6120"/>
                    <a:pt x="105799" y="6120"/>
                  </a:cubicBezTo>
                  <a:close/>
                  <a:moveTo>
                    <a:pt x="109538" y="6120"/>
                  </a:moveTo>
                  <a:cubicBezTo>
                    <a:pt x="109835" y="6120"/>
                    <a:pt x="110109" y="6370"/>
                    <a:pt x="110109" y="6679"/>
                  </a:cubicBezTo>
                  <a:cubicBezTo>
                    <a:pt x="110109" y="6989"/>
                    <a:pt x="109847" y="7251"/>
                    <a:pt x="109538" y="7251"/>
                  </a:cubicBezTo>
                  <a:cubicBezTo>
                    <a:pt x="109228" y="7251"/>
                    <a:pt x="108978" y="6989"/>
                    <a:pt x="108978" y="6679"/>
                  </a:cubicBezTo>
                  <a:cubicBezTo>
                    <a:pt x="108978" y="6370"/>
                    <a:pt x="109228" y="6120"/>
                    <a:pt x="109538" y="6120"/>
                  </a:cubicBezTo>
                  <a:close/>
                  <a:moveTo>
                    <a:pt x="113264" y="6120"/>
                  </a:moveTo>
                  <a:cubicBezTo>
                    <a:pt x="113574" y="6120"/>
                    <a:pt x="113824" y="6370"/>
                    <a:pt x="113824" y="6679"/>
                  </a:cubicBezTo>
                  <a:cubicBezTo>
                    <a:pt x="113824" y="6989"/>
                    <a:pt x="113574" y="7251"/>
                    <a:pt x="113264" y="7251"/>
                  </a:cubicBezTo>
                  <a:cubicBezTo>
                    <a:pt x="112943" y="7251"/>
                    <a:pt x="112693" y="6989"/>
                    <a:pt x="112693" y="6679"/>
                  </a:cubicBezTo>
                  <a:cubicBezTo>
                    <a:pt x="112693" y="6370"/>
                    <a:pt x="112943" y="6120"/>
                    <a:pt x="113264" y="6120"/>
                  </a:cubicBezTo>
                  <a:close/>
                  <a:moveTo>
                    <a:pt x="116991" y="6120"/>
                  </a:moveTo>
                  <a:cubicBezTo>
                    <a:pt x="117289" y="6120"/>
                    <a:pt x="117562" y="6370"/>
                    <a:pt x="117562" y="6679"/>
                  </a:cubicBezTo>
                  <a:cubicBezTo>
                    <a:pt x="117562" y="6989"/>
                    <a:pt x="117312" y="7251"/>
                    <a:pt x="116991" y="7251"/>
                  </a:cubicBezTo>
                  <a:cubicBezTo>
                    <a:pt x="116681" y="7251"/>
                    <a:pt x="116431" y="6989"/>
                    <a:pt x="116431" y="6679"/>
                  </a:cubicBezTo>
                  <a:cubicBezTo>
                    <a:pt x="116431" y="6370"/>
                    <a:pt x="116681" y="6120"/>
                    <a:pt x="116991" y="6120"/>
                  </a:cubicBezTo>
                  <a:close/>
                  <a:moveTo>
                    <a:pt x="120718" y="6120"/>
                  </a:moveTo>
                  <a:cubicBezTo>
                    <a:pt x="121027" y="6120"/>
                    <a:pt x="121277" y="6370"/>
                    <a:pt x="121277" y="6679"/>
                  </a:cubicBezTo>
                  <a:cubicBezTo>
                    <a:pt x="121277" y="6989"/>
                    <a:pt x="121027" y="7251"/>
                    <a:pt x="120718" y="7251"/>
                  </a:cubicBezTo>
                  <a:cubicBezTo>
                    <a:pt x="120408" y="7251"/>
                    <a:pt x="120146" y="6989"/>
                    <a:pt x="120146" y="6679"/>
                  </a:cubicBezTo>
                  <a:cubicBezTo>
                    <a:pt x="120146" y="6370"/>
                    <a:pt x="120420" y="6120"/>
                    <a:pt x="120718" y="6120"/>
                  </a:cubicBezTo>
                  <a:close/>
                  <a:moveTo>
                    <a:pt x="124456" y="6120"/>
                  </a:moveTo>
                  <a:cubicBezTo>
                    <a:pt x="124754" y="6120"/>
                    <a:pt x="125016" y="6370"/>
                    <a:pt x="125016" y="6679"/>
                  </a:cubicBezTo>
                  <a:cubicBezTo>
                    <a:pt x="125016" y="6989"/>
                    <a:pt x="124766" y="7251"/>
                    <a:pt x="124456" y="7251"/>
                  </a:cubicBezTo>
                  <a:cubicBezTo>
                    <a:pt x="124135" y="7251"/>
                    <a:pt x="123885" y="6989"/>
                    <a:pt x="123885" y="6679"/>
                  </a:cubicBezTo>
                  <a:cubicBezTo>
                    <a:pt x="123885" y="6370"/>
                    <a:pt x="124135" y="6120"/>
                    <a:pt x="124456" y="6120"/>
                  </a:cubicBezTo>
                  <a:close/>
                  <a:moveTo>
                    <a:pt x="128171" y="6120"/>
                  </a:moveTo>
                  <a:cubicBezTo>
                    <a:pt x="128480" y="6120"/>
                    <a:pt x="128742" y="6370"/>
                    <a:pt x="128742" y="6679"/>
                  </a:cubicBezTo>
                  <a:cubicBezTo>
                    <a:pt x="128742" y="6989"/>
                    <a:pt x="128480" y="7251"/>
                    <a:pt x="128171" y="7251"/>
                  </a:cubicBezTo>
                  <a:cubicBezTo>
                    <a:pt x="127861" y="7251"/>
                    <a:pt x="127611" y="6989"/>
                    <a:pt x="127611" y="6679"/>
                  </a:cubicBezTo>
                  <a:cubicBezTo>
                    <a:pt x="127611" y="6370"/>
                    <a:pt x="127861" y="6120"/>
                    <a:pt x="128171" y="6120"/>
                  </a:cubicBezTo>
                  <a:close/>
                  <a:moveTo>
                    <a:pt x="131898" y="6120"/>
                  </a:moveTo>
                  <a:cubicBezTo>
                    <a:pt x="132195" y="6120"/>
                    <a:pt x="132457" y="6370"/>
                    <a:pt x="132457" y="6679"/>
                  </a:cubicBezTo>
                  <a:cubicBezTo>
                    <a:pt x="132457" y="6989"/>
                    <a:pt x="132207" y="7251"/>
                    <a:pt x="131898" y="7251"/>
                  </a:cubicBezTo>
                  <a:cubicBezTo>
                    <a:pt x="131600" y="7251"/>
                    <a:pt x="131326" y="6989"/>
                    <a:pt x="131326" y="6679"/>
                  </a:cubicBezTo>
                  <a:cubicBezTo>
                    <a:pt x="131326" y="6370"/>
                    <a:pt x="131576" y="6120"/>
                    <a:pt x="131898" y="6120"/>
                  </a:cubicBezTo>
                  <a:close/>
                  <a:moveTo>
                    <a:pt x="3405" y="7977"/>
                  </a:moveTo>
                  <a:cubicBezTo>
                    <a:pt x="3703" y="7977"/>
                    <a:pt x="3977" y="8227"/>
                    <a:pt x="3977" y="8537"/>
                  </a:cubicBezTo>
                  <a:cubicBezTo>
                    <a:pt x="3977" y="8835"/>
                    <a:pt x="3727" y="9108"/>
                    <a:pt x="3405" y="9108"/>
                  </a:cubicBezTo>
                  <a:cubicBezTo>
                    <a:pt x="3096" y="9108"/>
                    <a:pt x="2846" y="8858"/>
                    <a:pt x="2846" y="8537"/>
                  </a:cubicBezTo>
                  <a:cubicBezTo>
                    <a:pt x="2858" y="8215"/>
                    <a:pt x="3096" y="7977"/>
                    <a:pt x="3405" y="7977"/>
                  </a:cubicBezTo>
                  <a:close/>
                  <a:moveTo>
                    <a:pt x="7132" y="7977"/>
                  </a:moveTo>
                  <a:cubicBezTo>
                    <a:pt x="7430" y="7977"/>
                    <a:pt x="7692" y="8227"/>
                    <a:pt x="7692" y="8537"/>
                  </a:cubicBezTo>
                  <a:cubicBezTo>
                    <a:pt x="7692" y="8835"/>
                    <a:pt x="7442" y="9108"/>
                    <a:pt x="7132" y="9108"/>
                  </a:cubicBezTo>
                  <a:cubicBezTo>
                    <a:pt x="6834" y="9108"/>
                    <a:pt x="6560" y="8858"/>
                    <a:pt x="6560" y="8537"/>
                  </a:cubicBezTo>
                  <a:cubicBezTo>
                    <a:pt x="6584" y="8215"/>
                    <a:pt x="6822" y="7977"/>
                    <a:pt x="7132" y="7977"/>
                  </a:cubicBezTo>
                  <a:close/>
                  <a:moveTo>
                    <a:pt x="10871" y="7977"/>
                  </a:moveTo>
                  <a:cubicBezTo>
                    <a:pt x="11168" y="7977"/>
                    <a:pt x="11430" y="8227"/>
                    <a:pt x="11430" y="8537"/>
                  </a:cubicBezTo>
                  <a:cubicBezTo>
                    <a:pt x="11430" y="8835"/>
                    <a:pt x="11180" y="9108"/>
                    <a:pt x="10871" y="9108"/>
                  </a:cubicBezTo>
                  <a:cubicBezTo>
                    <a:pt x="10573" y="9108"/>
                    <a:pt x="10299" y="8858"/>
                    <a:pt x="10299" y="8537"/>
                  </a:cubicBezTo>
                  <a:cubicBezTo>
                    <a:pt x="10299" y="8215"/>
                    <a:pt x="10549" y="7977"/>
                    <a:pt x="10871" y="7977"/>
                  </a:cubicBezTo>
                  <a:close/>
                  <a:moveTo>
                    <a:pt x="14585" y="7977"/>
                  </a:moveTo>
                  <a:cubicBezTo>
                    <a:pt x="14883" y="7977"/>
                    <a:pt x="15157" y="8227"/>
                    <a:pt x="15157" y="8537"/>
                  </a:cubicBezTo>
                  <a:cubicBezTo>
                    <a:pt x="15157" y="8835"/>
                    <a:pt x="14895" y="9108"/>
                    <a:pt x="14585" y="9108"/>
                  </a:cubicBezTo>
                  <a:cubicBezTo>
                    <a:pt x="14288" y="9108"/>
                    <a:pt x="14014" y="8858"/>
                    <a:pt x="14014" y="8537"/>
                  </a:cubicBezTo>
                  <a:cubicBezTo>
                    <a:pt x="14038" y="8215"/>
                    <a:pt x="14276" y="7977"/>
                    <a:pt x="14585" y="7977"/>
                  </a:cubicBezTo>
                  <a:close/>
                  <a:moveTo>
                    <a:pt x="18324" y="7977"/>
                  </a:moveTo>
                  <a:cubicBezTo>
                    <a:pt x="18622" y="7977"/>
                    <a:pt x="18883" y="8227"/>
                    <a:pt x="18883" y="8537"/>
                  </a:cubicBezTo>
                  <a:cubicBezTo>
                    <a:pt x="18883" y="8835"/>
                    <a:pt x="18633" y="9108"/>
                    <a:pt x="18324" y="9108"/>
                  </a:cubicBezTo>
                  <a:cubicBezTo>
                    <a:pt x="18026" y="9108"/>
                    <a:pt x="17752" y="8858"/>
                    <a:pt x="17752" y="8537"/>
                  </a:cubicBezTo>
                  <a:cubicBezTo>
                    <a:pt x="17752" y="8215"/>
                    <a:pt x="18014" y="7977"/>
                    <a:pt x="18324" y="7977"/>
                  </a:cubicBezTo>
                  <a:close/>
                  <a:moveTo>
                    <a:pt x="22039" y="7977"/>
                  </a:moveTo>
                  <a:cubicBezTo>
                    <a:pt x="22336" y="7977"/>
                    <a:pt x="22610" y="8227"/>
                    <a:pt x="22610" y="8537"/>
                  </a:cubicBezTo>
                  <a:cubicBezTo>
                    <a:pt x="22610" y="8835"/>
                    <a:pt x="22360" y="9108"/>
                    <a:pt x="22039" y="9108"/>
                  </a:cubicBezTo>
                  <a:cubicBezTo>
                    <a:pt x="21729" y="9108"/>
                    <a:pt x="21479" y="8858"/>
                    <a:pt x="21479" y="8537"/>
                  </a:cubicBezTo>
                  <a:cubicBezTo>
                    <a:pt x="21491" y="8215"/>
                    <a:pt x="21729" y="7977"/>
                    <a:pt x="22039" y="7977"/>
                  </a:cubicBezTo>
                  <a:close/>
                  <a:moveTo>
                    <a:pt x="25777" y="7977"/>
                  </a:moveTo>
                  <a:cubicBezTo>
                    <a:pt x="26075" y="7977"/>
                    <a:pt x="26349" y="8227"/>
                    <a:pt x="26349" y="8537"/>
                  </a:cubicBezTo>
                  <a:cubicBezTo>
                    <a:pt x="26349" y="8835"/>
                    <a:pt x="26087" y="9108"/>
                    <a:pt x="25777" y="9108"/>
                  </a:cubicBezTo>
                  <a:cubicBezTo>
                    <a:pt x="25468" y="9108"/>
                    <a:pt x="25206" y="8858"/>
                    <a:pt x="25206" y="8537"/>
                  </a:cubicBezTo>
                  <a:cubicBezTo>
                    <a:pt x="25218" y="8215"/>
                    <a:pt x="25468" y="7977"/>
                    <a:pt x="25777" y="7977"/>
                  </a:cubicBezTo>
                  <a:close/>
                  <a:moveTo>
                    <a:pt x="29504" y="7977"/>
                  </a:moveTo>
                  <a:cubicBezTo>
                    <a:pt x="29801" y="7977"/>
                    <a:pt x="30063" y="8227"/>
                    <a:pt x="30063" y="8537"/>
                  </a:cubicBezTo>
                  <a:cubicBezTo>
                    <a:pt x="30063" y="8835"/>
                    <a:pt x="29813" y="9108"/>
                    <a:pt x="29504" y="9108"/>
                  </a:cubicBezTo>
                  <a:cubicBezTo>
                    <a:pt x="29182" y="9108"/>
                    <a:pt x="28932" y="8858"/>
                    <a:pt x="28932" y="8537"/>
                  </a:cubicBezTo>
                  <a:cubicBezTo>
                    <a:pt x="28944" y="8215"/>
                    <a:pt x="29182" y="7977"/>
                    <a:pt x="29504" y="7977"/>
                  </a:cubicBezTo>
                  <a:close/>
                  <a:moveTo>
                    <a:pt x="33230" y="7977"/>
                  </a:moveTo>
                  <a:cubicBezTo>
                    <a:pt x="33528" y="7977"/>
                    <a:pt x="33802" y="8227"/>
                    <a:pt x="33802" y="8537"/>
                  </a:cubicBezTo>
                  <a:cubicBezTo>
                    <a:pt x="33802" y="8835"/>
                    <a:pt x="33552" y="9108"/>
                    <a:pt x="33230" y="9108"/>
                  </a:cubicBezTo>
                  <a:cubicBezTo>
                    <a:pt x="32921" y="9108"/>
                    <a:pt x="32671" y="8858"/>
                    <a:pt x="32671" y="8537"/>
                  </a:cubicBezTo>
                  <a:cubicBezTo>
                    <a:pt x="32671" y="8215"/>
                    <a:pt x="32921" y="7977"/>
                    <a:pt x="33230" y="7977"/>
                  </a:cubicBezTo>
                  <a:close/>
                  <a:moveTo>
                    <a:pt x="36957" y="7977"/>
                  </a:moveTo>
                  <a:cubicBezTo>
                    <a:pt x="37255" y="7977"/>
                    <a:pt x="37517" y="8227"/>
                    <a:pt x="37517" y="8537"/>
                  </a:cubicBezTo>
                  <a:cubicBezTo>
                    <a:pt x="37517" y="8835"/>
                    <a:pt x="37267" y="9108"/>
                    <a:pt x="36957" y="9108"/>
                  </a:cubicBezTo>
                  <a:cubicBezTo>
                    <a:pt x="36648" y="9108"/>
                    <a:pt x="36386" y="8858"/>
                    <a:pt x="36386" y="8537"/>
                  </a:cubicBezTo>
                  <a:cubicBezTo>
                    <a:pt x="36409" y="8215"/>
                    <a:pt x="36648" y="7977"/>
                    <a:pt x="36957" y="7977"/>
                  </a:cubicBezTo>
                  <a:close/>
                  <a:moveTo>
                    <a:pt x="40672" y="7977"/>
                  </a:moveTo>
                  <a:cubicBezTo>
                    <a:pt x="40970" y="7977"/>
                    <a:pt x="41243" y="8227"/>
                    <a:pt x="41243" y="8537"/>
                  </a:cubicBezTo>
                  <a:cubicBezTo>
                    <a:pt x="41243" y="8835"/>
                    <a:pt x="40993" y="9108"/>
                    <a:pt x="40672" y="9108"/>
                  </a:cubicBezTo>
                  <a:cubicBezTo>
                    <a:pt x="40374" y="9108"/>
                    <a:pt x="40112" y="8858"/>
                    <a:pt x="40112" y="8537"/>
                  </a:cubicBezTo>
                  <a:cubicBezTo>
                    <a:pt x="40124" y="8215"/>
                    <a:pt x="40362" y="7977"/>
                    <a:pt x="40672" y="7977"/>
                  </a:cubicBezTo>
                  <a:close/>
                  <a:moveTo>
                    <a:pt x="44410" y="7977"/>
                  </a:moveTo>
                  <a:cubicBezTo>
                    <a:pt x="44708" y="7977"/>
                    <a:pt x="44982" y="8227"/>
                    <a:pt x="44982" y="8537"/>
                  </a:cubicBezTo>
                  <a:cubicBezTo>
                    <a:pt x="44982" y="8835"/>
                    <a:pt x="44720" y="9108"/>
                    <a:pt x="44410" y="9108"/>
                  </a:cubicBezTo>
                  <a:cubicBezTo>
                    <a:pt x="44113" y="9108"/>
                    <a:pt x="43851" y="8858"/>
                    <a:pt x="43851" y="8537"/>
                  </a:cubicBezTo>
                  <a:cubicBezTo>
                    <a:pt x="43851" y="8215"/>
                    <a:pt x="44101" y="7977"/>
                    <a:pt x="44410" y="7977"/>
                  </a:cubicBezTo>
                  <a:close/>
                  <a:moveTo>
                    <a:pt x="48137" y="7977"/>
                  </a:moveTo>
                  <a:cubicBezTo>
                    <a:pt x="48435" y="7977"/>
                    <a:pt x="48697" y="8227"/>
                    <a:pt x="48697" y="8537"/>
                  </a:cubicBezTo>
                  <a:cubicBezTo>
                    <a:pt x="48697" y="8835"/>
                    <a:pt x="48447" y="9108"/>
                    <a:pt x="48137" y="9108"/>
                  </a:cubicBezTo>
                  <a:cubicBezTo>
                    <a:pt x="47839" y="9108"/>
                    <a:pt x="47566" y="8858"/>
                    <a:pt x="47566" y="8537"/>
                  </a:cubicBezTo>
                  <a:cubicBezTo>
                    <a:pt x="47578" y="8215"/>
                    <a:pt x="47839" y="7977"/>
                    <a:pt x="48137" y="7977"/>
                  </a:cubicBezTo>
                  <a:close/>
                  <a:moveTo>
                    <a:pt x="51864" y="7977"/>
                  </a:moveTo>
                  <a:cubicBezTo>
                    <a:pt x="52161" y="7977"/>
                    <a:pt x="52435" y="8227"/>
                    <a:pt x="52435" y="8537"/>
                  </a:cubicBezTo>
                  <a:cubicBezTo>
                    <a:pt x="52435" y="8835"/>
                    <a:pt x="52185" y="9108"/>
                    <a:pt x="51864" y="9108"/>
                  </a:cubicBezTo>
                  <a:cubicBezTo>
                    <a:pt x="51566" y="9108"/>
                    <a:pt x="51304" y="8858"/>
                    <a:pt x="51304" y="8537"/>
                  </a:cubicBezTo>
                  <a:cubicBezTo>
                    <a:pt x="51304" y="8215"/>
                    <a:pt x="51554" y="7977"/>
                    <a:pt x="51864" y="7977"/>
                  </a:cubicBezTo>
                  <a:close/>
                  <a:moveTo>
                    <a:pt x="55602" y="7977"/>
                  </a:moveTo>
                  <a:cubicBezTo>
                    <a:pt x="55900" y="7977"/>
                    <a:pt x="56174" y="8227"/>
                    <a:pt x="56174" y="8537"/>
                  </a:cubicBezTo>
                  <a:cubicBezTo>
                    <a:pt x="56174" y="8835"/>
                    <a:pt x="55912" y="9108"/>
                    <a:pt x="55602" y="9108"/>
                  </a:cubicBezTo>
                  <a:cubicBezTo>
                    <a:pt x="55293" y="9108"/>
                    <a:pt x="55043" y="8858"/>
                    <a:pt x="55043" y="8537"/>
                  </a:cubicBezTo>
                  <a:cubicBezTo>
                    <a:pt x="55043" y="8215"/>
                    <a:pt x="55293" y="7977"/>
                    <a:pt x="55602" y="7977"/>
                  </a:cubicBezTo>
                  <a:close/>
                  <a:moveTo>
                    <a:pt x="59329" y="7977"/>
                  </a:moveTo>
                  <a:cubicBezTo>
                    <a:pt x="59627" y="7977"/>
                    <a:pt x="59889" y="8227"/>
                    <a:pt x="59889" y="8537"/>
                  </a:cubicBezTo>
                  <a:cubicBezTo>
                    <a:pt x="59889" y="8835"/>
                    <a:pt x="59639" y="9108"/>
                    <a:pt x="59329" y="9108"/>
                  </a:cubicBezTo>
                  <a:cubicBezTo>
                    <a:pt x="59008" y="9108"/>
                    <a:pt x="58757" y="8858"/>
                    <a:pt x="58757" y="8537"/>
                  </a:cubicBezTo>
                  <a:cubicBezTo>
                    <a:pt x="58757" y="8215"/>
                    <a:pt x="59008" y="7977"/>
                    <a:pt x="59329" y="7977"/>
                  </a:cubicBezTo>
                  <a:close/>
                  <a:moveTo>
                    <a:pt x="63056" y="7977"/>
                  </a:moveTo>
                  <a:cubicBezTo>
                    <a:pt x="63353" y="7977"/>
                    <a:pt x="63627" y="8227"/>
                    <a:pt x="63627" y="8537"/>
                  </a:cubicBezTo>
                  <a:cubicBezTo>
                    <a:pt x="63627" y="8835"/>
                    <a:pt x="63377" y="9108"/>
                    <a:pt x="63056" y="9108"/>
                  </a:cubicBezTo>
                  <a:cubicBezTo>
                    <a:pt x="62746" y="9108"/>
                    <a:pt x="62496" y="8858"/>
                    <a:pt x="62496" y="8537"/>
                  </a:cubicBezTo>
                  <a:cubicBezTo>
                    <a:pt x="62496" y="8215"/>
                    <a:pt x="62746" y="7977"/>
                    <a:pt x="63056" y="7977"/>
                  </a:cubicBezTo>
                  <a:close/>
                  <a:moveTo>
                    <a:pt x="66782" y="7977"/>
                  </a:moveTo>
                  <a:cubicBezTo>
                    <a:pt x="67080" y="7977"/>
                    <a:pt x="67342" y="8227"/>
                    <a:pt x="67342" y="8537"/>
                  </a:cubicBezTo>
                  <a:cubicBezTo>
                    <a:pt x="67342" y="8835"/>
                    <a:pt x="67092" y="9108"/>
                    <a:pt x="66782" y="9108"/>
                  </a:cubicBezTo>
                  <a:cubicBezTo>
                    <a:pt x="66473" y="9108"/>
                    <a:pt x="66211" y="8858"/>
                    <a:pt x="66211" y="8537"/>
                  </a:cubicBezTo>
                  <a:cubicBezTo>
                    <a:pt x="66235" y="8215"/>
                    <a:pt x="66473" y="7977"/>
                    <a:pt x="66782" y="7977"/>
                  </a:cubicBezTo>
                  <a:close/>
                  <a:moveTo>
                    <a:pt x="70509" y="7977"/>
                  </a:moveTo>
                  <a:cubicBezTo>
                    <a:pt x="70807" y="7977"/>
                    <a:pt x="71080" y="8227"/>
                    <a:pt x="71080" y="8537"/>
                  </a:cubicBezTo>
                  <a:cubicBezTo>
                    <a:pt x="71080" y="8835"/>
                    <a:pt x="70830" y="9108"/>
                    <a:pt x="70509" y="9108"/>
                  </a:cubicBezTo>
                  <a:cubicBezTo>
                    <a:pt x="70199" y="9108"/>
                    <a:pt x="69949" y="8858"/>
                    <a:pt x="69949" y="8537"/>
                  </a:cubicBezTo>
                  <a:cubicBezTo>
                    <a:pt x="69949" y="8215"/>
                    <a:pt x="70199" y="7977"/>
                    <a:pt x="70509" y="7977"/>
                  </a:cubicBezTo>
                  <a:close/>
                  <a:moveTo>
                    <a:pt x="74236" y="7977"/>
                  </a:moveTo>
                  <a:cubicBezTo>
                    <a:pt x="74533" y="7977"/>
                    <a:pt x="74795" y="8227"/>
                    <a:pt x="74795" y="8537"/>
                  </a:cubicBezTo>
                  <a:cubicBezTo>
                    <a:pt x="74795" y="8835"/>
                    <a:pt x="74545" y="9108"/>
                    <a:pt x="74236" y="9108"/>
                  </a:cubicBezTo>
                  <a:cubicBezTo>
                    <a:pt x="73938" y="9108"/>
                    <a:pt x="73676" y="8858"/>
                    <a:pt x="73676" y="8537"/>
                  </a:cubicBezTo>
                  <a:cubicBezTo>
                    <a:pt x="73676" y="8215"/>
                    <a:pt x="73926" y="7977"/>
                    <a:pt x="74236" y="7977"/>
                  </a:cubicBezTo>
                  <a:close/>
                  <a:moveTo>
                    <a:pt x="77855" y="7977"/>
                  </a:moveTo>
                  <a:cubicBezTo>
                    <a:pt x="78153" y="7977"/>
                    <a:pt x="78415" y="8227"/>
                    <a:pt x="78415" y="8537"/>
                  </a:cubicBezTo>
                  <a:cubicBezTo>
                    <a:pt x="78415" y="8835"/>
                    <a:pt x="78165" y="9108"/>
                    <a:pt x="77855" y="9108"/>
                  </a:cubicBezTo>
                  <a:cubicBezTo>
                    <a:pt x="77546" y="9108"/>
                    <a:pt x="77284" y="8858"/>
                    <a:pt x="77284" y="8537"/>
                  </a:cubicBezTo>
                  <a:cubicBezTo>
                    <a:pt x="77284" y="8215"/>
                    <a:pt x="77546" y="7977"/>
                    <a:pt x="77855" y="7977"/>
                  </a:cubicBezTo>
                  <a:close/>
                  <a:moveTo>
                    <a:pt x="81570" y="7977"/>
                  </a:moveTo>
                  <a:cubicBezTo>
                    <a:pt x="81868" y="7977"/>
                    <a:pt x="82141" y="8227"/>
                    <a:pt x="82141" y="8537"/>
                  </a:cubicBezTo>
                  <a:cubicBezTo>
                    <a:pt x="82141" y="8835"/>
                    <a:pt x="81879" y="9108"/>
                    <a:pt x="81570" y="9108"/>
                  </a:cubicBezTo>
                  <a:cubicBezTo>
                    <a:pt x="81260" y="9108"/>
                    <a:pt x="81010" y="8858"/>
                    <a:pt x="81010" y="8537"/>
                  </a:cubicBezTo>
                  <a:cubicBezTo>
                    <a:pt x="81022" y="8215"/>
                    <a:pt x="81260" y="7977"/>
                    <a:pt x="81570" y="7977"/>
                  </a:cubicBezTo>
                  <a:close/>
                  <a:moveTo>
                    <a:pt x="85308" y="7977"/>
                  </a:moveTo>
                  <a:cubicBezTo>
                    <a:pt x="85606" y="7977"/>
                    <a:pt x="85880" y="8227"/>
                    <a:pt x="85880" y="8537"/>
                  </a:cubicBezTo>
                  <a:cubicBezTo>
                    <a:pt x="85880" y="8835"/>
                    <a:pt x="85618" y="9108"/>
                    <a:pt x="85308" y="9108"/>
                  </a:cubicBezTo>
                  <a:cubicBezTo>
                    <a:pt x="84999" y="9108"/>
                    <a:pt x="84749" y="8858"/>
                    <a:pt x="84749" y="8537"/>
                  </a:cubicBezTo>
                  <a:cubicBezTo>
                    <a:pt x="84749" y="8215"/>
                    <a:pt x="84999" y="7977"/>
                    <a:pt x="85308" y="7977"/>
                  </a:cubicBezTo>
                  <a:close/>
                  <a:moveTo>
                    <a:pt x="89035" y="7977"/>
                  </a:moveTo>
                  <a:cubicBezTo>
                    <a:pt x="89333" y="7977"/>
                    <a:pt x="89595" y="8227"/>
                    <a:pt x="89595" y="8537"/>
                  </a:cubicBezTo>
                  <a:cubicBezTo>
                    <a:pt x="89595" y="8835"/>
                    <a:pt x="89345" y="9108"/>
                    <a:pt x="89035" y="9108"/>
                  </a:cubicBezTo>
                  <a:cubicBezTo>
                    <a:pt x="88714" y="9108"/>
                    <a:pt x="88464" y="8858"/>
                    <a:pt x="88464" y="8537"/>
                  </a:cubicBezTo>
                  <a:cubicBezTo>
                    <a:pt x="88475" y="8215"/>
                    <a:pt x="88714" y="7977"/>
                    <a:pt x="89035" y="7977"/>
                  </a:cubicBezTo>
                  <a:close/>
                  <a:moveTo>
                    <a:pt x="92762" y="7977"/>
                  </a:moveTo>
                  <a:cubicBezTo>
                    <a:pt x="93059" y="7977"/>
                    <a:pt x="93333" y="8227"/>
                    <a:pt x="93333" y="8537"/>
                  </a:cubicBezTo>
                  <a:cubicBezTo>
                    <a:pt x="93333" y="8835"/>
                    <a:pt x="93071" y="9108"/>
                    <a:pt x="92762" y="9108"/>
                  </a:cubicBezTo>
                  <a:cubicBezTo>
                    <a:pt x="92452" y="9108"/>
                    <a:pt x="92202" y="8858"/>
                    <a:pt x="92202" y="8537"/>
                  </a:cubicBezTo>
                  <a:cubicBezTo>
                    <a:pt x="92202" y="8215"/>
                    <a:pt x="92452" y="7977"/>
                    <a:pt x="92762" y="7977"/>
                  </a:cubicBezTo>
                  <a:close/>
                  <a:moveTo>
                    <a:pt x="96488" y="7977"/>
                  </a:moveTo>
                  <a:cubicBezTo>
                    <a:pt x="96786" y="7977"/>
                    <a:pt x="97048" y="8227"/>
                    <a:pt x="97048" y="8537"/>
                  </a:cubicBezTo>
                  <a:cubicBezTo>
                    <a:pt x="97048" y="8835"/>
                    <a:pt x="96798" y="9108"/>
                    <a:pt x="96488" y="9108"/>
                  </a:cubicBezTo>
                  <a:cubicBezTo>
                    <a:pt x="96191" y="9108"/>
                    <a:pt x="95917" y="8858"/>
                    <a:pt x="95917" y="8537"/>
                  </a:cubicBezTo>
                  <a:cubicBezTo>
                    <a:pt x="95917" y="8215"/>
                    <a:pt x="96179" y="7977"/>
                    <a:pt x="96488" y="7977"/>
                  </a:cubicBezTo>
                  <a:close/>
                  <a:moveTo>
                    <a:pt x="100203" y="7977"/>
                  </a:moveTo>
                  <a:cubicBezTo>
                    <a:pt x="100501" y="7977"/>
                    <a:pt x="100775" y="8227"/>
                    <a:pt x="100775" y="8537"/>
                  </a:cubicBezTo>
                  <a:cubicBezTo>
                    <a:pt x="100775" y="8835"/>
                    <a:pt x="100513" y="9108"/>
                    <a:pt x="100203" y="9108"/>
                  </a:cubicBezTo>
                  <a:cubicBezTo>
                    <a:pt x="99905" y="9108"/>
                    <a:pt x="99644" y="8858"/>
                    <a:pt x="99644" y="8537"/>
                  </a:cubicBezTo>
                  <a:cubicBezTo>
                    <a:pt x="99655" y="8215"/>
                    <a:pt x="99894" y="7977"/>
                    <a:pt x="100203" y="7977"/>
                  </a:cubicBezTo>
                  <a:close/>
                  <a:moveTo>
                    <a:pt x="103942" y="7977"/>
                  </a:moveTo>
                  <a:cubicBezTo>
                    <a:pt x="104239" y="7977"/>
                    <a:pt x="104513" y="8227"/>
                    <a:pt x="104513" y="8537"/>
                  </a:cubicBezTo>
                  <a:cubicBezTo>
                    <a:pt x="104513" y="8835"/>
                    <a:pt x="104251" y="9108"/>
                    <a:pt x="103942" y="9108"/>
                  </a:cubicBezTo>
                  <a:cubicBezTo>
                    <a:pt x="103644" y="9108"/>
                    <a:pt x="103382" y="8858"/>
                    <a:pt x="103382" y="8537"/>
                  </a:cubicBezTo>
                  <a:cubicBezTo>
                    <a:pt x="103382" y="8215"/>
                    <a:pt x="103632" y="7977"/>
                    <a:pt x="103942" y="7977"/>
                  </a:cubicBezTo>
                  <a:close/>
                  <a:moveTo>
                    <a:pt x="107668" y="7977"/>
                  </a:moveTo>
                  <a:cubicBezTo>
                    <a:pt x="107966" y="7977"/>
                    <a:pt x="108228" y="8227"/>
                    <a:pt x="108228" y="8537"/>
                  </a:cubicBezTo>
                  <a:cubicBezTo>
                    <a:pt x="108228" y="8835"/>
                    <a:pt x="107978" y="9108"/>
                    <a:pt x="107668" y="9108"/>
                  </a:cubicBezTo>
                  <a:cubicBezTo>
                    <a:pt x="107371" y="9108"/>
                    <a:pt x="107097" y="8858"/>
                    <a:pt x="107097" y="8537"/>
                  </a:cubicBezTo>
                  <a:cubicBezTo>
                    <a:pt x="107109" y="8215"/>
                    <a:pt x="107347" y="7977"/>
                    <a:pt x="107668" y="7977"/>
                  </a:cubicBezTo>
                  <a:close/>
                  <a:moveTo>
                    <a:pt x="111395" y="7977"/>
                  </a:moveTo>
                  <a:cubicBezTo>
                    <a:pt x="111693" y="7977"/>
                    <a:pt x="111967" y="8227"/>
                    <a:pt x="111967" y="8537"/>
                  </a:cubicBezTo>
                  <a:cubicBezTo>
                    <a:pt x="111967" y="8835"/>
                    <a:pt x="111705" y="9108"/>
                    <a:pt x="111395" y="9108"/>
                  </a:cubicBezTo>
                  <a:cubicBezTo>
                    <a:pt x="111085" y="9108"/>
                    <a:pt x="110835" y="8858"/>
                    <a:pt x="110835" y="8537"/>
                  </a:cubicBezTo>
                  <a:cubicBezTo>
                    <a:pt x="110835" y="8215"/>
                    <a:pt x="111085" y="7977"/>
                    <a:pt x="111395" y="7977"/>
                  </a:cubicBezTo>
                  <a:close/>
                  <a:moveTo>
                    <a:pt x="115122" y="7977"/>
                  </a:moveTo>
                  <a:cubicBezTo>
                    <a:pt x="115419" y="7977"/>
                    <a:pt x="115681" y="8227"/>
                    <a:pt x="115681" y="8537"/>
                  </a:cubicBezTo>
                  <a:cubicBezTo>
                    <a:pt x="115681" y="8835"/>
                    <a:pt x="115431" y="9108"/>
                    <a:pt x="115122" y="9108"/>
                  </a:cubicBezTo>
                  <a:cubicBezTo>
                    <a:pt x="114812" y="9108"/>
                    <a:pt x="114550" y="8858"/>
                    <a:pt x="114550" y="8537"/>
                  </a:cubicBezTo>
                  <a:cubicBezTo>
                    <a:pt x="114574" y="8215"/>
                    <a:pt x="114812" y="7977"/>
                    <a:pt x="115122" y="7977"/>
                  </a:cubicBezTo>
                  <a:close/>
                  <a:moveTo>
                    <a:pt x="118860" y="7977"/>
                  </a:moveTo>
                  <a:cubicBezTo>
                    <a:pt x="119158" y="7977"/>
                    <a:pt x="119420" y="8227"/>
                    <a:pt x="119420" y="8537"/>
                  </a:cubicBezTo>
                  <a:cubicBezTo>
                    <a:pt x="119420" y="8835"/>
                    <a:pt x="119170" y="9108"/>
                    <a:pt x="118860" y="9108"/>
                  </a:cubicBezTo>
                  <a:cubicBezTo>
                    <a:pt x="118539" y="9108"/>
                    <a:pt x="118289" y="8858"/>
                    <a:pt x="118289" y="8537"/>
                  </a:cubicBezTo>
                  <a:cubicBezTo>
                    <a:pt x="118289" y="8215"/>
                    <a:pt x="118539" y="7977"/>
                    <a:pt x="118860" y="7977"/>
                  </a:cubicBezTo>
                  <a:close/>
                  <a:moveTo>
                    <a:pt x="122575" y="7977"/>
                  </a:moveTo>
                  <a:cubicBezTo>
                    <a:pt x="122873" y="7977"/>
                    <a:pt x="123146" y="8227"/>
                    <a:pt x="123146" y="8537"/>
                  </a:cubicBezTo>
                  <a:cubicBezTo>
                    <a:pt x="123146" y="8835"/>
                    <a:pt x="122885" y="9108"/>
                    <a:pt x="122575" y="9108"/>
                  </a:cubicBezTo>
                  <a:cubicBezTo>
                    <a:pt x="122265" y="9108"/>
                    <a:pt x="122015" y="8858"/>
                    <a:pt x="122015" y="8537"/>
                  </a:cubicBezTo>
                  <a:cubicBezTo>
                    <a:pt x="122027" y="8215"/>
                    <a:pt x="122277" y="7977"/>
                    <a:pt x="122575" y="7977"/>
                  </a:cubicBezTo>
                  <a:close/>
                  <a:moveTo>
                    <a:pt x="126314" y="7977"/>
                  </a:moveTo>
                  <a:cubicBezTo>
                    <a:pt x="126611" y="7977"/>
                    <a:pt x="126873" y="8227"/>
                    <a:pt x="126873" y="8537"/>
                  </a:cubicBezTo>
                  <a:cubicBezTo>
                    <a:pt x="126873" y="8835"/>
                    <a:pt x="126623" y="9108"/>
                    <a:pt x="126314" y="9108"/>
                  </a:cubicBezTo>
                  <a:cubicBezTo>
                    <a:pt x="126004" y="9108"/>
                    <a:pt x="125742" y="8858"/>
                    <a:pt x="125742" y="8537"/>
                  </a:cubicBezTo>
                  <a:cubicBezTo>
                    <a:pt x="125742" y="8215"/>
                    <a:pt x="126004" y="7977"/>
                    <a:pt x="126314" y="7977"/>
                  </a:cubicBezTo>
                  <a:close/>
                  <a:moveTo>
                    <a:pt x="130028" y="7977"/>
                  </a:moveTo>
                  <a:cubicBezTo>
                    <a:pt x="130326" y="7977"/>
                    <a:pt x="130600" y="8227"/>
                    <a:pt x="130600" y="8537"/>
                  </a:cubicBezTo>
                  <a:cubicBezTo>
                    <a:pt x="130600" y="8835"/>
                    <a:pt x="130350" y="9108"/>
                    <a:pt x="130028" y="9108"/>
                  </a:cubicBezTo>
                  <a:cubicBezTo>
                    <a:pt x="129731" y="9108"/>
                    <a:pt x="129469" y="8858"/>
                    <a:pt x="129469" y="8537"/>
                  </a:cubicBezTo>
                  <a:cubicBezTo>
                    <a:pt x="129469" y="8215"/>
                    <a:pt x="129719" y="7977"/>
                    <a:pt x="130028" y="7977"/>
                  </a:cubicBezTo>
                  <a:close/>
                  <a:moveTo>
                    <a:pt x="1548" y="9835"/>
                  </a:moveTo>
                  <a:cubicBezTo>
                    <a:pt x="1846" y="9835"/>
                    <a:pt x="2119" y="10097"/>
                    <a:pt x="2119" y="10406"/>
                  </a:cubicBezTo>
                  <a:cubicBezTo>
                    <a:pt x="2119" y="10704"/>
                    <a:pt x="1858" y="10966"/>
                    <a:pt x="1548" y="10966"/>
                  </a:cubicBezTo>
                  <a:cubicBezTo>
                    <a:pt x="1238" y="10966"/>
                    <a:pt x="988" y="10716"/>
                    <a:pt x="988" y="10406"/>
                  </a:cubicBezTo>
                  <a:cubicBezTo>
                    <a:pt x="988" y="10097"/>
                    <a:pt x="1238" y="9835"/>
                    <a:pt x="1548" y="9835"/>
                  </a:cubicBezTo>
                  <a:close/>
                  <a:moveTo>
                    <a:pt x="5287" y="9835"/>
                  </a:moveTo>
                  <a:cubicBezTo>
                    <a:pt x="5596" y="9835"/>
                    <a:pt x="5846" y="10097"/>
                    <a:pt x="5846" y="10406"/>
                  </a:cubicBezTo>
                  <a:cubicBezTo>
                    <a:pt x="5846" y="10716"/>
                    <a:pt x="5596" y="10966"/>
                    <a:pt x="5287" y="10966"/>
                  </a:cubicBezTo>
                  <a:cubicBezTo>
                    <a:pt x="4977" y="10966"/>
                    <a:pt x="4715" y="10716"/>
                    <a:pt x="4715" y="10406"/>
                  </a:cubicBezTo>
                  <a:cubicBezTo>
                    <a:pt x="4715" y="10097"/>
                    <a:pt x="4977" y="9835"/>
                    <a:pt x="5287" y="9835"/>
                  </a:cubicBezTo>
                  <a:close/>
                  <a:moveTo>
                    <a:pt x="9001" y="9835"/>
                  </a:moveTo>
                  <a:cubicBezTo>
                    <a:pt x="9299" y="9835"/>
                    <a:pt x="9573" y="10097"/>
                    <a:pt x="9573" y="10406"/>
                  </a:cubicBezTo>
                  <a:cubicBezTo>
                    <a:pt x="9573" y="10704"/>
                    <a:pt x="9323" y="10966"/>
                    <a:pt x="9001" y="10966"/>
                  </a:cubicBezTo>
                  <a:cubicBezTo>
                    <a:pt x="8704" y="10966"/>
                    <a:pt x="8442" y="10716"/>
                    <a:pt x="8442" y="10406"/>
                  </a:cubicBezTo>
                  <a:cubicBezTo>
                    <a:pt x="8442" y="10097"/>
                    <a:pt x="8692" y="9835"/>
                    <a:pt x="9001" y="9835"/>
                  </a:cubicBezTo>
                  <a:close/>
                  <a:moveTo>
                    <a:pt x="12728" y="9835"/>
                  </a:moveTo>
                  <a:cubicBezTo>
                    <a:pt x="13037" y="9835"/>
                    <a:pt x="13288" y="10097"/>
                    <a:pt x="13288" y="10406"/>
                  </a:cubicBezTo>
                  <a:cubicBezTo>
                    <a:pt x="13288" y="10716"/>
                    <a:pt x="13037" y="10966"/>
                    <a:pt x="12728" y="10966"/>
                  </a:cubicBezTo>
                  <a:cubicBezTo>
                    <a:pt x="12418" y="10966"/>
                    <a:pt x="12156" y="10716"/>
                    <a:pt x="12156" y="10406"/>
                  </a:cubicBezTo>
                  <a:cubicBezTo>
                    <a:pt x="12180" y="10097"/>
                    <a:pt x="12418" y="9835"/>
                    <a:pt x="12728" y="9835"/>
                  </a:cubicBezTo>
                  <a:close/>
                  <a:moveTo>
                    <a:pt x="16466" y="9835"/>
                  </a:moveTo>
                  <a:cubicBezTo>
                    <a:pt x="16764" y="9835"/>
                    <a:pt x="17026" y="10097"/>
                    <a:pt x="17026" y="10406"/>
                  </a:cubicBezTo>
                  <a:cubicBezTo>
                    <a:pt x="17026" y="10704"/>
                    <a:pt x="16776" y="10966"/>
                    <a:pt x="16466" y="10966"/>
                  </a:cubicBezTo>
                  <a:cubicBezTo>
                    <a:pt x="16169" y="10966"/>
                    <a:pt x="15895" y="10716"/>
                    <a:pt x="15895" y="10406"/>
                  </a:cubicBezTo>
                  <a:cubicBezTo>
                    <a:pt x="15895" y="10097"/>
                    <a:pt x="16145" y="9835"/>
                    <a:pt x="16466" y="9835"/>
                  </a:cubicBezTo>
                  <a:close/>
                  <a:moveTo>
                    <a:pt x="20181" y="9835"/>
                  </a:moveTo>
                  <a:cubicBezTo>
                    <a:pt x="20491" y="9835"/>
                    <a:pt x="20753" y="10097"/>
                    <a:pt x="20753" y="10406"/>
                  </a:cubicBezTo>
                  <a:cubicBezTo>
                    <a:pt x="20753" y="10716"/>
                    <a:pt x="20491" y="10966"/>
                    <a:pt x="20181" y="10966"/>
                  </a:cubicBezTo>
                  <a:cubicBezTo>
                    <a:pt x="19872" y="10966"/>
                    <a:pt x="19622" y="10716"/>
                    <a:pt x="19622" y="10406"/>
                  </a:cubicBezTo>
                  <a:cubicBezTo>
                    <a:pt x="19634" y="10097"/>
                    <a:pt x="19872" y="9835"/>
                    <a:pt x="20181" y="9835"/>
                  </a:cubicBezTo>
                  <a:close/>
                  <a:moveTo>
                    <a:pt x="23920" y="9835"/>
                  </a:moveTo>
                  <a:cubicBezTo>
                    <a:pt x="24217" y="9835"/>
                    <a:pt x="24479" y="10097"/>
                    <a:pt x="24479" y="10406"/>
                  </a:cubicBezTo>
                  <a:cubicBezTo>
                    <a:pt x="24479" y="10704"/>
                    <a:pt x="24229" y="10966"/>
                    <a:pt x="23920" y="10966"/>
                  </a:cubicBezTo>
                  <a:cubicBezTo>
                    <a:pt x="23610" y="10966"/>
                    <a:pt x="23348" y="10716"/>
                    <a:pt x="23348" y="10406"/>
                  </a:cubicBezTo>
                  <a:cubicBezTo>
                    <a:pt x="23348" y="10097"/>
                    <a:pt x="23610" y="9835"/>
                    <a:pt x="23920" y="9835"/>
                  </a:cubicBezTo>
                  <a:close/>
                  <a:moveTo>
                    <a:pt x="27635" y="9835"/>
                  </a:moveTo>
                  <a:cubicBezTo>
                    <a:pt x="27956" y="9835"/>
                    <a:pt x="28206" y="10097"/>
                    <a:pt x="28206" y="10406"/>
                  </a:cubicBezTo>
                  <a:cubicBezTo>
                    <a:pt x="28206" y="10716"/>
                    <a:pt x="27956" y="10966"/>
                    <a:pt x="27635" y="10966"/>
                  </a:cubicBezTo>
                  <a:cubicBezTo>
                    <a:pt x="27325" y="10966"/>
                    <a:pt x="27075" y="10716"/>
                    <a:pt x="27075" y="10406"/>
                  </a:cubicBezTo>
                  <a:cubicBezTo>
                    <a:pt x="27087" y="10097"/>
                    <a:pt x="27325" y="9835"/>
                    <a:pt x="27635" y="9835"/>
                  </a:cubicBezTo>
                  <a:close/>
                  <a:moveTo>
                    <a:pt x="31373" y="9835"/>
                  </a:moveTo>
                  <a:cubicBezTo>
                    <a:pt x="31671" y="9835"/>
                    <a:pt x="31945" y="10097"/>
                    <a:pt x="31945" y="10406"/>
                  </a:cubicBezTo>
                  <a:cubicBezTo>
                    <a:pt x="31945" y="10704"/>
                    <a:pt x="31683" y="10966"/>
                    <a:pt x="31373" y="10966"/>
                  </a:cubicBezTo>
                  <a:cubicBezTo>
                    <a:pt x="31064" y="10966"/>
                    <a:pt x="30814" y="10716"/>
                    <a:pt x="30814" y="10406"/>
                  </a:cubicBezTo>
                  <a:cubicBezTo>
                    <a:pt x="30814" y="10097"/>
                    <a:pt x="31064" y="9835"/>
                    <a:pt x="31373" y="9835"/>
                  </a:cubicBezTo>
                  <a:close/>
                  <a:moveTo>
                    <a:pt x="35100" y="9835"/>
                  </a:moveTo>
                  <a:cubicBezTo>
                    <a:pt x="35409" y="9835"/>
                    <a:pt x="35659" y="10097"/>
                    <a:pt x="35659" y="10406"/>
                  </a:cubicBezTo>
                  <a:cubicBezTo>
                    <a:pt x="35659" y="10716"/>
                    <a:pt x="35409" y="10966"/>
                    <a:pt x="35100" y="10966"/>
                  </a:cubicBezTo>
                  <a:cubicBezTo>
                    <a:pt x="34778" y="10966"/>
                    <a:pt x="34528" y="10716"/>
                    <a:pt x="34528" y="10406"/>
                  </a:cubicBezTo>
                  <a:cubicBezTo>
                    <a:pt x="34540" y="10097"/>
                    <a:pt x="34778" y="9835"/>
                    <a:pt x="35100" y="9835"/>
                  </a:cubicBezTo>
                  <a:close/>
                  <a:moveTo>
                    <a:pt x="38815" y="9835"/>
                  </a:moveTo>
                  <a:cubicBezTo>
                    <a:pt x="39112" y="9835"/>
                    <a:pt x="39386" y="10097"/>
                    <a:pt x="39386" y="10406"/>
                  </a:cubicBezTo>
                  <a:cubicBezTo>
                    <a:pt x="39386" y="10704"/>
                    <a:pt x="39124" y="10966"/>
                    <a:pt x="38815" y="10966"/>
                  </a:cubicBezTo>
                  <a:cubicBezTo>
                    <a:pt x="38517" y="10966"/>
                    <a:pt x="38255" y="10716"/>
                    <a:pt x="38255" y="10406"/>
                  </a:cubicBezTo>
                  <a:cubicBezTo>
                    <a:pt x="38267" y="10097"/>
                    <a:pt x="38505" y="9835"/>
                    <a:pt x="38815" y="9835"/>
                  </a:cubicBezTo>
                  <a:close/>
                  <a:moveTo>
                    <a:pt x="42553" y="9835"/>
                  </a:moveTo>
                  <a:cubicBezTo>
                    <a:pt x="42863" y="9835"/>
                    <a:pt x="43113" y="10097"/>
                    <a:pt x="43113" y="10406"/>
                  </a:cubicBezTo>
                  <a:cubicBezTo>
                    <a:pt x="43113" y="10716"/>
                    <a:pt x="42863" y="10966"/>
                    <a:pt x="42553" y="10966"/>
                  </a:cubicBezTo>
                  <a:cubicBezTo>
                    <a:pt x="42232" y="10966"/>
                    <a:pt x="41982" y="10716"/>
                    <a:pt x="41982" y="10406"/>
                  </a:cubicBezTo>
                  <a:cubicBezTo>
                    <a:pt x="41982" y="10097"/>
                    <a:pt x="42244" y="9835"/>
                    <a:pt x="42553" y="9835"/>
                  </a:cubicBezTo>
                  <a:close/>
                  <a:moveTo>
                    <a:pt x="46268" y="9835"/>
                  </a:moveTo>
                  <a:cubicBezTo>
                    <a:pt x="46565" y="9835"/>
                    <a:pt x="46839" y="10097"/>
                    <a:pt x="46839" y="10406"/>
                  </a:cubicBezTo>
                  <a:cubicBezTo>
                    <a:pt x="46839" y="10704"/>
                    <a:pt x="46589" y="10966"/>
                    <a:pt x="46268" y="10966"/>
                  </a:cubicBezTo>
                  <a:cubicBezTo>
                    <a:pt x="45970" y="10966"/>
                    <a:pt x="45708" y="10716"/>
                    <a:pt x="45708" y="10406"/>
                  </a:cubicBezTo>
                  <a:cubicBezTo>
                    <a:pt x="45720" y="10097"/>
                    <a:pt x="45958" y="9835"/>
                    <a:pt x="46268" y="9835"/>
                  </a:cubicBezTo>
                  <a:close/>
                  <a:moveTo>
                    <a:pt x="50006" y="9835"/>
                  </a:moveTo>
                  <a:cubicBezTo>
                    <a:pt x="50316" y="9835"/>
                    <a:pt x="50578" y="10097"/>
                    <a:pt x="50578" y="10406"/>
                  </a:cubicBezTo>
                  <a:cubicBezTo>
                    <a:pt x="50578" y="10716"/>
                    <a:pt x="50316" y="10966"/>
                    <a:pt x="50006" y="10966"/>
                  </a:cubicBezTo>
                  <a:cubicBezTo>
                    <a:pt x="49697" y="10966"/>
                    <a:pt x="49447" y="10716"/>
                    <a:pt x="49447" y="10406"/>
                  </a:cubicBezTo>
                  <a:cubicBezTo>
                    <a:pt x="49447" y="10097"/>
                    <a:pt x="49697" y="9835"/>
                    <a:pt x="50006" y="9835"/>
                  </a:cubicBezTo>
                  <a:close/>
                  <a:moveTo>
                    <a:pt x="53733" y="9835"/>
                  </a:moveTo>
                  <a:cubicBezTo>
                    <a:pt x="54031" y="9835"/>
                    <a:pt x="54293" y="10097"/>
                    <a:pt x="54293" y="10406"/>
                  </a:cubicBezTo>
                  <a:cubicBezTo>
                    <a:pt x="54293" y="10704"/>
                    <a:pt x="54043" y="10966"/>
                    <a:pt x="53733" y="10966"/>
                  </a:cubicBezTo>
                  <a:cubicBezTo>
                    <a:pt x="53412" y="10966"/>
                    <a:pt x="53162" y="10716"/>
                    <a:pt x="53162" y="10406"/>
                  </a:cubicBezTo>
                  <a:cubicBezTo>
                    <a:pt x="53173" y="10097"/>
                    <a:pt x="53412" y="9835"/>
                    <a:pt x="53733" y="9835"/>
                  </a:cubicBezTo>
                  <a:close/>
                  <a:moveTo>
                    <a:pt x="57460" y="9835"/>
                  </a:moveTo>
                  <a:cubicBezTo>
                    <a:pt x="57781" y="9835"/>
                    <a:pt x="58031" y="10097"/>
                    <a:pt x="58031" y="10406"/>
                  </a:cubicBezTo>
                  <a:cubicBezTo>
                    <a:pt x="58031" y="10716"/>
                    <a:pt x="57781" y="10966"/>
                    <a:pt x="57460" y="10966"/>
                  </a:cubicBezTo>
                  <a:cubicBezTo>
                    <a:pt x="57150" y="10966"/>
                    <a:pt x="56900" y="10716"/>
                    <a:pt x="56900" y="10406"/>
                  </a:cubicBezTo>
                  <a:cubicBezTo>
                    <a:pt x="56900" y="10097"/>
                    <a:pt x="57150" y="9835"/>
                    <a:pt x="57460" y="9835"/>
                  </a:cubicBezTo>
                  <a:close/>
                  <a:moveTo>
                    <a:pt x="61186" y="9835"/>
                  </a:moveTo>
                  <a:cubicBezTo>
                    <a:pt x="61484" y="9835"/>
                    <a:pt x="61746" y="10097"/>
                    <a:pt x="61746" y="10406"/>
                  </a:cubicBezTo>
                  <a:cubicBezTo>
                    <a:pt x="61746" y="10704"/>
                    <a:pt x="61496" y="10966"/>
                    <a:pt x="61186" y="10966"/>
                  </a:cubicBezTo>
                  <a:cubicBezTo>
                    <a:pt x="60877" y="10966"/>
                    <a:pt x="60615" y="10716"/>
                    <a:pt x="60615" y="10406"/>
                  </a:cubicBezTo>
                  <a:cubicBezTo>
                    <a:pt x="60639" y="10097"/>
                    <a:pt x="60877" y="9835"/>
                    <a:pt x="61186" y="9835"/>
                  </a:cubicBezTo>
                  <a:close/>
                  <a:moveTo>
                    <a:pt x="64925" y="9835"/>
                  </a:moveTo>
                  <a:cubicBezTo>
                    <a:pt x="65234" y="9835"/>
                    <a:pt x="65485" y="10097"/>
                    <a:pt x="65485" y="10406"/>
                  </a:cubicBezTo>
                  <a:cubicBezTo>
                    <a:pt x="65485" y="10716"/>
                    <a:pt x="65234" y="10966"/>
                    <a:pt x="64925" y="10966"/>
                  </a:cubicBezTo>
                  <a:cubicBezTo>
                    <a:pt x="64603" y="10966"/>
                    <a:pt x="64353" y="10716"/>
                    <a:pt x="64353" y="10406"/>
                  </a:cubicBezTo>
                  <a:cubicBezTo>
                    <a:pt x="64353" y="10097"/>
                    <a:pt x="64603" y="9835"/>
                    <a:pt x="64925" y="9835"/>
                  </a:cubicBezTo>
                  <a:close/>
                  <a:moveTo>
                    <a:pt x="68640" y="9835"/>
                  </a:moveTo>
                  <a:cubicBezTo>
                    <a:pt x="68937" y="9835"/>
                    <a:pt x="69211" y="10097"/>
                    <a:pt x="69211" y="10406"/>
                  </a:cubicBezTo>
                  <a:cubicBezTo>
                    <a:pt x="69211" y="10704"/>
                    <a:pt x="68949" y="10966"/>
                    <a:pt x="68640" y="10966"/>
                  </a:cubicBezTo>
                  <a:cubicBezTo>
                    <a:pt x="68330" y="10966"/>
                    <a:pt x="68080" y="10716"/>
                    <a:pt x="68080" y="10406"/>
                  </a:cubicBezTo>
                  <a:cubicBezTo>
                    <a:pt x="68092" y="10097"/>
                    <a:pt x="68330" y="9835"/>
                    <a:pt x="68640" y="9835"/>
                  </a:cubicBezTo>
                  <a:close/>
                  <a:moveTo>
                    <a:pt x="72366" y="9835"/>
                  </a:moveTo>
                  <a:cubicBezTo>
                    <a:pt x="72676" y="9835"/>
                    <a:pt x="72926" y="10097"/>
                    <a:pt x="72926" y="10406"/>
                  </a:cubicBezTo>
                  <a:cubicBezTo>
                    <a:pt x="72926" y="10716"/>
                    <a:pt x="72676" y="10966"/>
                    <a:pt x="72366" y="10966"/>
                  </a:cubicBezTo>
                  <a:cubicBezTo>
                    <a:pt x="72045" y="10966"/>
                    <a:pt x="71795" y="10716"/>
                    <a:pt x="71795" y="10406"/>
                  </a:cubicBezTo>
                  <a:cubicBezTo>
                    <a:pt x="71807" y="10097"/>
                    <a:pt x="72069" y="9835"/>
                    <a:pt x="72366" y="9835"/>
                  </a:cubicBezTo>
                  <a:close/>
                  <a:moveTo>
                    <a:pt x="76093" y="9835"/>
                  </a:moveTo>
                  <a:cubicBezTo>
                    <a:pt x="76391" y="9835"/>
                    <a:pt x="76664" y="10097"/>
                    <a:pt x="76664" y="10406"/>
                  </a:cubicBezTo>
                  <a:cubicBezTo>
                    <a:pt x="76664" y="10704"/>
                    <a:pt x="76403" y="10966"/>
                    <a:pt x="76093" y="10966"/>
                  </a:cubicBezTo>
                  <a:cubicBezTo>
                    <a:pt x="75795" y="10966"/>
                    <a:pt x="75533" y="10716"/>
                    <a:pt x="75533" y="10406"/>
                  </a:cubicBezTo>
                  <a:cubicBezTo>
                    <a:pt x="75533" y="10097"/>
                    <a:pt x="75783" y="9835"/>
                    <a:pt x="76093" y="9835"/>
                  </a:cubicBezTo>
                  <a:close/>
                  <a:moveTo>
                    <a:pt x="79712" y="9835"/>
                  </a:moveTo>
                  <a:cubicBezTo>
                    <a:pt x="80010" y="9835"/>
                    <a:pt x="80284" y="10097"/>
                    <a:pt x="80284" y="10406"/>
                  </a:cubicBezTo>
                  <a:cubicBezTo>
                    <a:pt x="80284" y="10704"/>
                    <a:pt x="80022" y="10966"/>
                    <a:pt x="79712" y="10966"/>
                  </a:cubicBezTo>
                  <a:cubicBezTo>
                    <a:pt x="79403" y="10966"/>
                    <a:pt x="79153" y="10716"/>
                    <a:pt x="79153" y="10406"/>
                  </a:cubicBezTo>
                  <a:cubicBezTo>
                    <a:pt x="79165" y="10097"/>
                    <a:pt x="79403" y="9835"/>
                    <a:pt x="79712" y="9835"/>
                  </a:cubicBezTo>
                  <a:close/>
                  <a:moveTo>
                    <a:pt x="83451" y="9835"/>
                  </a:moveTo>
                  <a:cubicBezTo>
                    <a:pt x="83761" y="9835"/>
                    <a:pt x="84011" y="10097"/>
                    <a:pt x="84011" y="10406"/>
                  </a:cubicBezTo>
                  <a:cubicBezTo>
                    <a:pt x="84011" y="10716"/>
                    <a:pt x="83761" y="10966"/>
                    <a:pt x="83451" y="10966"/>
                  </a:cubicBezTo>
                  <a:cubicBezTo>
                    <a:pt x="83141" y="10966"/>
                    <a:pt x="82880" y="10716"/>
                    <a:pt x="82880" y="10406"/>
                  </a:cubicBezTo>
                  <a:cubicBezTo>
                    <a:pt x="82880" y="10097"/>
                    <a:pt x="83141" y="9835"/>
                    <a:pt x="83451" y="9835"/>
                  </a:cubicBezTo>
                  <a:close/>
                  <a:moveTo>
                    <a:pt x="87166" y="9835"/>
                  </a:moveTo>
                  <a:cubicBezTo>
                    <a:pt x="87463" y="9835"/>
                    <a:pt x="87737" y="10097"/>
                    <a:pt x="87737" y="10406"/>
                  </a:cubicBezTo>
                  <a:cubicBezTo>
                    <a:pt x="87737" y="10704"/>
                    <a:pt x="87475" y="10966"/>
                    <a:pt x="87166" y="10966"/>
                  </a:cubicBezTo>
                  <a:cubicBezTo>
                    <a:pt x="86856" y="10966"/>
                    <a:pt x="86606" y="10716"/>
                    <a:pt x="86606" y="10406"/>
                  </a:cubicBezTo>
                  <a:cubicBezTo>
                    <a:pt x="86618" y="10097"/>
                    <a:pt x="86856" y="9835"/>
                    <a:pt x="87166" y="9835"/>
                  </a:cubicBezTo>
                  <a:close/>
                  <a:moveTo>
                    <a:pt x="90904" y="9835"/>
                  </a:moveTo>
                  <a:cubicBezTo>
                    <a:pt x="91214" y="9835"/>
                    <a:pt x="91464" y="10097"/>
                    <a:pt x="91464" y="10406"/>
                  </a:cubicBezTo>
                  <a:cubicBezTo>
                    <a:pt x="91464" y="10716"/>
                    <a:pt x="91214" y="10966"/>
                    <a:pt x="90904" y="10966"/>
                  </a:cubicBezTo>
                  <a:cubicBezTo>
                    <a:pt x="90595" y="10966"/>
                    <a:pt x="90345" y="10716"/>
                    <a:pt x="90345" y="10406"/>
                  </a:cubicBezTo>
                  <a:cubicBezTo>
                    <a:pt x="90345" y="10097"/>
                    <a:pt x="90595" y="9835"/>
                    <a:pt x="90904" y="9835"/>
                  </a:cubicBezTo>
                  <a:close/>
                  <a:moveTo>
                    <a:pt x="94631" y="9835"/>
                  </a:moveTo>
                  <a:cubicBezTo>
                    <a:pt x="94929" y="9835"/>
                    <a:pt x="95191" y="10097"/>
                    <a:pt x="95191" y="10406"/>
                  </a:cubicBezTo>
                  <a:cubicBezTo>
                    <a:pt x="95191" y="10704"/>
                    <a:pt x="94941" y="10966"/>
                    <a:pt x="94631" y="10966"/>
                  </a:cubicBezTo>
                  <a:cubicBezTo>
                    <a:pt x="94310" y="10966"/>
                    <a:pt x="94060" y="10716"/>
                    <a:pt x="94060" y="10406"/>
                  </a:cubicBezTo>
                  <a:cubicBezTo>
                    <a:pt x="94071" y="10097"/>
                    <a:pt x="94310" y="9835"/>
                    <a:pt x="94631" y="9835"/>
                  </a:cubicBezTo>
                  <a:close/>
                  <a:moveTo>
                    <a:pt x="98346" y="9835"/>
                  </a:moveTo>
                  <a:cubicBezTo>
                    <a:pt x="98655" y="9835"/>
                    <a:pt x="98905" y="10097"/>
                    <a:pt x="98905" y="10406"/>
                  </a:cubicBezTo>
                  <a:cubicBezTo>
                    <a:pt x="98905" y="10716"/>
                    <a:pt x="98655" y="10966"/>
                    <a:pt x="98346" y="10966"/>
                  </a:cubicBezTo>
                  <a:cubicBezTo>
                    <a:pt x="98036" y="10966"/>
                    <a:pt x="97786" y="10716"/>
                    <a:pt x="97786" y="10406"/>
                  </a:cubicBezTo>
                  <a:cubicBezTo>
                    <a:pt x="97798" y="10097"/>
                    <a:pt x="98036" y="9835"/>
                    <a:pt x="98346" y="9835"/>
                  </a:cubicBezTo>
                  <a:close/>
                  <a:moveTo>
                    <a:pt x="102084" y="9835"/>
                  </a:moveTo>
                  <a:cubicBezTo>
                    <a:pt x="102382" y="9835"/>
                    <a:pt x="102644" y="10097"/>
                    <a:pt x="102644" y="10406"/>
                  </a:cubicBezTo>
                  <a:cubicBezTo>
                    <a:pt x="102644" y="10704"/>
                    <a:pt x="102394" y="10966"/>
                    <a:pt x="102084" y="10966"/>
                  </a:cubicBezTo>
                  <a:cubicBezTo>
                    <a:pt x="101787" y="10966"/>
                    <a:pt x="101513" y="10716"/>
                    <a:pt x="101513" y="10406"/>
                  </a:cubicBezTo>
                  <a:cubicBezTo>
                    <a:pt x="101513" y="10097"/>
                    <a:pt x="101775" y="9835"/>
                    <a:pt x="102084" y="9835"/>
                  </a:cubicBezTo>
                  <a:close/>
                  <a:moveTo>
                    <a:pt x="105799" y="9835"/>
                  </a:moveTo>
                  <a:cubicBezTo>
                    <a:pt x="106121" y="9835"/>
                    <a:pt x="106371" y="10097"/>
                    <a:pt x="106371" y="10406"/>
                  </a:cubicBezTo>
                  <a:cubicBezTo>
                    <a:pt x="106371" y="10716"/>
                    <a:pt x="106109" y="10966"/>
                    <a:pt x="105799" y="10966"/>
                  </a:cubicBezTo>
                  <a:cubicBezTo>
                    <a:pt x="105490" y="10966"/>
                    <a:pt x="105239" y="10716"/>
                    <a:pt x="105239" y="10406"/>
                  </a:cubicBezTo>
                  <a:cubicBezTo>
                    <a:pt x="105251" y="10097"/>
                    <a:pt x="105490" y="9835"/>
                    <a:pt x="105799" y="9835"/>
                  </a:cubicBezTo>
                  <a:close/>
                  <a:moveTo>
                    <a:pt x="109538" y="9835"/>
                  </a:moveTo>
                  <a:cubicBezTo>
                    <a:pt x="109835" y="9835"/>
                    <a:pt x="110109" y="10097"/>
                    <a:pt x="110109" y="10406"/>
                  </a:cubicBezTo>
                  <a:cubicBezTo>
                    <a:pt x="110109" y="10704"/>
                    <a:pt x="109847" y="10966"/>
                    <a:pt x="109538" y="10966"/>
                  </a:cubicBezTo>
                  <a:cubicBezTo>
                    <a:pt x="109228" y="10966"/>
                    <a:pt x="108978" y="10716"/>
                    <a:pt x="108978" y="10406"/>
                  </a:cubicBezTo>
                  <a:cubicBezTo>
                    <a:pt x="108978" y="10097"/>
                    <a:pt x="109228" y="9835"/>
                    <a:pt x="109538" y="9835"/>
                  </a:cubicBezTo>
                  <a:close/>
                  <a:moveTo>
                    <a:pt x="113264" y="9835"/>
                  </a:moveTo>
                  <a:cubicBezTo>
                    <a:pt x="113574" y="9835"/>
                    <a:pt x="113824" y="10097"/>
                    <a:pt x="113824" y="10406"/>
                  </a:cubicBezTo>
                  <a:cubicBezTo>
                    <a:pt x="113824" y="10716"/>
                    <a:pt x="113574" y="10966"/>
                    <a:pt x="113264" y="10966"/>
                  </a:cubicBezTo>
                  <a:cubicBezTo>
                    <a:pt x="112943" y="10966"/>
                    <a:pt x="112693" y="10716"/>
                    <a:pt x="112693" y="10406"/>
                  </a:cubicBezTo>
                  <a:cubicBezTo>
                    <a:pt x="112705" y="10097"/>
                    <a:pt x="112943" y="9835"/>
                    <a:pt x="113264" y="9835"/>
                  </a:cubicBezTo>
                  <a:close/>
                  <a:moveTo>
                    <a:pt x="116991" y="9835"/>
                  </a:moveTo>
                  <a:cubicBezTo>
                    <a:pt x="117289" y="9835"/>
                    <a:pt x="117562" y="10097"/>
                    <a:pt x="117562" y="10406"/>
                  </a:cubicBezTo>
                  <a:cubicBezTo>
                    <a:pt x="117562" y="10704"/>
                    <a:pt x="117312" y="10966"/>
                    <a:pt x="116991" y="10966"/>
                  </a:cubicBezTo>
                  <a:cubicBezTo>
                    <a:pt x="116681" y="10966"/>
                    <a:pt x="116431" y="10716"/>
                    <a:pt x="116431" y="10406"/>
                  </a:cubicBezTo>
                  <a:cubicBezTo>
                    <a:pt x="116431" y="10097"/>
                    <a:pt x="116681" y="9835"/>
                    <a:pt x="116991" y="9835"/>
                  </a:cubicBezTo>
                  <a:close/>
                  <a:moveTo>
                    <a:pt x="120718" y="9835"/>
                  </a:moveTo>
                  <a:cubicBezTo>
                    <a:pt x="121027" y="9835"/>
                    <a:pt x="121277" y="10097"/>
                    <a:pt x="121277" y="10406"/>
                  </a:cubicBezTo>
                  <a:cubicBezTo>
                    <a:pt x="121277" y="10716"/>
                    <a:pt x="121027" y="10966"/>
                    <a:pt x="120718" y="10966"/>
                  </a:cubicBezTo>
                  <a:cubicBezTo>
                    <a:pt x="120408" y="10966"/>
                    <a:pt x="120146" y="10716"/>
                    <a:pt x="120146" y="10406"/>
                  </a:cubicBezTo>
                  <a:cubicBezTo>
                    <a:pt x="120170" y="10097"/>
                    <a:pt x="120420" y="9835"/>
                    <a:pt x="120718" y="9835"/>
                  </a:cubicBezTo>
                  <a:close/>
                  <a:moveTo>
                    <a:pt x="124456" y="9835"/>
                  </a:moveTo>
                  <a:cubicBezTo>
                    <a:pt x="124754" y="9835"/>
                    <a:pt x="125016" y="10097"/>
                    <a:pt x="125016" y="10406"/>
                  </a:cubicBezTo>
                  <a:cubicBezTo>
                    <a:pt x="125016" y="10704"/>
                    <a:pt x="124766" y="10966"/>
                    <a:pt x="124456" y="10966"/>
                  </a:cubicBezTo>
                  <a:cubicBezTo>
                    <a:pt x="124135" y="10966"/>
                    <a:pt x="123885" y="10716"/>
                    <a:pt x="123885" y="10406"/>
                  </a:cubicBezTo>
                  <a:cubicBezTo>
                    <a:pt x="123885" y="10097"/>
                    <a:pt x="124135" y="9835"/>
                    <a:pt x="124456" y="9835"/>
                  </a:cubicBezTo>
                  <a:close/>
                  <a:moveTo>
                    <a:pt x="128171" y="9835"/>
                  </a:moveTo>
                  <a:cubicBezTo>
                    <a:pt x="128480" y="9835"/>
                    <a:pt x="128742" y="10097"/>
                    <a:pt x="128742" y="10406"/>
                  </a:cubicBezTo>
                  <a:cubicBezTo>
                    <a:pt x="128742" y="10716"/>
                    <a:pt x="128480" y="10966"/>
                    <a:pt x="128171" y="10966"/>
                  </a:cubicBezTo>
                  <a:cubicBezTo>
                    <a:pt x="127861" y="10966"/>
                    <a:pt x="127611" y="10716"/>
                    <a:pt x="127611" y="10406"/>
                  </a:cubicBezTo>
                  <a:cubicBezTo>
                    <a:pt x="127611" y="10097"/>
                    <a:pt x="127861" y="9835"/>
                    <a:pt x="128171" y="9835"/>
                  </a:cubicBezTo>
                  <a:close/>
                  <a:moveTo>
                    <a:pt x="131898" y="9835"/>
                  </a:moveTo>
                  <a:cubicBezTo>
                    <a:pt x="132195" y="9835"/>
                    <a:pt x="132457" y="10097"/>
                    <a:pt x="132457" y="10406"/>
                  </a:cubicBezTo>
                  <a:cubicBezTo>
                    <a:pt x="132457" y="10704"/>
                    <a:pt x="132207" y="10966"/>
                    <a:pt x="131898" y="10966"/>
                  </a:cubicBezTo>
                  <a:cubicBezTo>
                    <a:pt x="131600" y="10966"/>
                    <a:pt x="131326" y="10716"/>
                    <a:pt x="131326" y="10406"/>
                  </a:cubicBezTo>
                  <a:cubicBezTo>
                    <a:pt x="131338" y="10097"/>
                    <a:pt x="131576" y="9835"/>
                    <a:pt x="131898" y="9835"/>
                  </a:cubicBezTo>
                  <a:close/>
                  <a:moveTo>
                    <a:pt x="3405" y="11692"/>
                  </a:moveTo>
                  <a:cubicBezTo>
                    <a:pt x="3703" y="11692"/>
                    <a:pt x="3977" y="11954"/>
                    <a:pt x="3977" y="12263"/>
                  </a:cubicBezTo>
                  <a:cubicBezTo>
                    <a:pt x="3977" y="12561"/>
                    <a:pt x="3727" y="12823"/>
                    <a:pt x="3405" y="12823"/>
                  </a:cubicBezTo>
                  <a:cubicBezTo>
                    <a:pt x="3096" y="12823"/>
                    <a:pt x="2846" y="12573"/>
                    <a:pt x="2846" y="12263"/>
                  </a:cubicBezTo>
                  <a:cubicBezTo>
                    <a:pt x="2858" y="11954"/>
                    <a:pt x="3096" y="11692"/>
                    <a:pt x="3405" y="11692"/>
                  </a:cubicBezTo>
                  <a:close/>
                  <a:moveTo>
                    <a:pt x="7132" y="11692"/>
                  </a:moveTo>
                  <a:cubicBezTo>
                    <a:pt x="7430" y="11692"/>
                    <a:pt x="7692" y="11954"/>
                    <a:pt x="7692" y="12263"/>
                  </a:cubicBezTo>
                  <a:cubicBezTo>
                    <a:pt x="7692" y="12561"/>
                    <a:pt x="7442" y="12823"/>
                    <a:pt x="7132" y="12823"/>
                  </a:cubicBezTo>
                  <a:cubicBezTo>
                    <a:pt x="6834" y="12823"/>
                    <a:pt x="6560" y="12573"/>
                    <a:pt x="6560" y="12263"/>
                  </a:cubicBezTo>
                  <a:cubicBezTo>
                    <a:pt x="6584" y="11954"/>
                    <a:pt x="6822" y="11692"/>
                    <a:pt x="7132" y="11692"/>
                  </a:cubicBezTo>
                  <a:close/>
                  <a:moveTo>
                    <a:pt x="10871" y="11692"/>
                  </a:moveTo>
                  <a:cubicBezTo>
                    <a:pt x="11168" y="11692"/>
                    <a:pt x="11430" y="11954"/>
                    <a:pt x="11430" y="12263"/>
                  </a:cubicBezTo>
                  <a:cubicBezTo>
                    <a:pt x="11430" y="12561"/>
                    <a:pt x="11180" y="12823"/>
                    <a:pt x="10871" y="12823"/>
                  </a:cubicBezTo>
                  <a:cubicBezTo>
                    <a:pt x="10573" y="12823"/>
                    <a:pt x="10299" y="12573"/>
                    <a:pt x="10299" y="12263"/>
                  </a:cubicBezTo>
                  <a:cubicBezTo>
                    <a:pt x="10299" y="11954"/>
                    <a:pt x="10549" y="11692"/>
                    <a:pt x="10871" y="11692"/>
                  </a:cubicBezTo>
                  <a:close/>
                  <a:moveTo>
                    <a:pt x="14585" y="11692"/>
                  </a:moveTo>
                  <a:cubicBezTo>
                    <a:pt x="14883" y="11692"/>
                    <a:pt x="15157" y="11954"/>
                    <a:pt x="15157" y="12263"/>
                  </a:cubicBezTo>
                  <a:cubicBezTo>
                    <a:pt x="15157" y="12561"/>
                    <a:pt x="14895" y="12823"/>
                    <a:pt x="14585" y="12823"/>
                  </a:cubicBezTo>
                  <a:cubicBezTo>
                    <a:pt x="14288" y="12823"/>
                    <a:pt x="14014" y="12573"/>
                    <a:pt x="14014" y="12263"/>
                  </a:cubicBezTo>
                  <a:cubicBezTo>
                    <a:pt x="14038" y="11954"/>
                    <a:pt x="14276" y="11692"/>
                    <a:pt x="14585" y="11692"/>
                  </a:cubicBezTo>
                  <a:close/>
                  <a:moveTo>
                    <a:pt x="18324" y="11692"/>
                  </a:moveTo>
                  <a:cubicBezTo>
                    <a:pt x="18622" y="11692"/>
                    <a:pt x="18883" y="11954"/>
                    <a:pt x="18883" y="12263"/>
                  </a:cubicBezTo>
                  <a:cubicBezTo>
                    <a:pt x="18883" y="12561"/>
                    <a:pt x="18633" y="12823"/>
                    <a:pt x="18324" y="12823"/>
                  </a:cubicBezTo>
                  <a:cubicBezTo>
                    <a:pt x="18026" y="12823"/>
                    <a:pt x="17752" y="12573"/>
                    <a:pt x="17752" y="12263"/>
                  </a:cubicBezTo>
                  <a:cubicBezTo>
                    <a:pt x="17752" y="11954"/>
                    <a:pt x="18014" y="11692"/>
                    <a:pt x="18324" y="11692"/>
                  </a:cubicBezTo>
                  <a:close/>
                  <a:moveTo>
                    <a:pt x="22039" y="11692"/>
                  </a:moveTo>
                  <a:cubicBezTo>
                    <a:pt x="22336" y="11692"/>
                    <a:pt x="22610" y="11954"/>
                    <a:pt x="22610" y="12263"/>
                  </a:cubicBezTo>
                  <a:cubicBezTo>
                    <a:pt x="22610" y="12561"/>
                    <a:pt x="22360" y="12823"/>
                    <a:pt x="22039" y="12823"/>
                  </a:cubicBezTo>
                  <a:cubicBezTo>
                    <a:pt x="21729" y="12823"/>
                    <a:pt x="21479" y="12573"/>
                    <a:pt x="21479" y="12263"/>
                  </a:cubicBezTo>
                  <a:cubicBezTo>
                    <a:pt x="21491" y="11954"/>
                    <a:pt x="21729" y="11692"/>
                    <a:pt x="22039" y="11692"/>
                  </a:cubicBezTo>
                  <a:close/>
                  <a:moveTo>
                    <a:pt x="25777" y="11692"/>
                  </a:moveTo>
                  <a:cubicBezTo>
                    <a:pt x="26075" y="11692"/>
                    <a:pt x="26349" y="11954"/>
                    <a:pt x="26349" y="12263"/>
                  </a:cubicBezTo>
                  <a:cubicBezTo>
                    <a:pt x="26349" y="12561"/>
                    <a:pt x="26087" y="12823"/>
                    <a:pt x="25777" y="12823"/>
                  </a:cubicBezTo>
                  <a:cubicBezTo>
                    <a:pt x="25468" y="12823"/>
                    <a:pt x="25206" y="12573"/>
                    <a:pt x="25206" y="12263"/>
                  </a:cubicBezTo>
                  <a:cubicBezTo>
                    <a:pt x="25218" y="11954"/>
                    <a:pt x="25468" y="11692"/>
                    <a:pt x="25777" y="11692"/>
                  </a:cubicBezTo>
                  <a:close/>
                  <a:moveTo>
                    <a:pt x="29504" y="11692"/>
                  </a:moveTo>
                  <a:cubicBezTo>
                    <a:pt x="29801" y="11692"/>
                    <a:pt x="30063" y="11954"/>
                    <a:pt x="30063" y="12263"/>
                  </a:cubicBezTo>
                  <a:cubicBezTo>
                    <a:pt x="30063" y="12561"/>
                    <a:pt x="29813" y="12823"/>
                    <a:pt x="29504" y="12823"/>
                  </a:cubicBezTo>
                  <a:cubicBezTo>
                    <a:pt x="29182" y="12823"/>
                    <a:pt x="28932" y="12573"/>
                    <a:pt x="28932" y="12263"/>
                  </a:cubicBezTo>
                  <a:cubicBezTo>
                    <a:pt x="28944" y="11954"/>
                    <a:pt x="29182" y="11692"/>
                    <a:pt x="29504" y="11692"/>
                  </a:cubicBezTo>
                  <a:close/>
                  <a:moveTo>
                    <a:pt x="33230" y="11692"/>
                  </a:moveTo>
                  <a:cubicBezTo>
                    <a:pt x="33528" y="11692"/>
                    <a:pt x="33802" y="11954"/>
                    <a:pt x="33802" y="12263"/>
                  </a:cubicBezTo>
                  <a:cubicBezTo>
                    <a:pt x="33802" y="12561"/>
                    <a:pt x="33552" y="12823"/>
                    <a:pt x="33230" y="12823"/>
                  </a:cubicBezTo>
                  <a:cubicBezTo>
                    <a:pt x="32921" y="12823"/>
                    <a:pt x="32671" y="12573"/>
                    <a:pt x="32671" y="12263"/>
                  </a:cubicBezTo>
                  <a:cubicBezTo>
                    <a:pt x="32671" y="11954"/>
                    <a:pt x="32921" y="11692"/>
                    <a:pt x="33230" y="11692"/>
                  </a:cubicBezTo>
                  <a:close/>
                  <a:moveTo>
                    <a:pt x="36957" y="11692"/>
                  </a:moveTo>
                  <a:cubicBezTo>
                    <a:pt x="37255" y="11692"/>
                    <a:pt x="37517" y="11954"/>
                    <a:pt x="37517" y="12263"/>
                  </a:cubicBezTo>
                  <a:cubicBezTo>
                    <a:pt x="37517" y="12561"/>
                    <a:pt x="37267" y="12823"/>
                    <a:pt x="36957" y="12823"/>
                  </a:cubicBezTo>
                  <a:cubicBezTo>
                    <a:pt x="36648" y="12823"/>
                    <a:pt x="36386" y="12573"/>
                    <a:pt x="36386" y="12263"/>
                  </a:cubicBezTo>
                  <a:cubicBezTo>
                    <a:pt x="36409" y="11954"/>
                    <a:pt x="36648" y="11692"/>
                    <a:pt x="36957" y="11692"/>
                  </a:cubicBezTo>
                  <a:close/>
                  <a:moveTo>
                    <a:pt x="40672" y="11692"/>
                  </a:moveTo>
                  <a:cubicBezTo>
                    <a:pt x="40970" y="11692"/>
                    <a:pt x="41243" y="11954"/>
                    <a:pt x="41243" y="12263"/>
                  </a:cubicBezTo>
                  <a:cubicBezTo>
                    <a:pt x="41243" y="12561"/>
                    <a:pt x="40993" y="12823"/>
                    <a:pt x="40672" y="12823"/>
                  </a:cubicBezTo>
                  <a:cubicBezTo>
                    <a:pt x="40374" y="12823"/>
                    <a:pt x="40112" y="12573"/>
                    <a:pt x="40112" y="12263"/>
                  </a:cubicBezTo>
                  <a:cubicBezTo>
                    <a:pt x="40124" y="11954"/>
                    <a:pt x="40362" y="11692"/>
                    <a:pt x="40672" y="11692"/>
                  </a:cubicBezTo>
                  <a:close/>
                  <a:moveTo>
                    <a:pt x="44410" y="11692"/>
                  </a:moveTo>
                  <a:cubicBezTo>
                    <a:pt x="44708" y="11692"/>
                    <a:pt x="44982" y="11954"/>
                    <a:pt x="44982" y="12263"/>
                  </a:cubicBezTo>
                  <a:cubicBezTo>
                    <a:pt x="44982" y="12561"/>
                    <a:pt x="44720" y="12823"/>
                    <a:pt x="44410" y="12823"/>
                  </a:cubicBezTo>
                  <a:cubicBezTo>
                    <a:pt x="44113" y="12823"/>
                    <a:pt x="43851" y="12573"/>
                    <a:pt x="43851" y="12263"/>
                  </a:cubicBezTo>
                  <a:cubicBezTo>
                    <a:pt x="43851" y="11954"/>
                    <a:pt x="44101" y="11692"/>
                    <a:pt x="44410" y="11692"/>
                  </a:cubicBezTo>
                  <a:close/>
                  <a:moveTo>
                    <a:pt x="48137" y="11692"/>
                  </a:moveTo>
                  <a:cubicBezTo>
                    <a:pt x="48435" y="11692"/>
                    <a:pt x="48697" y="11954"/>
                    <a:pt x="48697" y="12263"/>
                  </a:cubicBezTo>
                  <a:cubicBezTo>
                    <a:pt x="48697" y="12561"/>
                    <a:pt x="48447" y="12823"/>
                    <a:pt x="48137" y="12823"/>
                  </a:cubicBezTo>
                  <a:cubicBezTo>
                    <a:pt x="47839" y="12823"/>
                    <a:pt x="47566" y="12573"/>
                    <a:pt x="47566" y="12263"/>
                  </a:cubicBezTo>
                  <a:cubicBezTo>
                    <a:pt x="47578" y="11954"/>
                    <a:pt x="47839" y="11692"/>
                    <a:pt x="48137" y="11692"/>
                  </a:cubicBezTo>
                  <a:close/>
                  <a:moveTo>
                    <a:pt x="51864" y="11692"/>
                  </a:moveTo>
                  <a:cubicBezTo>
                    <a:pt x="52161" y="11692"/>
                    <a:pt x="52435" y="11954"/>
                    <a:pt x="52435" y="12263"/>
                  </a:cubicBezTo>
                  <a:cubicBezTo>
                    <a:pt x="52435" y="12561"/>
                    <a:pt x="52185" y="12823"/>
                    <a:pt x="51864" y="12823"/>
                  </a:cubicBezTo>
                  <a:cubicBezTo>
                    <a:pt x="51566" y="12823"/>
                    <a:pt x="51304" y="12573"/>
                    <a:pt x="51304" y="12263"/>
                  </a:cubicBezTo>
                  <a:cubicBezTo>
                    <a:pt x="51304" y="11954"/>
                    <a:pt x="51554" y="11692"/>
                    <a:pt x="51864" y="11692"/>
                  </a:cubicBezTo>
                  <a:close/>
                  <a:moveTo>
                    <a:pt x="55602" y="11692"/>
                  </a:moveTo>
                  <a:cubicBezTo>
                    <a:pt x="55900" y="11692"/>
                    <a:pt x="56174" y="11954"/>
                    <a:pt x="56174" y="12263"/>
                  </a:cubicBezTo>
                  <a:cubicBezTo>
                    <a:pt x="56174" y="12561"/>
                    <a:pt x="55912" y="12823"/>
                    <a:pt x="55602" y="12823"/>
                  </a:cubicBezTo>
                  <a:cubicBezTo>
                    <a:pt x="55293" y="12823"/>
                    <a:pt x="55043" y="12573"/>
                    <a:pt x="55043" y="12263"/>
                  </a:cubicBezTo>
                  <a:cubicBezTo>
                    <a:pt x="55043" y="11954"/>
                    <a:pt x="55293" y="11692"/>
                    <a:pt x="55602" y="11692"/>
                  </a:cubicBezTo>
                  <a:close/>
                  <a:moveTo>
                    <a:pt x="59329" y="11692"/>
                  </a:moveTo>
                  <a:cubicBezTo>
                    <a:pt x="59627" y="11692"/>
                    <a:pt x="59889" y="11954"/>
                    <a:pt x="59889" y="12263"/>
                  </a:cubicBezTo>
                  <a:cubicBezTo>
                    <a:pt x="59889" y="12561"/>
                    <a:pt x="59639" y="12823"/>
                    <a:pt x="59329" y="12823"/>
                  </a:cubicBezTo>
                  <a:cubicBezTo>
                    <a:pt x="59008" y="12823"/>
                    <a:pt x="58757" y="12573"/>
                    <a:pt x="58757" y="12263"/>
                  </a:cubicBezTo>
                  <a:cubicBezTo>
                    <a:pt x="58757" y="11954"/>
                    <a:pt x="59008" y="11692"/>
                    <a:pt x="59329" y="11692"/>
                  </a:cubicBezTo>
                  <a:close/>
                  <a:moveTo>
                    <a:pt x="63056" y="11692"/>
                  </a:moveTo>
                  <a:cubicBezTo>
                    <a:pt x="63353" y="11692"/>
                    <a:pt x="63627" y="11954"/>
                    <a:pt x="63627" y="12263"/>
                  </a:cubicBezTo>
                  <a:cubicBezTo>
                    <a:pt x="63627" y="12561"/>
                    <a:pt x="63377" y="12823"/>
                    <a:pt x="63056" y="12823"/>
                  </a:cubicBezTo>
                  <a:cubicBezTo>
                    <a:pt x="62746" y="12823"/>
                    <a:pt x="62496" y="12573"/>
                    <a:pt x="62496" y="12263"/>
                  </a:cubicBezTo>
                  <a:cubicBezTo>
                    <a:pt x="62496" y="11954"/>
                    <a:pt x="62746" y="11692"/>
                    <a:pt x="63056" y="11692"/>
                  </a:cubicBezTo>
                  <a:close/>
                  <a:moveTo>
                    <a:pt x="66782" y="11692"/>
                  </a:moveTo>
                  <a:cubicBezTo>
                    <a:pt x="67080" y="11692"/>
                    <a:pt x="67342" y="11954"/>
                    <a:pt x="67342" y="12263"/>
                  </a:cubicBezTo>
                  <a:cubicBezTo>
                    <a:pt x="67342" y="12561"/>
                    <a:pt x="67092" y="12823"/>
                    <a:pt x="66782" y="12823"/>
                  </a:cubicBezTo>
                  <a:cubicBezTo>
                    <a:pt x="66473" y="12823"/>
                    <a:pt x="66211" y="12573"/>
                    <a:pt x="66211" y="12263"/>
                  </a:cubicBezTo>
                  <a:cubicBezTo>
                    <a:pt x="66235" y="11954"/>
                    <a:pt x="66473" y="11692"/>
                    <a:pt x="66782" y="11692"/>
                  </a:cubicBezTo>
                  <a:close/>
                  <a:moveTo>
                    <a:pt x="70509" y="11692"/>
                  </a:moveTo>
                  <a:cubicBezTo>
                    <a:pt x="70807" y="11692"/>
                    <a:pt x="71080" y="11954"/>
                    <a:pt x="71080" y="12263"/>
                  </a:cubicBezTo>
                  <a:cubicBezTo>
                    <a:pt x="71080" y="12561"/>
                    <a:pt x="70830" y="12823"/>
                    <a:pt x="70509" y="12823"/>
                  </a:cubicBezTo>
                  <a:cubicBezTo>
                    <a:pt x="70199" y="12823"/>
                    <a:pt x="69949" y="12573"/>
                    <a:pt x="69949" y="12263"/>
                  </a:cubicBezTo>
                  <a:cubicBezTo>
                    <a:pt x="69949" y="11954"/>
                    <a:pt x="70199" y="11692"/>
                    <a:pt x="70509" y="11692"/>
                  </a:cubicBezTo>
                  <a:close/>
                  <a:moveTo>
                    <a:pt x="74236" y="11692"/>
                  </a:moveTo>
                  <a:cubicBezTo>
                    <a:pt x="74533" y="11692"/>
                    <a:pt x="74795" y="11954"/>
                    <a:pt x="74795" y="12263"/>
                  </a:cubicBezTo>
                  <a:cubicBezTo>
                    <a:pt x="74795" y="12561"/>
                    <a:pt x="74545" y="12823"/>
                    <a:pt x="74236" y="12823"/>
                  </a:cubicBezTo>
                  <a:cubicBezTo>
                    <a:pt x="73938" y="12823"/>
                    <a:pt x="73676" y="12573"/>
                    <a:pt x="73676" y="12263"/>
                  </a:cubicBezTo>
                  <a:cubicBezTo>
                    <a:pt x="73676" y="11954"/>
                    <a:pt x="73926" y="11692"/>
                    <a:pt x="74236" y="11692"/>
                  </a:cubicBezTo>
                  <a:close/>
                  <a:moveTo>
                    <a:pt x="77855" y="11692"/>
                  </a:moveTo>
                  <a:cubicBezTo>
                    <a:pt x="78153" y="11692"/>
                    <a:pt x="78415" y="11954"/>
                    <a:pt x="78415" y="12263"/>
                  </a:cubicBezTo>
                  <a:cubicBezTo>
                    <a:pt x="78415" y="12561"/>
                    <a:pt x="78165" y="12823"/>
                    <a:pt x="77855" y="12823"/>
                  </a:cubicBezTo>
                  <a:cubicBezTo>
                    <a:pt x="77546" y="12823"/>
                    <a:pt x="77284" y="12573"/>
                    <a:pt x="77284" y="12263"/>
                  </a:cubicBezTo>
                  <a:cubicBezTo>
                    <a:pt x="77284" y="11954"/>
                    <a:pt x="77546" y="11692"/>
                    <a:pt x="77855" y="11692"/>
                  </a:cubicBezTo>
                  <a:close/>
                  <a:moveTo>
                    <a:pt x="81570" y="11692"/>
                  </a:moveTo>
                  <a:cubicBezTo>
                    <a:pt x="81868" y="11692"/>
                    <a:pt x="82141" y="11954"/>
                    <a:pt x="82141" y="12263"/>
                  </a:cubicBezTo>
                  <a:cubicBezTo>
                    <a:pt x="82141" y="12561"/>
                    <a:pt x="81879" y="12823"/>
                    <a:pt x="81570" y="12823"/>
                  </a:cubicBezTo>
                  <a:cubicBezTo>
                    <a:pt x="81260" y="12823"/>
                    <a:pt x="81010" y="12573"/>
                    <a:pt x="81010" y="12263"/>
                  </a:cubicBezTo>
                  <a:cubicBezTo>
                    <a:pt x="81022" y="11954"/>
                    <a:pt x="81260" y="11692"/>
                    <a:pt x="81570" y="11692"/>
                  </a:cubicBezTo>
                  <a:close/>
                  <a:moveTo>
                    <a:pt x="85308" y="11692"/>
                  </a:moveTo>
                  <a:cubicBezTo>
                    <a:pt x="85606" y="11692"/>
                    <a:pt x="85880" y="11954"/>
                    <a:pt x="85880" y="12263"/>
                  </a:cubicBezTo>
                  <a:cubicBezTo>
                    <a:pt x="85880" y="12561"/>
                    <a:pt x="85618" y="12823"/>
                    <a:pt x="85308" y="12823"/>
                  </a:cubicBezTo>
                  <a:cubicBezTo>
                    <a:pt x="84999" y="12823"/>
                    <a:pt x="84749" y="12573"/>
                    <a:pt x="84749" y="12263"/>
                  </a:cubicBezTo>
                  <a:cubicBezTo>
                    <a:pt x="84749" y="11954"/>
                    <a:pt x="84999" y="11692"/>
                    <a:pt x="85308" y="11692"/>
                  </a:cubicBezTo>
                  <a:close/>
                  <a:moveTo>
                    <a:pt x="89035" y="11692"/>
                  </a:moveTo>
                  <a:cubicBezTo>
                    <a:pt x="89333" y="11692"/>
                    <a:pt x="89595" y="11954"/>
                    <a:pt x="89595" y="12263"/>
                  </a:cubicBezTo>
                  <a:cubicBezTo>
                    <a:pt x="89595" y="12561"/>
                    <a:pt x="89345" y="12823"/>
                    <a:pt x="89035" y="12823"/>
                  </a:cubicBezTo>
                  <a:cubicBezTo>
                    <a:pt x="88714" y="12823"/>
                    <a:pt x="88464" y="12573"/>
                    <a:pt x="88464" y="12263"/>
                  </a:cubicBezTo>
                  <a:cubicBezTo>
                    <a:pt x="88475" y="11954"/>
                    <a:pt x="88714" y="11692"/>
                    <a:pt x="89035" y="11692"/>
                  </a:cubicBezTo>
                  <a:close/>
                  <a:moveTo>
                    <a:pt x="92762" y="11692"/>
                  </a:moveTo>
                  <a:cubicBezTo>
                    <a:pt x="93059" y="11692"/>
                    <a:pt x="93333" y="11954"/>
                    <a:pt x="93333" y="12263"/>
                  </a:cubicBezTo>
                  <a:cubicBezTo>
                    <a:pt x="93333" y="12561"/>
                    <a:pt x="93071" y="12823"/>
                    <a:pt x="92762" y="12823"/>
                  </a:cubicBezTo>
                  <a:cubicBezTo>
                    <a:pt x="92452" y="12823"/>
                    <a:pt x="92202" y="12573"/>
                    <a:pt x="92202" y="12263"/>
                  </a:cubicBezTo>
                  <a:cubicBezTo>
                    <a:pt x="92202" y="11954"/>
                    <a:pt x="92452" y="11692"/>
                    <a:pt x="92762" y="11692"/>
                  </a:cubicBezTo>
                  <a:close/>
                  <a:moveTo>
                    <a:pt x="96488" y="11692"/>
                  </a:moveTo>
                  <a:cubicBezTo>
                    <a:pt x="96786" y="11692"/>
                    <a:pt x="97048" y="11954"/>
                    <a:pt x="97048" y="12263"/>
                  </a:cubicBezTo>
                  <a:cubicBezTo>
                    <a:pt x="97048" y="12561"/>
                    <a:pt x="96798" y="12823"/>
                    <a:pt x="96488" y="12823"/>
                  </a:cubicBezTo>
                  <a:cubicBezTo>
                    <a:pt x="96191" y="12823"/>
                    <a:pt x="95917" y="12573"/>
                    <a:pt x="95917" y="12263"/>
                  </a:cubicBezTo>
                  <a:cubicBezTo>
                    <a:pt x="95917" y="11954"/>
                    <a:pt x="96179" y="11692"/>
                    <a:pt x="96488" y="11692"/>
                  </a:cubicBezTo>
                  <a:close/>
                  <a:moveTo>
                    <a:pt x="100203" y="11692"/>
                  </a:moveTo>
                  <a:cubicBezTo>
                    <a:pt x="100501" y="11692"/>
                    <a:pt x="100775" y="11954"/>
                    <a:pt x="100775" y="12263"/>
                  </a:cubicBezTo>
                  <a:cubicBezTo>
                    <a:pt x="100775" y="12561"/>
                    <a:pt x="100513" y="12823"/>
                    <a:pt x="100203" y="12823"/>
                  </a:cubicBezTo>
                  <a:cubicBezTo>
                    <a:pt x="99905" y="12823"/>
                    <a:pt x="99644" y="12573"/>
                    <a:pt x="99644" y="12263"/>
                  </a:cubicBezTo>
                  <a:cubicBezTo>
                    <a:pt x="99655" y="11954"/>
                    <a:pt x="99894" y="11692"/>
                    <a:pt x="100203" y="11692"/>
                  </a:cubicBezTo>
                  <a:close/>
                  <a:moveTo>
                    <a:pt x="103942" y="11692"/>
                  </a:moveTo>
                  <a:cubicBezTo>
                    <a:pt x="104239" y="11692"/>
                    <a:pt x="104513" y="11954"/>
                    <a:pt x="104513" y="12263"/>
                  </a:cubicBezTo>
                  <a:cubicBezTo>
                    <a:pt x="104513" y="12561"/>
                    <a:pt x="104251" y="12823"/>
                    <a:pt x="103942" y="12823"/>
                  </a:cubicBezTo>
                  <a:cubicBezTo>
                    <a:pt x="103644" y="12823"/>
                    <a:pt x="103382" y="12573"/>
                    <a:pt x="103382" y="12263"/>
                  </a:cubicBezTo>
                  <a:cubicBezTo>
                    <a:pt x="103382" y="11954"/>
                    <a:pt x="103632" y="11692"/>
                    <a:pt x="103942" y="11692"/>
                  </a:cubicBezTo>
                  <a:close/>
                  <a:moveTo>
                    <a:pt x="107668" y="11692"/>
                  </a:moveTo>
                  <a:cubicBezTo>
                    <a:pt x="107966" y="11692"/>
                    <a:pt x="108228" y="11954"/>
                    <a:pt x="108228" y="12263"/>
                  </a:cubicBezTo>
                  <a:cubicBezTo>
                    <a:pt x="108228" y="12561"/>
                    <a:pt x="107978" y="12823"/>
                    <a:pt x="107668" y="12823"/>
                  </a:cubicBezTo>
                  <a:cubicBezTo>
                    <a:pt x="107371" y="12823"/>
                    <a:pt x="107097" y="12573"/>
                    <a:pt x="107097" y="12263"/>
                  </a:cubicBezTo>
                  <a:cubicBezTo>
                    <a:pt x="107109" y="11954"/>
                    <a:pt x="107347" y="11692"/>
                    <a:pt x="107668" y="11692"/>
                  </a:cubicBezTo>
                  <a:close/>
                  <a:moveTo>
                    <a:pt x="111395" y="11692"/>
                  </a:moveTo>
                  <a:cubicBezTo>
                    <a:pt x="111693" y="11692"/>
                    <a:pt x="111967" y="11954"/>
                    <a:pt x="111967" y="12263"/>
                  </a:cubicBezTo>
                  <a:cubicBezTo>
                    <a:pt x="111967" y="12561"/>
                    <a:pt x="111705" y="12823"/>
                    <a:pt x="111395" y="12823"/>
                  </a:cubicBezTo>
                  <a:cubicBezTo>
                    <a:pt x="111085" y="12823"/>
                    <a:pt x="110835" y="12573"/>
                    <a:pt x="110835" y="12263"/>
                  </a:cubicBezTo>
                  <a:cubicBezTo>
                    <a:pt x="110835" y="11954"/>
                    <a:pt x="111085" y="11692"/>
                    <a:pt x="111395" y="11692"/>
                  </a:cubicBezTo>
                  <a:close/>
                  <a:moveTo>
                    <a:pt x="115122" y="11692"/>
                  </a:moveTo>
                  <a:cubicBezTo>
                    <a:pt x="115419" y="11692"/>
                    <a:pt x="115681" y="11954"/>
                    <a:pt x="115681" y="12263"/>
                  </a:cubicBezTo>
                  <a:cubicBezTo>
                    <a:pt x="115681" y="12561"/>
                    <a:pt x="115431" y="12823"/>
                    <a:pt x="115122" y="12823"/>
                  </a:cubicBezTo>
                  <a:cubicBezTo>
                    <a:pt x="114812" y="12823"/>
                    <a:pt x="114550" y="12573"/>
                    <a:pt x="114550" y="12263"/>
                  </a:cubicBezTo>
                  <a:cubicBezTo>
                    <a:pt x="114574" y="11954"/>
                    <a:pt x="114812" y="11692"/>
                    <a:pt x="115122" y="11692"/>
                  </a:cubicBezTo>
                  <a:close/>
                  <a:moveTo>
                    <a:pt x="118860" y="11692"/>
                  </a:moveTo>
                  <a:cubicBezTo>
                    <a:pt x="119158" y="11692"/>
                    <a:pt x="119420" y="11954"/>
                    <a:pt x="119420" y="12263"/>
                  </a:cubicBezTo>
                  <a:cubicBezTo>
                    <a:pt x="119420" y="12561"/>
                    <a:pt x="119170" y="12823"/>
                    <a:pt x="118860" y="12823"/>
                  </a:cubicBezTo>
                  <a:cubicBezTo>
                    <a:pt x="118539" y="12823"/>
                    <a:pt x="118289" y="12573"/>
                    <a:pt x="118289" y="12263"/>
                  </a:cubicBezTo>
                  <a:cubicBezTo>
                    <a:pt x="118289" y="11954"/>
                    <a:pt x="118539" y="11692"/>
                    <a:pt x="118860" y="11692"/>
                  </a:cubicBezTo>
                  <a:close/>
                  <a:moveTo>
                    <a:pt x="122575" y="11692"/>
                  </a:moveTo>
                  <a:cubicBezTo>
                    <a:pt x="122873" y="11692"/>
                    <a:pt x="123146" y="11954"/>
                    <a:pt x="123146" y="12263"/>
                  </a:cubicBezTo>
                  <a:cubicBezTo>
                    <a:pt x="123146" y="12561"/>
                    <a:pt x="122885" y="12823"/>
                    <a:pt x="122575" y="12823"/>
                  </a:cubicBezTo>
                  <a:cubicBezTo>
                    <a:pt x="122265" y="12823"/>
                    <a:pt x="122015" y="12573"/>
                    <a:pt x="122015" y="12263"/>
                  </a:cubicBezTo>
                  <a:cubicBezTo>
                    <a:pt x="122027" y="11954"/>
                    <a:pt x="122277" y="11692"/>
                    <a:pt x="122575" y="11692"/>
                  </a:cubicBezTo>
                  <a:close/>
                  <a:moveTo>
                    <a:pt x="126314" y="11692"/>
                  </a:moveTo>
                  <a:cubicBezTo>
                    <a:pt x="126611" y="11692"/>
                    <a:pt x="126873" y="11954"/>
                    <a:pt x="126873" y="12263"/>
                  </a:cubicBezTo>
                  <a:cubicBezTo>
                    <a:pt x="126873" y="12561"/>
                    <a:pt x="126623" y="12823"/>
                    <a:pt x="126314" y="12823"/>
                  </a:cubicBezTo>
                  <a:cubicBezTo>
                    <a:pt x="126004" y="12823"/>
                    <a:pt x="125742" y="12573"/>
                    <a:pt x="125742" y="12263"/>
                  </a:cubicBezTo>
                  <a:cubicBezTo>
                    <a:pt x="125742" y="11954"/>
                    <a:pt x="126004" y="11692"/>
                    <a:pt x="126314" y="11692"/>
                  </a:cubicBezTo>
                  <a:close/>
                  <a:moveTo>
                    <a:pt x="130028" y="11692"/>
                  </a:moveTo>
                  <a:cubicBezTo>
                    <a:pt x="130326" y="11692"/>
                    <a:pt x="130600" y="11954"/>
                    <a:pt x="130600" y="12263"/>
                  </a:cubicBezTo>
                  <a:cubicBezTo>
                    <a:pt x="130600" y="12561"/>
                    <a:pt x="130350" y="12823"/>
                    <a:pt x="130028" y="12823"/>
                  </a:cubicBezTo>
                  <a:cubicBezTo>
                    <a:pt x="129731" y="12823"/>
                    <a:pt x="129469" y="12573"/>
                    <a:pt x="129469" y="12263"/>
                  </a:cubicBezTo>
                  <a:cubicBezTo>
                    <a:pt x="129469" y="11954"/>
                    <a:pt x="129719" y="11692"/>
                    <a:pt x="130028" y="11692"/>
                  </a:cubicBezTo>
                  <a:close/>
                  <a:moveTo>
                    <a:pt x="133767" y="11692"/>
                  </a:moveTo>
                  <a:cubicBezTo>
                    <a:pt x="134065" y="11692"/>
                    <a:pt x="134326" y="11954"/>
                    <a:pt x="134326" y="12263"/>
                  </a:cubicBezTo>
                  <a:cubicBezTo>
                    <a:pt x="134326" y="12561"/>
                    <a:pt x="134076" y="12823"/>
                    <a:pt x="133767" y="12823"/>
                  </a:cubicBezTo>
                  <a:cubicBezTo>
                    <a:pt x="133469" y="12823"/>
                    <a:pt x="133207" y="12573"/>
                    <a:pt x="133207" y="12263"/>
                  </a:cubicBezTo>
                  <a:cubicBezTo>
                    <a:pt x="133207" y="11954"/>
                    <a:pt x="133457" y="11692"/>
                    <a:pt x="133767" y="11692"/>
                  </a:cubicBezTo>
                  <a:close/>
                  <a:moveTo>
                    <a:pt x="1548" y="13573"/>
                  </a:moveTo>
                  <a:cubicBezTo>
                    <a:pt x="1846" y="13573"/>
                    <a:pt x="2119" y="13823"/>
                    <a:pt x="2119" y="14145"/>
                  </a:cubicBezTo>
                  <a:cubicBezTo>
                    <a:pt x="2119" y="14442"/>
                    <a:pt x="1858" y="14704"/>
                    <a:pt x="1548" y="14704"/>
                  </a:cubicBezTo>
                  <a:cubicBezTo>
                    <a:pt x="1238" y="14704"/>
                    <a:pt x="988" y="14454"/>
                    <a:pt x="988" y="14145"/>
                  </a:cubicBezTo>
                  <a:cubicBezTo>
                    <a:pt x="988" y="13823"/>
                    <a:pt x="1238" y="13573"/>
                    <a:pt x="1548" y="13573"/>
                  </a:cubicBezTo>
                  <a:close/>
                  <a:moveTo>
                    <a:pt x="5287" y="13573"/>
                  </a:moveTo>
                  <a:cubicBezTo>
                    <a:pt x="5596" y="13573"/>
                    <a:pt x="5846" y="13823"/>
                    <a:pt x="5846" y="14145"/>
                  </a:cubicBezTo>
                  <a:cubicBezTo>
                    <a:pt x="5846" y="14454"/>
                    <a:pt x="5596" y="14704"/>
                    <a:pt x="5287" y="14704"/>
                  </a:cubicBezTo>
                  <a:cubicBezTo>
                    <a:pt x="4977" y="14704"/>
                    <a:pt x="4715" y="14454"/>
                    <a:pt x="4715" y="14145"/>
                  </a:cubicBezTo>
                  <a:cubicBezTo>
                    <a:pt x="4715" y="13811"/>
                    <a:pt x="4977" y="13573"/>
                    <a:pt x="5287" y="13573"/>
                  </a:cubicBezTo>
                  <a:close/>
                  <a:moveTo>
                    <a:pt x="9001" y="13573"/>
                  </a:moveTo>
                  <a:cubicBezTo>
                    <a:pt x="9299" y="13573"/>
                    <a:pt x="9573" y="13823"/>
                    <a:pt x="9573" y="14145"/>
                  </a:cubicBezTo>
                  <a:cubicBezTo>
                    <a:pt x="9573" y="14442"/>
                    <a:pt x="9323" y="14704"/>
                    <a:pt x="9001" y="14704"/>
                  </a:cubicBezTo>
                  <a:cubicBezTo>
                    <a:pt x="8704" y="14704"/>
                    <a:pt x="8442" y="14454"/>
                    <a:pt x="8442" y="14145"/>
                  </a:cubicBezTo>
                  <a:cubicBezTo>
                    <a:pt x="8442" y="13823"/>
                    <a:pt x="8692" y="13573"/>
                    <a:pt x="9001" y="13573"/>
                  </a:cubicBezTo>
                  <a:close/>
                  <a:moveTo>
                    <a:pt x="12728" y="13573"/>
                  </a:moveTo>
                  <a:cubicBezTo>
                    <a:pt x="13037" y="13573"/>
                    <a:pt x="13288" y="13823"/>
                    <a:pt x="13288" y="14145"/>
                  </a:cubicBezTo>
                  <a:cubicBezTo>
                    <a:pt x="13288" y="14454"/>
                    <a:pt x="13037" y="14704"/>
                    <a:pt x="12728" y="14704"/>
                  </a:cubicBezTo>
                  <a:cubicBezTo>
                    <a:pt x="12418" y="14704"/>
                    <a:pt x="12156" y="14454"/>
                    <a:pt x="12156" y="14145"/>
                  </a:cubicBezTo>
                  <a:cubicBezTo>
                    <a:pt x="12180" y="13811"/>
                    <a:pt x="12418" y="13573"/>
                    <a:pt x="12728" y="13573"/>
                  </a:cubicBezTo>
                  <a:close/>
                  <a:moveTo>
                    <a:pt x="16466" y="13573"/>
                  </a:moveTo>
                  <a:cubicBezTo>
                    <a:pt x="16764" y="13573"/>
                    <a:pt x="17026" y="13823"/>
                    <a:pt x="17026" y="14145"/>
                  </a:cubicBezTo>
                  <a:cubicBezTo>
                    <a:pt x="17026" y="14442"/>
                    <a:pt x="16776" y="14704"/>
                    <a:pt x="16466" y="14704"/>
                  </a:cubicBezTo>
                  <a:cubicBezTo>
                    <a:pt x="16169" y="14704"/>
                    <a:pt x="15895" y="14454"/>
                    <a:pt x="15895" y="14145"/>
                  </a:cubicBezTo>
                  <a:cubicBezTo>
                    <a:pt x="15895" y="13823"/>
                    <a:pt x="16145" y="13573"/>
                    <a:pt x="16466" y="13573"/>
                  </a:cubicBezTo>
                  <a:close/>
                  <a:moveTo>
                    <a:pt x="20181" y="13573"/>
                  </a:moveTo>
                  <a:cubicBezTo>
                    <a:pt x="20491" y="13573"/>
                    <a:pt x="20753" y="13823"/>
                    <a:pt x="20753" y="14145"/>
                  </a:cubicBezTo>
                  <a:cubicBezTo>
                    <a:pt x="20753" y="14454"/>
                    <a:pt x="20491" y="14704"/>
                    <a:pt x="20181" y="14704"/>
                  </a:cubicBezTo>
                  <a:cubicBezTo>
                    <a:pt x="19872" y="14704"/>
                    <a:pt x="19622" y="14454"/>
                    <a:pt x="19622" y="14145"/>
                  </a:cubicBezTo>
                  <a:cubicBezTo>
                    <a:pt x="19634" y="13811"/>
                    <a:pt x="19872" y="13573"/>
                    <a:pt x="20181" y="13573"/>
                  </a:cubicBezTo>
                  <a:close/>
                  <a:moveTo>
                    <a:pt x="23920" y="13573"/>
                  </a:moveTo>
                  <a:cubicBezTo>
                    <a:pt x="24217" y="13573"/>
                    <a:pt x="24479" y="13823"/>
                    <a:pt x="24479" y="14145"/>
                  </a:cubicBezTo>
                  <a:cubicBezTo>
                    <a:pt x="24479" y="14442"/>
                    <a:pt x="24229" y="14704"/>
                    <a:pt x="23920" y="14704"/>
                  </a:cubicBezTo>
                  <a:cubicBezTo>
                    <a:pt x="23610" y="14704"/>
                    <a:pt x="23348" y="14454"/>
                    <a:pt x="23348" y="14145"/>
                  </a:cubicBezTo>
                  <a:cubicBezTo>
                    <a:pt x="23348" y="13823"/>
                    <a:pt x="23610" y="13573"/>
                    <a:pt x="23920" y="13573"/>
                  </a:cubicBezTo>
                  <a:close/>
                  <a:moveTo>
                    <a:pt x="27635" y="13573"/>
                  </a:moveTo>
                  <a:cubicBezTo>
                    <a:pt x="27956" y="13573"/>
                    <a:pt x="28206" y="13823"/>
                    <a:pt x="28206" y="14145"/>
                  </a:cubicBezTo>
                  <a:cubicBezTo>
                    <a:pt x="28206" y="14454"/>
                    <a:pt x="27956" y="14704"/>
                    <a:pt x="27635" y="14704"/>
                  </a:cubicBezTo>
                  <a:cubicBezTo>
                    <a:pt x="27325" y="14704"/>
                    <a:pt x="27075" y="14454"/>
                    <a:pt x="27075" y="14145"/>
                  </a:cubicBezTo>
                  <a:cubicBezTo>
                    <a:pt x="27087" y="13811"/>
                    <a:pt x="27325" y="13573"/>
                    <a:pt x="27635" y="13573"/>
                  </a:cubicBezTo>
                  <a:close/>
                  <a:moveTo>
                    <a:pt x="31373" y="13573"/>
                  </a:moveTo>
                  <a:cubicBezTo>
                    <a:pt x="31671" y="13573"/>
                    <a:pt x="31945" y="13823"/>
                    <a:pt x="31945" y="14145"/>
                  </a:cubicBezTo>
                  <a:cubicBezTo>
                    <a:pt x="31945" y="14442"/>
                    <a:pt x="31683" y="14704"/>
                    <a:pt x="31373" y="14704"/>
                  </a:cubicBezTo>
                  <a:cubicBezTo>
                    <a:pt x="31064" y="14704"/>
                    <a:pt x="30814" y="14454"/>
                    <a:pt x="30814" y="14145"/>
                  </a:cubicBezTo>
                  <a:cubicBezTo>
                    <a:pt x="30814" y="13823"/>
                    <a:pt x="31064" y="13573"/>
                    <a:pt x="31373" y="13573"/>
                  </a:cubicBezTo>
                  <a:close/>
                  <a:moveTo>
                    <a:pt x="35100" y="13573"/>
                  </a:moveTo>
                  <a:cubicBezTo>
                    <a:pt x="35409" y="13573"/>
                    <a:pt x="35659" y="13823"/>
                    <a:pt x="35659" y="14145"/>
                  </a:cubicBezTo>
                  <a:cubicBezTo>
                    <a:pt x="35659" y="14454"/>
                    <a:pt x="35409" y="14704"/>
                    <a:pt x="35100" y="14704"/>
                  </a:cubicBezTo>
                  <a:cubicBezTo>
                    <a:pt x="34778" y="14704"/>
                    <a:pt x="34528" y="14454"/>
                    <a:pt x="34528" y="14145"/>
                  </a:cubicBezTo>
                  <a:cubicBezTo>
                    <a:pt x="34540" y="13811"/>
                    <a:pt x="34778" y="13573"/>
                    <a:pt x="35100" y="13573"/>
                  </a:cubicBezTo>
                  <a:close/>
                  <a:moveTo>
                    <a:pt x="38815" y="13573"/>
                  </a:moveTo>
                  <a:cubicBezTo>
                    <a:pt x="39112" y="13573"/>
                    <a:pt x="39386" y="13823"/>
                    <a:pt x="39386" y="14145"/>
                  </a:cubicBezTo>
                  <a:cubicBezTo>
                    <a:pt x="39386" y="14442"/>
                    <a:pt x="39124" y="14704"/>
                    <a:pt x="38815" y="14704"/>
                  </a:cubicBezTo>
                  <a:cubicBezTo>
                    <a:pt x="38517" y="14704"/>
                    <a:pt x="38255" y="14454"/>
                    <a:pt x="38255" y="14145"/>
                  </a:cubicBezTo>
                  <a:cubicBezTo>
                    <a:pt x="38267" y="13823"/>
                    <a:pt x="38505" y="13573"/>
                    <a:pt x="38815" y="13573"/>
                  </a:cubicBezTo>
                  <a:close/>
                  <a:moveTo>
                    <a:pt x="42553" y="13573"/>
                  </a:moveTo>
                  <a:cubicBezTo>
                    <a:pt x="42863" y="13573"/>
                    <a:pt x="43113" y="13823"/>
                    <a:pt x="43113" y="14145"/>
                  </a:cubicBezTo>
                  <a:cubicBezTo>
                    <a:pt x="43113" y="14454"/>
                    <a:pt x="42863" y="14704"/>
                    <a:pt x="42553" y="14704"/>
                  </a:cubicBezTo>
                  <a:cubicBezTo>
                    <a:pt x="42232" y="14704"/>
                    <a:pt x="41982" y="14454"/>
                    <a:pt x="41982" y="14145"/>
                  </a:cubicBezTo>
                  <a:cubicBezTo>
                    <a:pt x="41982" y="13811"/>
                    <a:pt x="42244" y="13573"/>
                    <a:pt x="42553" y="13573"/>
                  </a:cubicBezTo>
                  <a:close/>
                  <a:moveTo>
                    <a:pt x="46268" y="13573"/>
                  </a:moveTo>
                  <a:cubicBezTo>
                    <a:pt x="46565" y="13573"/>
                    <a:pt x="46839" y="13823"/>
                    <a:pt x="46839" y="14145"/>
                  </a:cubicBezTo>
                  <a:cubicBezTo>
                    <a:pt x="46839" y="14442"/>
                    <a:pt x="46589" y="14704"/>
                    <a:pt x="46268" y="14704"/>
                  </a:cubicBezTo>
                  <a:cubicBezTo>
                    <a:pt x="45970" y="14704"/>
                    <a:pt x="45708" y="14454"/>
                    <a:pt x="45708" y="14145"/>
                  </a:cubicBezTo>
                  <a:cubicBezTo>
                    <a:pt x="45720" y="13823"/>
                    <a:pt x="45958" y="13573"/>
                    <a:pt x="46268" y="13573"/>
                  </a:cubicBezTo>
                  <a:close/>
                  <a:moveTo>
                    <a:pt x="50006" y="13573"/>
                  </a:moveTo>
                  <a:cubicBezTo>
                    <a:pt x="50316" y="13573"/>
                    <a:pt x="50578" y="13823"/>
                    <a:pt x="50578" y="14145"/>
                  </a:cubicBezTo>
                  <a:cubicBezTo>
                    <a:pt x="50578" y="14454"/>
                    <a:pt x="50316" y="14704"/>
                    <a:pt x="50006" y="14704"/>
                  </a:cubicBezTo>
                  <a:cubicBezTo>
                    <a:pt x="49697" y="14704"/>
                    <a:pt x="49447" y="14454"/>
                    <a:pt x="49447" y="14145"/>
                  </a:cubicBezTo>
                  <a:cubicBezTo>
                    <a:pt x="49447" y="13811"/>
                    <a:pt x="49697" y="13573"/>
                    <a:pt x="50006" y="13573"/>
                  </a:cubicBezTo>
                  <a:close/>
                  <a:moveTo>
                    <a:pt x="53733" y="13573"/>
                  </a:moveTo>
                  <a:cubicBezTo>
                    <a:pt x="54031" y="13573"/>
                    <a:pt x="54293" y="13823"/>
                    <a:pt x="54293" y="14145"/>
                  </a:cubicBezTo>
                  <a:cubicBezTo>
                    <a:pt x="54293" y="14442"/>
                    <a:pt x="54043" y="14704"/>
                    <a:pt x="53733" y="14704"/>
                  </a:cubicBezTo>
                  <a:cubicBezTo>
                    <a:pt x="53412" y="14704"/>
                    <a:pt x="53162" y="14454"/>
                    <a:pt x="53162" y="14145"/>
                  </a:cubicBezTo>
                  <a:cubicBezTo>
                    <a:pt x="53173" y="13823"/>
                    <a:pt x="53412" y="13573"/>
                    <a:pt x="53733" y="13573"/>
                  </a:cubicBezTo>
                  <a:close/>
                  <a:moveTo>
                    <a:pt x="57460" y="13573"/>
                  </a:moveTo>
                  <a:cubicBezTo>
                    <a:pt x="57781" y="13573"/>
                    <a:pt x="58031" y="13823"/>
                    <a:pt x="58031" y="14145"/>
                  </a:cubicBezTo>
                  <a:cubicBezTo>
                    <a:pt x="58031" y="14454"/>
                    <a:pt x="57781" y="14704"/>
                    <a:pt x="57460" y="14704"/>
                  </a:cubicBezTo>
                  <a:cubicBezTo>
                    <a:pt x="57150" y="14704"/>
                    <a:pt x="56900" y="14454"/>
                    <a:pt x="56900" y="14145"/>
                  </a:cubicBezTo>
                  <a:cubicBezTo>
                    <a:pt x="56900" y="13811"/>
                    <a:pt x="57150" y="13573"/>
                    <a:pt x="57460" y="13573"/>
                  </a:cubicBezTo>
                  <a:close/>
                  <a:moveTo>
                    <a:pt x="61186" y="13573"/>
                  </a:moveTo>
                  <a:cubicBezTo>
                    <a:pt x="61484" y="13573"/>
                    <a:pt x="61746" y="13823"/>
                    <a:pt x="61746" y="14145"/>
                  </a:cubicBezTo>
                  <a:cubicBezTo>
                    <a:pt x="61746" y="14442"/>
                    <a:pt x="61496" y="14704"/>
                    <a:pt x="61186" y="14704"/>
                  </a:cubicBezTo>
                  <a:cubicBezTo>
                    <a:pt x="60877" y="14704"/>
                    <a:pt x="60615" y="14454"/>
                    <a:pt x="60615" y="14145"/>
                  </a:cubicBezTo>
                  <a:cubicBezTo>
                    <a:pt x="60639" y="13823"/>
                    <a:pt x="60877" y="13573"/>
                    <a:pt x="61186" y="13573"/>
                  </a:cubicBezTo>
                  <a:close/>
                  <a:moveTo>
                    <a:pt x="64925" y="13573"/>
                  </a:moveTo>
                  <a:cubicBezTo>
                    <a:pt x="65234" y="13573"/>
                    <a:pt x="65485" y="13823"/>
                    <a:pt x="65485" y="14145"/>
                  </a:cubicBezTo>
                  <a:cubicBezTo>
                    <a:pt x="65485" y="14454"/>
                    <a:pt x="65234" y="14704"/>
                    <a:pt x="64925" y="14704"/>
                  </a:cubicBezTo>
                  <a:cubicBezTo>
                    <a:pt x="64603" y="14704"/>
                    <a:pt x="64353" y="14454"/>
                    <a:pt x="64353" y="14145"/>
                  </a:cubicBezTo>
                  <a:cubicBezTo>
                    <a:pt x="64353" y="13811"/>
                    <a:pt x="64603" y="13573"/>
                    <a:pt x="64925" y="13573"/>
                  </a:cubicBezTo>
                  <a:close/>
                  <a:moveTo>
                    <a:pt x="68640" y="13573"/>
                  </a:moveTo>
                  <a:cubicBezTo>
                    <a:pt x="68937" y="13573"/>
                    <a:pt x="69211" y="13823"/>
                    <a:pt x="69211" y="14145"/>
                  </a:cubicBezTo>
                  <a:cubicBezTo>
                    <a:pt x="69211" y="14442"/>
                    <a:pt x="68949" y="14704"/>
                    <a:pt x="68640" y="14704"/>
                  </a:cubicBezTo>
                  <a:cubicBezTo>
                    <a:pt x="68330" y="14704"/>
                    <a:pt x="68080" y="14454"/>
                    <a:pt x="68080" y="14145"/>
                  </a:cubicBezTo>
                  <a:cubicBezTo>
                    <a:pt x="68092" y="13823"/>
                    <a:pt x="68330" y="13573"/>
                    <a:pt x="68640" y="13573"/>
                  </a:cubicBezTo>
                  <a:close/>
                  <a:moveTo>
                    <a:pt x="72366" y="13573"/>
                  </a:moveTo>
                  <a:cubicBezTo>
                    <a:pt x="72676" y="13573"/>
                    <a:pt x="72926" y="13823"/>
                    <a:pt x="72926" y="14145"/>
                  </a:cubicBezTo>
                  <a:cubicBezTo>
                    <a:pt x="72926" y="14454"/>
                    <a:pt x="72676" y="14704"/>
                    <a:pt x="72366" y="14704"/>
                  </a:cubicBezTo>
                  <a:cubicBezTo>
                    <a:pt x="72045" y="14704"/>
                    <a:pt x="71795" y="14454"/>
                    <a:pt x="71795" y="14145"/>
                  </a:cubicBezTo>
                  <a:cubicBezTo>
                    <a:pt x="71807" y="13811"/>
                    <a:pt x="72069" y="13573"/>
                    <a:pt x="72366" y="13573"/>
                  </a:cubicBezTo>
                  <a:close/>
                  <a:moveTo>
                    <a:pt x="76093" y="13573"/>
                  </a:moveTo>
                  <a:cubicBezTo>
                    <a:pt x="76391" y="13573"/>
                    <a:pt x="76664" y="13823"/>
                    <a:pt x="76664" y="14145"/>
                  </a:cubicBezTo>
                  <a:cubicBezTo>
                    <a:pt x="76664" y="14442"/>
                    <a:pt x="76403" y="14704"/>
                    <a:pt x="76093" y="14704"/>
                  </a:cubicBezTo>
                  <a:cubicBezTo>
                    <a:pt x="75795" y="14704"/>
                    <a:pt x="75533" y="14454"/>
                    <a:pt x="75533" y="14145"/>
                  </a:cubicBezTo>
                  <a:cubicBezTo>
                    <a:pt x="75533" y="13823"/>
                    <a:pt x="75783" y="13573"/>
                    <a:pt x="76093" y="13573"/>
                  </a:cubicBezTo>
                  <a:close/>
                  <a:moveTo>
                    <a:pt x="79712" y="13573"/>
                  </a:moveTo>
                  <a:cubicBezTo>
                    <a:pt x="80010" y="13573"/>
                    <a:pt x="80284" y="13823"/>
                    <a:pt x="80284" y="14145"/>
                  </a:cubicBezTo>
                  <a:cubicBezTo>
                    <a:pt x="80284" y="14442"/>
                    <a:pt x="80022" y="14704"/>
                    <a:pt x="79712" y="14704"/>
                  </a:cubicBezTo>
                  <a:cubicBezTo>
                    <a:pt x="79403" y="14704"/>
                    <a:pt x="79153" y="14454"/>
                    <a:pt x="79153" y="14145"/>
                  </a:cubicBezTo>
                  <a:cubicBezTo>
                    <a:pt x="79165" y="13823"/>
                    <a:pt x="79403" y="13573"/>
                    <a:pt x="79712" y="13573"/>
                  </a:cubicBezTo>
                  <a:close/>
                  <a:moveTo>
                    <a:pt x="83451" y="13573"/>
                  </a:moveTo>
                  <a:cubicBezTo>
                    <a:pt x="83761" y="13573"/>
                    <a:pt x="84011" y="13823"/>
                    <a:pt x="84011" y="14145"/>
                  </a:cubicBezTo>
                  <a:cubicBezTo>
                    <a:pt x="84011" y="14454"/>
                    <a:pt x="83761" y="14704"/>
                    <a:pt x="83451" y="14704"/>
                  </a:cubicBezTo>
                  <a:cubicBezTo>
                    <a:pt x="83141" y="14704"/>
                    <a:pt x="82880" y="14454"/>
                    <a:pt x="82880" y="14145"/>
                  </a:cubicBezTo>
                  <a:cubicBezTo>
                    <a:pt x="82880" y="13811"/>
                    <a:pt x="83141" y="13573"/>
                    <a:pt x="83451" y="13573"/>
                  </a:cubicBezTo>
                  <a:close/>
                  <a:moveTo>
                    <a:pt x="87166" y="13573"/>
                  </a:moveTo>
                  <a:cubicBezTo>
                    <a:pt x="87463" y="13573"/>
                    <a:pt x="87737" y="13823"/>
                    <a:pt x="87737" y="14145"/>
                  </a:cubicBezTo>
                  <a:cubicBezTo>
                    <a:pt x="87737" y="14442"/>
                    <a:pt x="87475" y="14704"/>
                    <a:pt x="87166" y="14704"/>
                  </a:cubicBezTo>
                  <a:cubicBezTo>
                    <a:pt x="86856" y="14704"/>
                    <a:pt x="86606" y="14454"/>
                    <a:pt x="86606" y="14145"/>
                  </a:cubicBezTo>
                  <a:cubicBezTo>
                    <a:pt x="86618" y="13823"/>
                    <a:pt x="86856" y="13573"/>
                    <a:pt x="87166" y="13573"/>
                  </a:cubicBezTo>
                  <a:close/>
                  <a:moveTo>
                    <a:pt x="90904" y="13573"/>
                  </a:moveTo>
                  <a:cubicBezTo>
                    <a:pt x="91214" y="13573"/>
                    <a:pt x="91464" y="13823"/>
                    <a:pt x="91464" y="14145"/>
                  </a:cubicBezTo>
                  <a:cubicBezTo>
                    <a:pt x="91464" y="14454"/>
                    <a:pt x="91214" y="14704"/>
                    <a:pt x="90904" y="14704"/>
                  </a:cubicBezTo>
                  <a:cubicBezTo>
                    <a:pt x="90595" y="14704"/>
                    <a:pt x="90345" y="14454"/>
                    <a:pt x="90345" y="14145"/>
                  </a:cubicBezTo>
                  <a:cubicBezTo>
                    <a:pt x="90345" y="13811"/>
                    <a:pt x="90595" y="13573"/>
                    <a:pt x="90904" y="13573"/>
                  </a:cubicBezTo>
                  <a:close/>
                  <a:moveTo>
                    <a:pt x="94631" y="13573"/>
                  </a:moveTo>
                  <a:cubicBezTo>
                    <a:pt x="94929" y="13573"/>
                    <a:pt x="95191" y="13823"/>
                    <a:pt x="95191" y="14145"/>
                  </a:cubicBezTo>
                  <a:cubicBezTo>
                    <a:pt x="95191" y="14442"/>
                    <a:pt x="94941" y="14704"/>
                    <a:pt x="94631" y="14704"/>
                  </a:cubicBezTo>
                  <a:cubicBezTo>
                    <a:pt x="94310" y="14704"/>
                    <a:pt x="94060" y="14454"/>
                    <a:pt x="94060" y="14145"/>
                  </a:cubicBezTo>
                  <a:cubicBezTo>
                    <a:pt x="94071" y="13823"/>
                    <a:pt x="94310" y="13573"/>
                    <a:pt x="94631" y="13573"/>
                  </a:cubicBezTo>
                  <a:close/>
                  <a:moveTo>
                    <a:pt x="98346" y="13573"/>
                  </a:moveTo>
                  <a:cubicBezTo>
                    <a:pt x="98655" y="13573"/>
                    <a:pt x="98905" y="13823"/>
                    <a:pt x="98905" y="14145"/>
                  </a:cubicBezTo>
                  <a:cubicBezTo>
                    <a:pt x="98905" y="14454"/>
                    <a:pt x="98655" y="14704"/>
                    <a:pt x="98346" y="14704"/>
                  </a:cubicBezTo>
                  <a:cubicBezTo>
                    <a:pt x="98036" y="14704"/>
                    <a:pt x="97786" y="14454"/>
                    <a:pt x="97786" y="14145"/>
                  </a:cubicBezTo>
                  <a:cubicBezTo>
                    <a:pt x="97798" y="13811"/>
                    <a:pt x="98036" y="13573"/>
                    <a:pt x="98346" y="13573"/>
                  </a:cubicBezTo>
                  <a:close/>
                  <a:moveTo>
                    <a:pt x="102084" y="13573"/>
                  </a:moveTo>
                  <a:cubicBezTo>
                    <a:pt x="102382" y="13573"/>
                    <a:pt x="102644" y="13823"/>
                    <a:pt x="102644" y="14145"/>
                  </a:cubicBezTo>
                  <a:cubicBezTo>
                    <a:pt x="102644" y="14442"/>
                    <a:pt x="102394" y="14704"/>
                    <a:pt x="102084" y="14704"/>
                  </a:cubicBezTo>
                  <a:cubicBezTo>
                    <a:pt x="101787" y="14704"/>
                    <a:pt x="101513" y="14454"/>
                    <a:pt x="101513" y="14145"/>
                  </a:cubicBezTo>
                  <a:cubicBezTo>
                    <a:pt x="101513" y="13823"/>
                    <a:pt x="101775" y="13573"/>
                    <a:pt x="102084" y="13573"/>
                  </a:cubicBezTo>
                  <a:close/>
                  <a:moveTo>
                    <a:pt x="105799" y="13573"/>
                  </a:moveTo>
                  <a:cubicBezTo>
                    <a:pt x="106121" y="13573"/>
                    <a:pt x="106371" y="13823"/>
                    <a:pt x="106371" y="14145"/>
                  </a:cubicBezTo>
                  <a:cubicBezTo>
                    <a:pt x="106371" y="14454"/>
                    <a:pt x="106109" y="14704"/>
                    <a:pt x="105799" y="14704"/>
                  </a:cubicBezTo>
                  <a:cubicBezTo>
                    <a:pt x="105490" y="14704"/>
                    <a:pt x="105239" y="14454"/>
                    <a:pt x="105239" y="14145"/>
                  </a:cubicBezTo>
                  <a:cubicBezTo>
                    <a:pt x="105251" y="13811"/>
                    <a:pt x="105490" y="13573"/>
                    <a:pt x="105799" y="13573"/>
                  </a:cubicBezTo>
                  <a:close/>
                  <a:moveTo>
                    <a:pt x="109538" y="13573"/>
                  </a:moveTo>
                  <a:cubicBezTo>
                    <a:pt x="109835" y="13573"/>
                    <a:pt x="110109" y="13823"/>
                    <a:pt x="110109" y="14145"/>
                  </a:cubicBezTo>
                  <a:cubicBezTo>
                    <a:pt x="110109" y="14442"/>
                    <a:pt x="109847" y="14704"/>
                    <a:pt x="109538" y="14704"/>
                  </a:cubicBezTo>
                  <a:cubicBezTo>
                    <a:pt x="109228" y="14704"/>
                    <a:pt x="108978" y="14454"/>
                    <a:pt x="108978" y="14145"/>
                  </a:cubicBezTo>
                  <a:cubicBezTo>
                    <a:pt x="108978" y="13823"/>
                    <a:pt x="109228" y="13573"/>
                    <a:pt x="109538" y="13573"/>
                  </a:cubicBezTo>
                  <a:close/>
                  <a:moveTo>
                    <a:pt x="113264" y="13573"/>
                  </a:moveTo>
                  <a:cubicBezTo>
                    <a:pt x="113574" y="13573"/>
                    <a:pt x="113824" y="13823"/>
                    <a:pt x="113824" y="14145"/>
                  </a:cubicBezTo>
                  <a:cubicBezTo>
                    <a:pt x="113824" y="14454"/>
                    <a:pt x="113574" y="14704"/>
                    <a:pt x="113264" y="14704"/>
                  </a:cubicBezTo>
                  <a:cubicBezTo>
                    <a:pt x="112943" y="14704"/>
                    <a:pt x="112693" y="14454"/>
                    <a:pt x="112693" y="14145"/>
                  </a:cubicBezTo>
                  <a:cubicBezTo>
                    <a:pt x="112705" y="13811"/>
                    <a:pt x="112943" y="13573"/>
                    <a:pt x="113264" y="13573"/>
                  </a:cubicBezTo>
                  <a:close/>
                  <a:moveTo>
                    <a:pt x="116991" y="13573"/>
                  </a:moveTo>
                  <a:cubicBezTo>
                    <a:pt x="117289" y="13573"/>
                    <a:pt x="117562" y="13823"/>
                    <a:pt x="117562" y="14145"/>
                  </a:cubicBezTo>
                  <a:cubicBezTo>
                    <a:pt x="117562" y="14442"/>
                    <a:pt x="117312" y="14704"/>
                    <a:pt x="116991" y="14704"/>
                  </a:cubicBezTo>
                  <a:cubicBezTo>
                    <a:pt x="116681" y="14704"/>
                    <a:pt x="116431" y="14454"/>
                    <a:pt x="116431" y="14145"/>
                  </a:cubicBezTo>
                  <a:cubicBezTo>
                    <a:pt x="116431" y="13823"/>
                    <a:pt x="116681" y="13573"/>
                    <a:pt x="116991" y="13573"/>
                  </a:cubicBezTo>
                  <a:close/>
                  <a:moveTo>
                    <a:pt x="120718" y="13573"/>
                  </a:moveTo>
                  <a:cubicBezTo>
                    <a:pt x="121027" y="13573"/>
                    <a:pt x="121277" y="13823"/>
                    <a:pt x="121277" y="14145"/>
                  </a:cubicBezTo>
                  <a:cubicBezTo>
                    <a:pt x="121277" y="14454"/>
                    <a:pt x="121027" y="14704"/>
                    <a:pt x="120718" y="14704"/>
                  </a:cubicBezTo>
                  <a:cubicBezTo>
                    <a:pt x="120408" y="14704"/>
                    <a:pt x="120146" y="14454"/>
                    <a:pt x="120146" y="14145"/>
                  </a:cubicBezTo>
                  <a:cubicBezTo>
                    <a:pt x="120170" y="13811"/>
                    <a:pt x="120420" y="13573"/>
                    <a:pt x="120718" y="13573"/>
                  </a:cubicBezTo>
                  <a:close/>
                  <a:moveTo>
                    <a:pt x="124456" y="13573"/>
                  </a:moveTo>
                  <a:cubicBezTo>
                    <a:pt x="124754" y="13573"/>
                    <a:pt x="125016" y="13823"/>
                    <a:pt x="125016" y="14145"/>
                  </a:cubicBezTo>
                  <a:cubicBezTo>
                    <a:pt x="125016" y="14442"/>
                    <a:pt x="124766" y="14704"/>
                    <a:pt x="124456" y="14704"/>
                  </a:cubicBezTo>
                  <a:cubicBezTo>
                    <a:pt x="124135" y="14704"/>
                    <a:pt x="123885" y="14454"/>
                    <a:pt x="123885" y="14145"/>
                  </a:cubicBezTo>
                  <a:cubicBezTo>
                    <a:pt x="123885" y="13823"/>
                    <a:pt x="124135" y="13573"/>
                    <a:pt x="124456" y="13573"/>
                  </a:cubicBezTo>
                  <a:close/>
                  <a:moveTo>
                    <a:pt x="128171" y="13573"/>
                  </a:moveTo>
                  <a:cubicBezTo>
                    <a:pt x="128480" y="13573"/>
                    <a:pt x="128742" y="13823"/>
                    <a:pt x="128742" y="14145"/>
                  </a:cubicBezTo>
                  <a:cubicBezTo>
                    <a:pt x="128742" y="14454"/>
                    <a:pt x="128480" y="14704"/>
                    <a:pt x="128171" y="14704"/>
                  </a:cubicBezTo>
                  <a:cubicBezTo>
                    <a:pt x="127861" y="14704"/>
                    <a:pt x="127611" y="14454"/>
                    <a:pt x="127611" y="14145"/>
                  </a:cubicBezTo>
                  <a:cubicBezTo>
                    <a:pt x="127611" y="13811"/>
                    <a:pt x="127861" y="13573"/>
                    <a:pt x="128171" y="13573"/>
                  </a:cubicBezTo>
                  <a:close/>
                  <a:moveTo>
                    <a:pt x="131898" y="13573"/>
                  </a:moveTo>
                  <a:cubicBezTo>
                    <a:pt x="132195" y="13573"/>
                    <a:pt x="132457" y="13823"/>
                    <a:pt x="132457" y="14145"/>
                  </a:cubicBezTo>
                  <a:cubicBezTo>
                    <a:pt x="132457" y="14442"/>
                    <a:pt x="132207" y="14704"/>
                    <a:pt x="131898" y="14704"/>
                  </a:cubicBezTo>
                  <a:cubicBezTo>
                    <a:pt x="131600" y="14704"/>
                    <a:pt x="131326" y="14454"/>
                    <a:pt x="131326" y="14145"/>
                  </a:cubicBezTo>
                  <a:cubicBezTo>
                    <a:pt x="131338" y="13823"/>
                    <a:pt x="131576" y="13573"/>
                    <a:pt x="131898" y="13573"/>
                  </a:cubicBezTo>
                  <a:close/>
                  <a:moveTo>
                    <a:pt x="3405" y="15431"/>
                  </a:moveTo>
                  <a:cubicBezTo>
                    <a:pt x="3703" y="15431"/>
                    <a:pt x="3977" y="15692"/>
                    <a:pt x="3977" y="16002"/>
                  </a:cubicBezTo>
                  <a:cubicBezTo>
                    <a:pt x="3977" y="16300"/>
                    <a:pt x="3727" y="16562"/>
                    <a:pt x="3405" y="16562"/>
                  </a:cubicBezTo>
                  <a:cubicBezTo>
                    <a:pt x="3096" y="16562"/>
                    <a:pt x="2846" y="16312"/>
                    <a:pt x="2846" y="16002"/>
                  </a:cubicBezTo>
                  <a:cubicBezTo>
                    <a:pt x="2858" y="15692"/>
                    <a:pt x="3096" y="15431"/>
                    <a:pt x="3405" y="15431"/>
                  </a:cubicBezTo>
                  <a:close/>
                  <a:moveTo>
                    <a:pt x="7132" y="15431"/>
                  </a:moveTo>
                  <a:cubicBezTo>
                    <a:pt x="7430" y="15431"/>
                    <a:pt x="7692" y="15692"/>
                    <a:pt x="7692" y="16002"/>
                  </a:cubicBezTo>
                  <a:cubicBezTo>
                    <a:pt x="7692" y="16300"/>
                    <a:pt x="7442" y="16562"/>
                    <a:pt x="7132" y="16562"/>
                  </a:cubicBezTo>
                  <a:cubicBezTo>
                    <a:pt x="6834" y="16562"/>
                    <a:pt x="6560" y="16312"/>
                    <a:pt x="6560" y="16002"/>
                  </a:cubicBezTo>
                  <a:cubicBezTo>
                    <a:pt x="6584" y="15692"/>
                    <a:pt x="6822" y="15431"/>
                    <a:pt x="7132" y="15431"/>
                  </a:cubicBezTo>
                  <a:close/>
                  <a:moveTo>
                    <a:pt x="10871" y="15431"/>
                  </a:moveTo>
                  <a:cubicBezTo>
                    <a:pt x="11168" y="15431"/>
                    <a:pt x="11430" y="15692"/>
                    <a:pt x="11430" y="16002"/>
                  </a:cubicBezTo>
                  <a:cubicBezTo>
                    <a:pt x="11430" y="16300"/>
                    <a:pt x="11180" y="16562"/>
                    <a:pt x="10871" y="16562"/>
                  </a:cubicBezTo>
                  <a:cubicBezTo>
                    <a:pt x="10573" y="16562"/>
                    <a:pt x="10299" y="16312"/>
                    <a:pt x="10299" y="16002"/>
                  </a:cubicBezTo>
                  <a:cubicBezTo>
                    <a:pt x="10299" y="15692"/>
                    <a:pt x="10549" y="15431"/>
                    <a:pt x="10871" y="15431"/>
                  </a:cubicBezTo>
                  <a:close/>
                  <a:moveTo>
                    <a:pt x="14585" y="15431"/>
                  </a:moveTo>
                  <a:cubicBezTo>
                    <a:pt x="14883" y="15431"/>
                    <a:pt x="15157" y="15692"/>
                    <a:pt x="15157" y="16002"/>
                  </a:cubicBezTo>
                  <a:cubicBezTo>
                    <a:pt x="15157" y="16300"/>
                    <a:pt x="14895" y="16562"/>
                    <a:pt x="14585" y="16562"/>
                  </a:cubicBezTo>
                  <a:cubicBezTo>
                    <a:pt x="14288" y="16562"/>
                    <a:pt x="14014" y="16312"/>
                    <a:pt x="14014" y="16002"/>
                  </a:cubicBezTo>
                  <a:cubicBezTo>
                    <a:pt x="14038" y="15692"/>
                    <a:pt x="14276" y="15431"/>
                    <a:pt x="14585" y="15431"/>
                  </a:cubicBezTo>
                  <a:close/>
                  <a:moveTo>
                    <a:pt x="18324" y="15431"/>
                  </a:moveTo>
                  <a:cubicBezTo>
                    <a:pt x="18622" y="15431"/>
                    <a:pt x="18883" y="15692"/>
                    <a:pt x="18883" y="16002"/>
                  </a:cubicBezTo>
                  <a:cubicBezTo>
                    <a:pt x="18883" y="16300"/>
                    <a:pt x="18633" y="16562"/>
                    <a:pt x="18324" y="16562"/>
                  </a:cubicBezTo>
                  <a:cubicBezTo>
                    <a:pt x="18026" y="16562"/>
                    <a:pt x="17752" y="16312"/>
                    <a:pt x="17752" y="16002"/>
                  </a:cubicBezTo>
                  <a:cubicBezTo>
                    <a:pt x="17752" y="15692"/>
                    <a:pt x="18014" y="15431"/>
                    <a:pt x="18324" y="15431"/>
                  </a:cubicBezTo>
                  <a:close/>
                  <a:moveTo>
                    <a:pt x="22039" y="15431"/>
                  </a:moveTo>
                  <a:cubicBezTo>
                    <a:pt x="22336" y="15431"/>
                    <a:pt x="22610" y="15692"/>
                    <a:pt x="22610" y="16002"/>
                  </a:cubicBezTo>
                  <a:cubicBezTo>
                    <a:pt x="22610" y="16300"/>
                    <a:pt x="22360" y="16562"/>
                    <a:pt x="22039" y="16562"/>
                  </a:cubicBezTo>
                  <a:cubicBezTo>
                    <a:pt x="21729" y="16562"/>
                    <a:pt x="21479" y="16312"/>
                    <a:pt x="21479" y="16002"/>
                  </a:cubicBezTo>
                  <a:cubicBezTo>
                    <a:pt x="21491" y="15692"/>
                    <a:pt x="21729" y="15431"/>
                    <a:pt x="22039" y="15431"/>
                  </a:cubicBezTo>
                  <a:close/>
                  <a:moveTo>
                    <a:pt x="25777" y="15431"/>
                  </a:moveTo>
                  <a:cubicBezTo>
                    <a:pt x="26075" y="15431"/>
                    <a:pt x="26349" y="15692"/>
                    <a:pt x="26349" y="16002"/>
                  </a:cubicBezTo>
                  <a:cubicBezTo>
                    <a:pt x="26349" y="16300"/>
                    <a:pt x="26087" y="16562"/>
                    <a:pt x="25777" y="16562"/>
                  </a:cubicBezTo>
                  <a:cubicBezTo>
                    <a:pt x="25468" y="16562"/>
                    <a:pt x="25206" y="16312"/>
                    <a:pt x="25206" y="16002"/>
                  </a:cubicBezTo>
                  <a:cubicBezTo>
                    <a:pt x="25218" y="15692"/>
                    <a:pt x="25468" y="15431"/>
                    <a:pt x="25777" y="15431"/>
                  </a:cubicBezTo>
                  <a:close/>
                  <a:moveTo>
                    <a:pt x="29504" y="15431"/>
                  </a:moveTo>
                  <a:cubicBezTo>
                    <a:pt x="29801" y="15431"/>
                    <a:pt x="30063" y="15692"/>
                    <a:pt x="30063" y="16002"/>
                  </a:cubicBezTo>
                  <a:cubicBezTo>
                    <a:pt x="30063" y="16300"/>
                    <a:pt x="29813" y="16562"/>
                    <a:pt x="29504" y="16562"/>
                  </a:cubicBezTo>
                  <a:cubicBezTo>
                    <a:pt x="29182" y="16562"/>
                    <a:pt x="28932" y="16312"/>
                    <a:pt x="28932" y="16002"/>
                  </a:cubicBezTo>
                  <a:cubicBezTo>
                    <a:pt x="28944" y="15692"/>
                    <a:pt x="29182" y="15431"/>
                    <a:pt x="29504" y="15431"/>
                  </a:cubicBezTo>
                  <a:close/>
                  <a:moveTo>
                    <a:pt x="33230" y="15431"/>
                  </a:moveTo>
                  <a:cubicBezTo>
                    <a:pt x="33528" y="15431"/>
                    <a:pt x="33802" y="15692"/>
                    <a:pt x="33802" y="16002"/>
                  </a:cubicBezTo>
                  <a:cubicBezTo>
                    <a:pt x="33802" y="16300"/>
                    <a:pt x="33552" y="16562"/>
                    <a:pt x="33230" y="16562"/>
                  </a:cubicBezTo>
                  <a:cubicBezTo>
                    <a:pt x="32921" y="16562"/>
                    <a:pt x="32671" y="16312"/>
                    <a:pt x="32671" y="16002"/>
                  </a:cubicBezTo>
                  <a:cubicBezTo>
                    <a:pt x="32671" y="15692"/>
                    <a:pt x="32921" y="15431"/>
                    <a:pt x="33230" y="15431"/>
                  </a:cubicBezTo>
                  <a:close/>
                  <a:moveTo>
                    <a:pt x="36957" y="15431"/>
                  </a:moveTo>
                  <a:cubicBezTo>
                    <a:pt x="37255" y="15431"/>
                    <a:pt x="37517" y="15692"/>
                    <a:pt x="37517" y="16002"/>
                  </a:cubicBezTo>
                  <a:cubicBezTo>
                    <a:pt x="37517" y="16300"/>
                    <a:pt x="37267" y="16562"/>
                    <a:pt x="36957" y="16562"/>
                  </a:cubicBezTo>
                  <a:cubicBezTo>
                    <a:pt x="36648" y="16562"/>
                    <a:pt x="36386" y="16312"/>
                    <a:pt x="36386" y="16002"/>
                  </a:cubicBezTo>
                  <a:cubicBezTo>
                    <a:pt x="36409" y="15692"/>
                    <a:pt x="36648" y="15431"/>
                    <a:pt x="36957" y="15431"/>
                  </a:cubicBezTo>
                  <a:close/>
                  <a:moveTo>
                    <a:pt x="40672" y="15431"/>
                  </a:moveTo>
                  <a:cubicBezTo>
                    <a:pt x="40970" y="15431"/>
                    <a:pt x="41243" y="15692"/>
                    <a:pt x="41243" y="16002"/>
                  </a:cubicBezTo>
                  <a:cubicBezTo>
                    <a:pt x="41243" y="16300"/>
                    <a:pt x="40993" y="16562"/>
                    <a:pt x="40672" y="16562"/>
                  </a:cubicBezTo>
                  <a:cubicBezTo>
                    <a:pt x="40374" y="16562"/>
                    <a:pt x="40112" y="16312"/>
                    <a:pt x="40112" y="16002"/>
                  </a:cubicBezTo>
                  <a:cubicBezTo>
                    <a:pt x="40124" y="15692"/>
                    <a:pt x="40362" y="15431"/>
                    <a:pt x="40672" y="15431"/>
                  </a:cubicBezTo>
                  <a:close/>
                  <a:moveTo>
                    <a:pt x="44410" y="15431"/>
                  </a:moveTo>
                  <a:cubicBezTo>
                    <a:pt x="44708" y="15431"/>
                    <a:pt x="44982" y="15692"/>
                    <a:pt x="44982" y="16002"/>
                  </a:cubicBezTo>
                  <a:cubicBezTo>
                    <a:pt x="44982" y="16300"/>
                    <a:pt x="44720" y="16562"/>
                    <a:pt x="44410" y="16562"/>
                  </a:cubicBezTo>
                  <a:cubicBezTo>
                    <a:pt x="44113" y="16562"/>
                    <a:pt x="43851" y="16312"/>
                    <a:pt x="43851" y="16002"/>
                  </a:cubicBezTo>
                  <a:cubicBezTo>
                    <a:pt x="43851" y="15692"/>
                    <a:pt x="44101" y="15431"/>
                    <a:pt x="44410" y="15431"/>
                  </a:cubicBezTo>
                  <a:close/>
                  <a:moveTo>
                    <a:pt x="48137" y="15431"/>
                  </a:moveTo>
                  <a:cubicBezTo>
                    <a:pt x="48435" y="15431"/>
                    <a:pt x="48697" y="15692"/>
                    <a:pt x="48697" y="16002"/>
                  </a:cubicBezTo>
                  <a:cubicBezTo>
                    <a:pt x="48697" y="16300"/>
                    <a:pt x="48447" y="16562"/>
                    <a:pt x="48137" y="16562"/>
                  </a:cubicBezTo>
                  <a:cubicBezTo>
                    <a:pt x="47839" y="16562"/>
                    <a:pt x="47566" y="16312"/>
                    <a:pt x="47566" y="16002"/>
                  </a:cubicBezTo>
                  <a:cubicBezTo>
                    <a:pt x="47578" y="15692"/>
                    <a:pt x="47839" y="15431"/>
                    <a:pt x="48137" y="15431"/>
                  </a:cubicBezTo>
                  <a:close/>
                  <a:moveTo>
                    <a:pt x="51864" y="15431"/>
                  </a:moveTo>
                  <a:cubicBezTo>
                    <a:pt x="52161" y="15431"/>
                    <a:pt x="52435" y="15692"/>
                    <a:pt x="52435" y="16002"/>
                  </a:cubicBezTo>
                  <a:cubicBezTo>
                    <a:pt x="52435" y="16300"/>
                    <a:pt x="52185" y="16562"/>
                    <a:pt x="51864" y="16562"/>
                  </a:cubicBezTo>
                  <a:cubicBezTo>
                    <a:pt x="51566" y="16562"/>
                    <a:pt x="51304" y="16312"/>
                    <a:pt x="51304" y="16002"/>
                  </a:cubicBezTo>
                  <a:cubicBezTo>
                    <a:pt x="51304" y="15692"/>
                    <a:pt x="51554" y="15431"/>
                    <a:pt x="51864" y="15431"/>
                  </a:cubicBezTo>
                  <a:close/>
                  <a:moveTo>
                    <a:pt x="55602" y="15431"/>
                  </a:moveTo>
                  <a:cubicBezTo>
                    <a:pt x="55900" y="15431"/>
                    <a:pt x="56174" y="15692"/>
                    <a:pt x="56174" y="16002"/>
                  </a:cubicBezTo>
                  <a:cubicBezTo>
                    <a:pt x="56174" y="16300"/>
                    <a:pt x="55912" y="16562"/>
                    <a:pt x="55602" y="16562"/>
                  </a:cubicBezTo>
                  <a:cubicBezTo>
                    <a:pt x="55293" y="16562"/>
                    <a:pt x="55043" y="16312"/>
                    <a:pt x="55043" y="16002"/>
                  </a:cubicBezTo>
                  <a:cubicBezTo>
                    <a:pt x="55043" y="15692"/>
                    <a:pt x="55293" y="15431"/>
                    <a:pt x="55602" y="15431"/>
                  </a:cubicBezTo>
                  <a:close/>
                  <a:moveTo>
                    <a:pt x="59329" y="15431"/>
                  </a:moveTo>
                  <a:cubicBezTo>
                    <a:pt x="59627" y="15431"/>
                    <a:pt x="59889" y="15692"/>
                    <a:pt x="59889" y="16002"/>
                  </a:cubicBezTo>
                  <a:cubicBezTo>
                    <a:pt x="59889" y="16300"/>
                    <a:pt x="59639" y="16562"/>
                    <a:pt x="59329" y="16562"/>
                  </a:cubicBezTo>
                  <a:cubicBezTo>
                    <a:pt x="59008" y="16562"/>
                    <a:pt x="58757" y="16312"/>
                    <a:pt x="58757" y="16002"/>
                  </a:cubicBezTo>
                  <a:cubicBezTo>
                    <a:pt x="58757" y="15692"/>
                    <a:pt x="59008" y="15431"/>
                    <a:pt x="59329" y="15431"/>
                  </a:cubicBezTo>
                  <a:close/>
                  <a:moveTo>
                    <a:pt x="63056" y="15431"/>
                  </a:moveTo>
                  <a:cubicBezTo>
                    <a:pt x="63353" y="15431"/>
                    <a:pt x="63627" y="15692"/>
                    <a:pt x="63627" y="16002"/>
                  </a:cubicBezTo>
                  <a:cubicBezTo>
                    <a:pt x="63627" y="16300"/>
                    <a:pt x="63377" y="16562"/>
                    <a:pt x="63056" y="16562"/>
                  </a:cubicBezTo>
                  <a:cubicBezTo>
                    <a:pt x="62746" y="16562"/>
                    <a:pt x="62496" y="16312"/>
                    <a:pt x="62496" y="16002"/>
                  </a:cubicBezTo>
                  <a:cubicBezTo>
                    <a:pt x="62496" y="15692"/>
                    <a:pt x="62746" y="15431"/>
                    <a:pt x="63056" y="15431"/>
                  </a:cubicBezTo>
                  <a:close/>
                  <a:moveTo>
                    <a:pt x="66782" y="15431"/>
                  </a:moveTo>
                  <a:cubicBezTo>
                    <a:pt x="67080" y="15431"/>
                    <a:pt x="67342" y="15692"/>
                    <a:pt x="67342" y="16002"/>
                  </a:cubicBezTo>
                  <a:cubicBezTo>
                    <a:pt x="67342" y="16300"/>
                    <a:pt x="67092" y="16562"/>
                    <a:pt x="66782" y="16562"/>
                  </a:cubicBezTo>
                  <a:cubicBezTo>
                    <a:pt x="66473" y="16562"/>
                    <a:pt x="66211" y="16312"/>
                    <a:pt x="66211" y="16002"/>
                  </a:cubicBezTo>
                  <a:cubicBezTo>
                    <a:pt x="66235" y="15692"/>
                    <a:pt x="66473" y="15431"/>
                    <a:pt x="66782" y="15431"/>
                  </a:cubicBezTo>
                  <a:close/>
                  <a:moveTo>
                    <a:pt x="70509" y="15431"/>
                  </a:moveTo>
                  <a:cubicBezTo>
                    <a:pt x="70807" y="15431"/>
                    <a:pt x="71080" y="15692"/>
                    <a:pt x="71080" y="16002"/>
                  </a:cubicBezTo>
                  <a:cubicBezTo>
                    <a:pt x="71080" y="16300"/>
                    <a:pt x="70830" y="16562"/>
                    <a:pt x="70509" y="16562"/>
                  </a:cubicBezTo>
                  <a:cubicBezTo>
                    <a:pt x="70199" y="16562"/>
                    <a:pt x="69949" y="16312"/>
                    <a:pt x="69949" y="16002"/>
                  </a:cubicBezTo>
                  <a:cubicBezTo>
                    <a:pt x="69949" y="15692"/>
                    <a:pt x="70199" y="15431"/>
                    <a:pt x="70509" y="15431"/>
                  </a:cubicBezTo>
                  <a:close/>
                  <a:moveTo>
                    <a:pt x="74236" y="15431"/>
                  </a:moveTo>
                  <a:cubicBezTo>
                    <a:pt x="74533" y="15431"/>
                    <a:pt x="74795" y="15692"/>
                    <a:pt x="74795" y="16002"/>
                  </a:cubicBezTo>
                  <a:cubicBezTo>
                    <a:pt x="74795" y="16300"/>
                    <a:pt x="74545" y="16562"/>
                    <a:pt x="74236" y="16562"/>
                  </a:cubicBezTo>
                  <a:cubicBezTo>
                    <a:pt x="73938" y="16562"/>
                    <a:pt x="73676" y="16312"/>
                    <a:pt x="73676" y="16002"/>
                  </a:cubicBezTo>
                  <a:cubicBezTo>
                    <a:pt x="73676" y="15692"/>
                    <a:pt x="73926" y="15431"/>
                    <a:pt x="74236" y="15431"/>
                  </a:cubicBezTo>
                  <a:close/>
                  <a:moveTo>
                    <a:pt x="77855" y="15431"/>
                  </a:moveTo>
                  <a:cubicBezTo>
                    <a:pt x="78153" y="15431"/>
                    <a:pt x="78415" y="15692"/>
                    <a:pt x="78415" y="16002"/>
                  </a:cubicBezTo>
                  <a:cubicBezTo>
                    <a:pt x="78415" y="16300"/>
                    <a:pt x="78165" y="16562"/>
                    <a:pt x="77855" y="16562"/>
                  </a:cubicBezTo>
                  <a:cubicBezTo>
                    <a:pt x="77546" y="16562"/>
                    <a:pt x="77284" y="16312"/>
                    <a:pt x="77284" y="16002"/>
                  </a:cubicBezTo>
                  <a:cubicBezTo>
                    <a:pt x="77284" y="15692"/>
                    <a:pt x="77546" y="15431"/>
                    <a:pt x="77855" y="15431"/>
                  </a:cubicBezTo>
                  <a:close/>
                  <a:moveTo>
                    <a:pt x="81570" y="15431"/>
                  </a:moveTo>
                  <a:cubicBezTo>
                    <a:pt x="81868" y="15431"/>
                    <a:pt x="82141" y="15692"/>
                    <a:pt x="82141" y="16002"/>
                  </a:cubicBezTo>
                  <a:cubicBezTo>
                    <a:pt x="82141" y="16300"/>
                    <a:pt x="81879" y="16562"/>
                    <a:pt x="81570" y="16562"/>
                  </a:cubicBezTo>
                  <a:cubicBezTo>
                    <a:pt x="81260" y="16562"/>
                    <a:pt x="81010" y="16312"/>
                    <a:pt x="81010" y="16002"/>
                  </a:cubicBezTo>
                  <a:cubicBezTo>
                    <a:pt x="81022" y="15692"/>
                    <a:pt x="81260" y="15431"/>
                    <a:pt x="81570" y="15431"/>
                  </a:cubicBezTo>
                  <a:close/>
                  <a:moveTo>
                    <a:pt x="85308" y="15431"/>
                  </a:moveTo>
                  <a:cubicBezTo>
                    <a:pt x="85606" y="15431"/>
                    <a:pt x="85880" y="15692"/>
                    <a:pt x="85880" y="16002"/>
                  </a:cubicBezTo>
                  <a:cubicBezTo>
                    <a:pt x="85880" y="16300"/>
                    <a:pt x="85618" y="16562"/>
                    <a:pt x="85308" y="16562"/>
                  </a:cubicBezTo>
                  <a:cubicBezTo>
                    <a:pt x="84999" y="16562"/>
                    <a:pt x="84749" y="16312"/>
                    <a:pt x="84749" y="16002"/>
                  </a:cubicBezTo>
                  <a:cubicBezTo>
                    <a:pt x="84749" y="15692"/>
                    <a:pt x="84999" y="15431"/>
                    <a:pt x="85308" y="15431"/>
                  </a:cubicBezTo>
                  <a:close/>
                  <a:moveTo>
                    <a:pt x="89035" y="15431"/>
                  </a:moveTo>
                  <a:cubicBezTo>
                    <a:pt x="89333" y="15431"/>
                    <a:pt x="89595" y="15692"/>
                    <a:pt x="89595" y="16002"/>
                  </a:cubicBezTo>
                  <a:cubicBezTo>
                    <a:pt x="89595" y="16300"/>
                    <a:pt x="89345" y="16562"/>
                    <a:pt x="89035" y="16562"/>
                  </a:cubicBezTo>
                  <a:cubicBezTo>
                    <a:pt x="88714" y="16562"/>
                    <a:pt x="88464" y="16312"/>
                    <a:pt x="88464" y="16002"/>
                  </a:cubicBezTo>
                  <a:cubicBezTo>
                    <a:pt x="88475" y="15692"/>
                    <a:pt x="88714" y="15431"/>
                    <a:pt x="89035" y="15431"/>
                  </a:cubicBezTo>
                  <a:close/>
                  <a:moveTo>
                    <a:pt x="92762" y="15431"/>
                  </a:moveTo>
                  <a:cubicBezTo>
                    <a:pt x="93059" y="15431"/>
                    <a:pt x="93333" y="15692"/>
                    <a:pt x="93333" y="16002"/>
                  </a:cubicBezTo>
                  <a:cubicBezTo>
                    <a:pt x="93333" y="16300"/>
                    <a:pt x="93071" y="16562"/>
                    <a:pt x="92762" y="16562"/>
                  </a:cubicBezTo>
                  <a:cubicBezTo>
                    <a:pt x="92452" y="16562"/>
                    <a:pt x="92202" y="16312"/>
                    <a:pt x="92202" y="16002"/>
                  </a:cubicBezTo>
                  <a:cubicBezTo>
                    <a:pt x="92202" y="15692"/>
                    <a:pt x="92452" y="15431"/>
                    <a:pt x="92762" y="15431"/>
                  </a:cubicBezTo>
                  <a:close/>
                  <a:moveTo>
                    <a:pt x="96488" y="15431"/>
                  </a:moveTo>
                  <a:cubicBezTo>
                    <a:pt x="96786" y="15431"/>
                    <a:pt x="97048" y="15692"/>
                    <a:pt x="97048" y="16002"/>
                  </a:cubicBezTo>
                  <a:cubicBezTo>
                    <a:pt x="97048" y="16300"/>
                    <a:pt x="96798" y="16562"/>
                    <a:pt x="96488" y="16562"/>
                  </a:cubicBezTo>
                  <a:cubicBezTo>
                    <a:pt x="96191" y="16562"/>
                    <a:pt x="95917" y="16312"/>
                    <a:pt x="95917" y="16002"/>
                  </a:cubicBezTo>
                  <a:cubicBezTo>
                    <a:pt x="95917" y="15692"/>
                    <a:pt x="96179" y="15431"/>
                    <a:pt x="96488" y="15431"/>
                  </a:cubicBezTo>
                  <a:close/>
                  <a:moveTo>
                    <a:pt x="100203" y="15431"/>
                  </a:moveTo>
                  <a:cubicBezTo>
                    <a:pt x="100501" y="15431"/>
                    <a:pt x="100775" y="15692"/>
                    <a:pt x="100775" y="16002"/>
                  </a:cubicBezTo>
                  <a:cubicBezTo>
                    <a:pt x="100775" y="16300"/>
                    <a:pt x="100513" y="16562"/>
                    <a:pt x="100203" y="16562"/>
                  </a:cubicBezTo>
                  <a:cubicBezTo>
                    <a:pt x="99905" y="16562"/>
                    <a:pt x="99644" y="16312"/>
                    <a:pt x="99644" y="16002"/>
                  </a:cubicBezTo>
                  <a:cubicBezTo>
                    <a:pt x="99655" y="15692"/>
                    <a:pt x="99894" y="15431"/>
                    <a:pt x="100203" y="15431"/>
                  </a:cubicBezTo>
                  <a:close/>
                  <a:moveTo>
                    <a:pt x="103942" y="15431"/>
                  </a:moveTo>
                  <a:cubicBezTo>
                    <a:pt x="104239" y="15431"/>
                    <a:pt x="104513" y="15692"/>
                    <a:pt x="104513" y="16002"/>
                  </a:cubicBezTo>
                  <a:cubicBezTo>
                    <a:pt x="104513" y="16300"/>
                    <a:pt x="104251" y="16562"/>
                    <a:pt x="103942" y="16562"/>
                  </a:cubicBezTo>
                  <a:cubicBezTo>
                    <a:pt x="103644" y="16562"/>
                    <a:pt x="103382" y="16312"/>
                    <a:pt x="103382" y="16002"/>
                  </a:cubicBezTo>
                  <a:cubicBezTo>
                    <a:pt x="103382" y="15692"/>
                    <a:pt x="103632" y="15431"/>
                    <a:pt x="103942" y="15431"/>
                  </a:cubicBezTo>
                  <a:close/>
                  <a:moveTo>
                    <a:pt x="107668" y="15431"/>
                  </a:moveTo>
                  <a:cubicBezTo>
                    <a:pt x="107966" y="15431"/>
                    <a:pt x="108228" y="15692"/>
                    <a:pt x="108228" y="16002"/>
                  </a:cubicBezTo>
                  <a:cubicBezTo>
                    <a:pt x="108228" y="16300"/>
                    <a:pt x="107978" y="16562"/>
                    <a:pt x="107668" y="16562"/>
                  </a:cubicBezTo>
                  <a:cubicBezTo>
                    <a:pt x="107371" y="16562"/>
                    <a:pt x="107097" y="16312"/>
                    <a:pt x="107097" y="16002"/>
                  </a:cubicBezTo>
                  <a:cubicBezTo>
                    <a:pt x="107109" y="15692"/>
                    <a:pt x="107347" y="15431"/>
                    <a:pt x="107668" y="15431"/>
                  </a:cubicBezTo>
                  <a:close/>
                  <a:moveTo>
                    <a:pt x="111395" y="15431"/>
                  </a:moveTo>
                  <a:cubicBezTo>
                    <a:pt x="111693" y="15431"/>
                    <a:pt x="111967" y="15692"/>
                    <a:pt x="111967" y="16002"/>
                  </a:cubicBezTo>
                  <a:cubicBezTo>
                    <a:pt x="111967" y="16300"/>
                    <a:pt x="111705" y="16562"/>
                    <a:pt x="111395" y="16562"/>
                  </a:cubicBezTo>
                  <a:cubicBezTo>
                    <a:pt x="111085" y="16562"/>
                    <a:pt x="110835" y="16312"/>
                    <a:pt x="110835" y="16002"/>
                  </a:cubicBezTo>
                  <a:cubicBezTo>
                    <a:pt x="110835" y="15692"/>
                    <a:pt x="111085" y="15431"/>
                    <a:pt x="111395" y="15431"/>
                  </a:cubicBezTo>
                  <a:close/>
                  <a:moveTo>
                    <a:pt x="115122" y="15431"/>
                  </a:moveTo>
                  <a:cubicBezTo>
                    <a:pt x="115419" y="15431"/>
                    <a:pt x="115681" y="15692"/>
                    <a:pt x="115681" y="16002"/>
                  </a:cubicBezTo>
                  <a:cubicBezTo>
                    <a:pt x="115681" y="16300"/>
                    <a:pt x="115431" y="16562"/>
                    <a:pt x="115122" y="16562"/>
                  </a:cubicBezTo>
                  <a:cubicBezTo>
                    <a:pt x="114812" y="16562"/>
                    <a:pt x="114550" y="16312"/>
                    <a:pt x="114550" y="16002"/>
                  </a:cubicBezTo>
                  <a:cubicBezTo>
                    <a:pt x="114574" y="15692"/>
                    <a:pt x="114812" y="15431"/>
                    <a:pt x="115122" y="15431"/>
                  </a:cubicBezTo>
                  <a:close/>
                  <a:moveTo>
                    <a:pt x="118860" y="15431"/>
                  </a:moveTo>
                  <a:cubicBezTo>
                    <a:pt x="119158" y="15431"/>
                    <a:pt x="119420" y="15692"/>
                    <a:pt x="119420" y="16002"/>
                  </a:cubicBezTo>
                  <a:cubicBezTo>
                    <a:pt x="119420" y="16300"/>
                    <a:pt x="119170" y="16562"/>
                    <a:pt x="118860" y="16562"/>
                  </a:cubicBezTo>
                  <a:cubicBezTo>
                    <a:pt x="118539" y="16562"/>
                    <a:pt x="118289" y="16312"/>
                    <a:pt x="118289" y="16002"/>
                  </a:cubicBezTo>
                  <a:cubicBezTo>
                    <a:pt x="118289" y="15692"/>
                    <a:pt x="118539" y="15431"/>
                    <a:pt x="118860" y="15431"/>
                  </a:cubicBezTo>
                  <a:close/>
                  <a:moveTo>
                    <a:pt x="122575" y="15431"/>
                  </a:moveTo>
                  <a:cubicBezTo>
                    <a:pt x="122873" y="15431"/>
                    <a:pt x="123146" y="15692"/>
                    <a:pt x="123146" y="16002"/>
                  </a:cubicBezTo>
                  <a:cubicBezTo>
                    <a:pt x="123146" y="16300"/>
                    <a:pt x="122885" y="16562"/>
                    <a:pt x="122575" y="16562"/>
                  </a:cubicBezTo>
                  <a:cubicBezTo>
                    <a:pt x="122265" y="16562"/>
                    <a:pt x="122015" y="16312"/>
                    <a:pt x="122015" y="16002"/>
                  </a:cubicBezTo>
                  <a:cubicBezTo>
                    <a:pt x="122027" y="15692"/>
                    <a:pt x="122277" y="15431"/>
                    <a:pt x="122575" y="15431"/>
                  </a:cubicBezTo>
                  <a:close/>
                  <a:moveTo>
                    <a:pt x="126314" y="15431"/>
                  </a:moveTo>
                  <a:cubicBezTo>
                    <a:pt x="126611" y="15431"/>
                    <a:pt x="126873" y="15692"/>
                    <a:pt x="126873" y="16002"/>
                  </a:cubicBezTo>
                  <a:cubicBezTo>
                    <a:pt x="126873" y="16300"/>
                    <a:pt x="126623" y="16562"/>
                    <a:pt x="126314" y="16562"/>
                  </a:cubicBezTo>
                  <a:cubicBezTo>
                    <a:pt x="126004" y="16562"/>
                    <a:pt x="125742" y="16312"/>
                    <a:pt x="125742" y="16002"/>
                  </a:cubicBezTo>
                  <a:cubicBezTo>
                    <a:pt x="125742" y="15692"/>
                    <a:pt x="126004" y="15431"/>
                    <a:pt x="126314" y="15431"/>
                  </a:cubicBezTo>
                  <a:close/>
                  <a:moveTo>
                    <a:pt x="130028" y="15431"/>
                  </a:moveTo>
                  <a:cubicBezTo>
                    <a:pt x="130326" y="15431"/>
                    <a:pt x="130600" y="15692"/>
                    <a:pt x="130600" y="16002"/>
                  </a:cubicBezTo>
                  <a:cubicBezTo>
                    <a:pt x="130600" y="16300"/>
                    <a:pt x="130350" y="16562"/>
                    <a:pt x="130028" y="16562"/>
                  </a:cubicBezTo>
                  <a:cubicBezTo>
                    <a:pt x="129731" y="16562"/>
                    <a:pt x="129469" y="16312"/>
                    <a:pt x="129469" y="16002"/>
                  </a:cubicBezTo>
                  <a:cubicBezTo>
                    <a:pt x="129469" y="15692"/>
                    <a:pt x="129719" y="15431"/>
                    <a:pt x="130028" y="15431"/>
                  </a:cubicBezTo>
                  <a:close/>
                  <a:moveTo>
                    <a:pt x="133767" y="15431"/>
                  </a:moveTo>
                  <a:cubicBezTo>
                    <a:pt x="134065" y="15431"/>
                    <a:pt x="134326" y="15692"/>
                    <a:pt x="134326" y="16002"/>
                  </a:cubicBezTo>
                  <a:cubicBezTo>
                    <a:pt x="134326" y="16300"/>
                    <a:pt x="134076" y="16562"/>
                    <a:pt x="133767" y="16562"/>
                  </a:cubicBezTo>
                  <a:cubicBezTo>
                    <a:pt x="133469" y="16562"/>
                    <a:pt x="133207" y="16312"/>
                    <a:pt x="133207" y="16002"/>
                  </a:cubicBezTo>
                  <a:cubicBezTo>
                    <a:pt x="133207" y="15692"/>
                    <a:pt x="133457" y="15431"/>
                    <a:pt x="133767" y="15431"/>
                  </a:cubicBezTo>
                  <a:close/>
                  <a:moveTo>
                    <a:pt x="1548" y="17300"/>
                  </a:moveTo>
                  <a:cubicBezTo>
                    <a:pt x="1846" y="17300"/>
                    <a:pt x="2119" y="17550"/>
                    <a:pt x="2119" y="17859"/>
                  </a:cubicBezTo>
                  <a:cubicBezTo>
                    <a:pt x="2119" y="18157"/>
                    <a:pt x="1858" y="18431"/>
                    <a:pt x="1548" y="18431"/>
                  </a:cubicBezTo>
                  <a:cubicBezTo>
                    <a:pt x="1238" y="18431"/>
                    <a:pt x="988" y="18169"/>
                    <a:pt x="988" y="17859"/>
                  </a:cubicBezTo>
                  <a:cubicBezTo>
                    <a:pt x="988" y="17550"/>
                    <a:pt x="1238" y="17300"/>
                    <a:pt x="1548" y="17300"/>
                  </a:cubicBezTo>
                  <a:close/>
                  <a:moveTo>
                    <a:pt x="5287" y="17300"/>
                  </a:moveTo>
                  <a:cubicBezTo>
                    <a:pt x="5596" y="17300"/>
                    <a:pt x="5846" y="17550"/>
                    <a:pt x="5846" y="17859"/>
                  </a:cubicBezTo>
                  <a:cubicBezTo>
                    <a:pt x="5846" y="18169"/>
                    <a:pt x="5596" y="18431"/>
                    <a:pt x="5287" y="18431"/>
                  </a:cubicBezTo>
                  <a:cubicBezTo>
                    <a:pt x="4977" y="18431"/>
                    <a:pt x="4715" y="18169"/>
                    <a:pt x="4715" y="17859"/>
                  </a:cubicBezTo>
                  <a:cubicBezTo>
                    <a:pt x="4715" y="17550"/>
                    <a:pt x="4977" y="17300"/>
                    <a:pt x="5287" y="17300"/>
                  </a:cubicBezTo>
                  <a:close/>
                  <a:moveTo>
                    <a:pt x="9001" y="17300"/>
                  </a:moveTo>
                  <a:cubicBezTo>
                    <a:pt x="9299" y="17300"/>
                    <a:pt x="9573" y="17550"/>
                    <a:pt x="9573" y="17859"/>
                  </a:cubicBezTo>
                  <a:cubicBezTo>
                    <a:pt x="9573" y="18157"/>
                    <a:pt x="9323" y="18431"/>
                    <a:pt x="9001" y="18431"/>
                  </a:cubicBezTo>
                  <a:cubicBezTo>
                    <a:pt x="8704" y="18431"/>
                    <a:pt x="8442" y="18169"/>
                    <a:pt x="8442" y="17859"/>
                  </a:cubicBezTo>
                  <a:cubicBezTo>
                    <a:pt x="8442" y="17550"/>
                    <a:pt x="8692" y="17300"/>
                    <a:pt x="9001" y="17300"/>
                  </a:cubicBezTo>
                  <a:close/>
                  <a:moveTo>
                    <a:pt x="12728" y="17300"/>
                  </a:moveTo>
                  <a:cubicBezTo>
                    <a:pt x="13037" y="17300"/>
                    <a:pt x="13288" y="17550"/>
                    <a:pt x="13288" y="17859"/>
                  </a:cubicBezTo>
                  <a:cubicBezTo>
                    <a:pt x="13288" y="18169"/>
                    <a:pt x="13037" y="18431"/>
                    <a:pt x="12728" y="18431"/>
                  </a:cubicBezTo>
                  <a:cubicBezTo>
                    <a:pt x="12418" y="18431"/>
                    <a:pt x="12156" y="18169"/>
                    <a:pt x="12156" y="17859"/>
                  </a:cubicBezTo>
                  <a:cubicBezTo>
                    <a:pt x="12156" y="17550"/>
                    <a:pt x="12418" y="17300"/>
                    <a:pt x="12728" y="17300"/>
                  </a:cubicBezTo>
                  <a:close/>
                  <a:moveTo>
                    <a:pt x="16466" y="17300"/>
                  </a:moveTo>
                  <a:cubicBezTo>
                    <a:pt x="16764" y="17300"/>
                    <a:pt x="17026" y="17550"/>
                    <a:pt x="17026" y="17859"/>
                  </a:cubicBezTo>
                  <a:cubicBezTo>
                    <a:pt x="17026" y="18157"/>
                    <a:pt x="16776" y="18431"/>
                    <a:pt x="16466" y="18431"/>
                  </a:cubicBezTo>
                  <a:cubicBezTo>
                    <a:pt x="16169" y="18431"/>
                    <a:pt x="15895" y="18169"/>
                    <a:pt x="15895" y="17859"/>
                  </a:cubicBezTo>
                  <a:cubicBezTo>
                    <a:pt x="15895" y="17550"/>
                    <a:pt x="16145" y="17300"/>
                    <a:pt x="16466" y="17300"/>
                  </a:cubicBezTo>
                  <a:close/>
                  <a:moveTo>
                    <a:pt x="20181" y="17300"/>
                  </a:moveTo>
                  <a:cubicBezTo>
                    <a:pt x="20491" y="17300"/>
                    <a:pt x="20753" y="17550"/>
                    <a:pt x="20753" y="17859"/>
                  </a:cubicBezTo>
                  <a:cubicBezTo>
                    <a:pt x="20753" y="18169"/>
                    <a:pt x="20491" y="18431"/>
                    <a:pt x="20181" y="18431"/>
                  </a:cubicBezTo>
                  <a:cubicBezTo>
                    <a:pt x="19872" y="18431"/>
                    <a:pt x="19622" y="18169"/>
                    <a:pt x="19622" y="17859"/>
                  </a:cubicBezTo>
                  <a:cubicBezTo>
                    <a:pt x="19622" y="17550"/>
                    <a:pt x="19872" y="17300"/>
                    <a:pt x="20181" y="17300"/>
                  </a:cubicBezTo>
                  <a:close/>
                  <a:moveTo>
                    <a:pt x="23920" y="17300"/>
                  </a:moveTo>
                  <a:cubicBezTo>
                    <a:pt x="24217" y="17300"/>
                    <a:pt x="24479" y="17550"/>
                    <a:pt x="24479" y="17859"/>
                  </a:cubicBezTo>
                  <a:cubicBezTo>
                    <a:pt x="24479" y="18157"/>
                    <a:pt x="24229" y="18431"/>
                    <a:pt x="23920" y="18431"/>
                  </a:cubicBezTo>
                  <a:cubicBezTo>
                    <a:pt x="23610" y="18431"/>
                    <a:pt x="23348" y="18169"/>
                    <a:pt x="23348" y="17859"/>
                  </a:cubicBezTo>
                  <a:cubicBezTo>
                    <a:pt x="23348" y="17550"/>
                    <a:pt x="23610" y="17300"/>
                    <a:pt x="23920" y="17300"/>
                  </a:cubicBezTo>
                  <a:close/>
                  <a:moveTo>
                    <a:pt x="27635" y="17300"/>
                  </a:moveTo>
                  <a:cubicBezTo>
                    <a:pt x="27956" y="17300"/>
                    <a:pt x="28206" y="17550"/>
                    <a:pt x="28206" y="17859"/>
                  </a:cubicBezTo>
                  <a:cubicBezTo>
                    <a:pt x="28206" y="18169"/>
                    <a:pt x="27956" y="18431"/>
                    <a:pt x="27635" y="18431"/>
                  </a:cubicBezTo>
                  <a:cubicBezTo>
                    <a:pt x="27325" y="18431"/>
                    <a:pt x="27075" y="18169"/>
                    <a:pt x="27075" y="17859"/>
                  </a:cubicBezTo>
                  <a:cubicBezTo>
                    <a:pt x="27075" y="17550"/>
                    <a:pt x="27325" y="17300"/>
                    <a:pt x="27635" y="17300"/>
                  </a:cubicBezTo>
                  <a:close/>
                  <a:moveTo>
                    <a:pt x="31373" y="17300"/>
                  </a:moveTo>
                  <a:cubicBezTo>
                    <a:pt x="31671" y="17300"/>
                    <a:pt x="31945" y="17550"/>
                    <a:pt x="31945" y="17859"/>
                  </a:cubicBezTo>
                  <a:cubicBezTo>
                    <a:pt x="31945" y="18157"/>
                    <a:pt x="31683" y="18431"/>
                    <a:pt x="31373" y="18431"/>
                  </a:cubicBezTo>
                  <a:cubicBezTo>
                    <a:pt x="31064" y="18431"/>
                    <a:pt x="30814" y="18169"/>
                    <a:pt x="30814" y="17859"/>
                  </a:cubicBezTo>
                  <a:cubicBezTo>
                    <a:pt x="30814" y="17550"/>
                    <a:pt x="31064" y="17300"/>
                    <a:pt x="31373" y="17300"/>
                  </a:cubicBezTo>
                  <a:close/>
                  <a:moveTo>
                    <a:pt x="35100" y="17300"/>
                  </a:moveTo>
                  <a:cubicBezTo>
                    <a:pt x="35409" y="17300"/>
                    <a:pt x="35659" y="17550"/>
                    <a:pt x="35659" y="17859"/>
                  </a:cubicBezTo>
                  <a:cubicBezTo>
                    <a:pt x="35659" y="18169"/>
                    <a:pt x="35409" y="18431"/>
                    <a:pt x="35100" y="18431"/>
                  </a:cubicBezTo>
                  <a:cubicBezTo>
                    <a:pt x="34778" y="18431"/>
                    <a:pt x="34528" y="18169"/>
                    <a:pt x="34528" y="17859"/>
                  </a:cubicBezTo>
                  <a:cubicBezTo>
                    <a:pt x="34528" y="17550"/>
                    <a:pt x="34778" y="17300"/>
                    <a:pt x="35100" y="17300"/>
                  </a:cubicBezTo>
                  <a:close/>
                  <a:moveTo>
                    <a:pt x="38815" y="17300"/>
                  </a:moveTo>
                  <a:cubicBezTo>
                    <a:pt x="39112" y="17300"/>
                    <a:pt x="39386" y="17550"/>
                    <a:pt x="39386" y="17859"/>
                  </a:cubicBezTo>
                  <a:cubicBezTo>
                    <a:pt x="39386" y="18157"/>
                    <a:pt x="39124" y="18431"/>
                    <a:pt x="38815" y="18431"/>
                  </a:cubicBezTo>
                  <a:cubicBezTo>
                    <a:pt x="38517" y="18431"/>
                    <a:pt x="38255" y="18169"/>
                    <a:pt x="38255" y="17859"/>
                  </a:cubicBezTo>
                  <a:cubicBezTo>
                    <a:pt x="38267" y="17550"/>
                    <a:pt x="38505" y="17300"/>
                    <a:pt x="38815" y="17300"/>
                  </a:cubicBezTo>
                  <a:close/>
                  <a:moveTo>
                    <a:pt x="42553" y="17300"/>
                  </a:moveTo>
                  <a:cubicBezTo>
                    <a:pt x="42863" y="17300"/>
                    <a:pt x="43113" y="17550"/>
                    <a:pt x="43113" y="17859"/>
                  </a:cubicBezTo>
                  <a:cubicBezTo>
                    <a:pt x="43113" y="18169"/>
                    <a:pt x="42863" y="18431"/>
                    <a:pt x="42553" y="18431"/>
                  </a:cubicBezTo>
                  <a:cubicBezTo>
                    <a:pt x="42232" y="18431"/>
                    <a:pt x="41982" y="18169"/>
                    <a:pt x="41982" y="17859"/>
                  </a:cubicBezTo>
                  <a:cubicBezTo>
                    <a:pt x="41982" y="17550"/>
                    <a:pt x="42244" y="17300"/>
                    <a:pt x="42553" y="17300"/>
                  </a:cubicBezTo>
                  <a:close/>
                  <a:moveTo>
                    <a:pt x="46268" y="17300"/>
                  </a:moveTo>
                  <a:cubicBezTo>
                    <a:pt x="46565" y="17300"/>
                    <a:pt x="46839" y="17550"/>
                    <a:pt x="46839" y="17859"/>
                  </a:cubicBezTo>
                  <a:cubicBezTo>
                    <a:pt x="46839" y="18157"/>
                    <a:pt x="46589" y="18431"/>
                    <a:pt x="46268" y="18431"/>
                  </a:cubicBezTo>
                  <a:cubicBezTo>
                    <a:pt x="45970" y="18431"/>
                    <a:pt x="45708" y="18169"/>
                    <a:pt x="45708" y="17859"/>
                  </a:cubicBezTo>
                  <a:cubicBezTo>
                    <a:pt x="45720" y="17550"/>
                    <a:pt x="45958" y="17300"/>
                    <a:pt x="46268" y="17300"/>
                  </a:cubicBezTo>
                  <a:close/>
                  <a:moveTo>
                    <a:pt x="50006" y="17300"/>
                  </a:moveTo>
                  <a:cubicBezTo>
                    <a:pt x="50316" y="17300"/>
                    <a:pt x="50578" y="17550"/>
                    <a:pt x="50578" y="17859"/>
                  </a:cubicBezTo>
                  <a:cubicBezTo>
                    <a:pt x="50578" y="18169"/>
                    <a:pt x="50316" y="18431"/>
                    <a:pt x="50006" y="18431"/>
                  </a:cubicBezTo>
                  <a:cubicBezTo>
                    <a:pt x="49697" y="18431"/>
                    <a:pt x="49447" y="18169"/>
                    <a:pt x="49447" y="17859"/>
                  </a:cubicBezTo>
                  <a:cubicBezTo>
                    <a:pt x="49447" y="17550"/>
                    <a:pt x="49697" y="17300"/>
                    <a:pt x="50006" y="17300"/>
                  </a:cubicBezTo>
                  <a:close/>
                  <a:moveTo>
                    <a:pt x="53733" y="17300"/>
                  </a:moveTo>
                  <a:cubicBezTo>
                    <a:pt x="54031" y="17300"/>
                    <a:pt x="54293" y="17550"/>
                    <a:pt x="54293" y="17859"/>
                  </a:cubicBezTo>
                  <a:cubicBezTo>
                    <a:pt x="54293" y="18157"/>
                    <a:pt x="54043" y="18431"/>
                    <a:pt x="53733" y="18431"/>
                  </a:cubicBezTo>
                  <a:cubicBezTo>
                    <a:pt x="53412" y="18431"/>
                    <a:pt x="53162" y="18169"/>
                    <a:pt x="53162" y="17859"/>
                  </a:cubicBezTo>
                  <a:cubicBezTo>
                    <a:pt x="53173" y="17550"/>
                    <a:pt x="53412" y="17300"/>
                    <a:pt x="53733" y="17300"/>
                  </a:cubicBezTo>
                  <a:close/>
                  <a:moveTo>
                    <a:pt x="57460" y="17300"/>
                  </a:moveTo>
                  <a:cubicBezTo>
                    <a:pt x="57781" y="17300"/>
                    <a:pt x="58031" y="17550"/>
                    <a:pt x="58031" y="17859"/>
                  </a:cubicBezTo>
                  <a:cubicBezTo>
                    <a:pt x="58031" y="18169"/>
                    <a:pt x="57781" y="18431"/>
                    <a:pt x="57460" y="18431"/>
                  </a:cubicBezTo>
                  <a:cubicBezTo>
                    <a:pt x="57150" y="18431"/>
                    <a:pt x="56900" y="18169"/>
                    <a:pt x="56900" y="17859"/>
                  </a:cubicBezTo>
                  <a:cubicBezTo>
                    <a:pt x="56900" y="17550"/>
                    <a:pt x="57150" y="17300"/>
                    <a:pt x="57460" y="17300"/>
                  </a:cubicBezTo>
                  <a:close/>
                  <a:moveTo>
                    <a:pt x="61186" y="17300"/>
                  </a:moveTo>
                  <a:cubicBezTo>
                    <a:pt x="61484" y="17300"/>
                    <a:pt x="61746" y="17550"/>
                    <a:pt x="61746" y="17859"/>
                  </a:cubicBezTo>
                  <a:cubicBezTo>
                    <a:pt x="61746" y="18157"/>
                    <a:pt x="61496" y="18431"/>
                    <a:pt x="61186" y="18431"/>
                  </a:cubicBezTo>
                  <a:cubicBezTo>
                    <a:pt x="60877" y="18431"/>
                    <a:pt x="60615" y="18169"/>
                    <a:pt x="60615" y="17859"/>
                  </a:cubicBezTo>
                  <a:cubicBezTo>
                    <a:pt x="60639" y="17550"/>
                    <a:pt x="60877" y="17300"/>
                    <a:pt x="61186" y="17300"/>
                  </a:cubicBezTo>
                  <a:close/>
                  <a:moveTo>
                    <a:pt x="64925" y="17300"/>
                  </a:moveTo>
                  <a:cubicBezTo>
                    <a:pt x="65234" y="17300"/>
                    <a:pt x="65485" y="17550"/>
                    <a:pt x="65485" y="17859"/>
                  </a:cubicBezTo>
                  <a:cubicBezTo>
                    <a:pt x="65485" y="18169"/>
                    <a:pt x="65234" y="18431"/>
                    <a:pt x="64925" y="18431"/>
                  </a:cubicBezTo>
                  <a:cubicBezTo>
                    <a:pt x="64603" y="18431"/>
                    <a:pt x="64353" y="18169"/>
                    <a:pt x="64353" y="17859"/>
                  </a:cubicBezTo>
                  <a:cubicBezTo>
                    <a:pt x="64353" y="17550"/>
                    <a:pt x="64603" y="17300"/>
                    <a:pt x="64925" y="17300"/>
                  </a:cubicBezTo>
                  <a:close/>
                  <a:moveTo>
                    <a:pt x="68640" y="17300"/>
                  </a:moveTo>
                  <a:cubicBezTo>
                    <a:pt x="68937" y="17300"/>
                    <a:pt x="69211" y="17550"/>
                    <a:pt x="69211" y="17859"/>
                  </a:cubicBezTo>
                  <a:cubicBezTo>
                    <a:pt x="69211" y="18157"/>
                    <a:pt x="68949" y="18431"/>
                    <a:pt x="68640" y="18431"/>
                  </a:cubicBezTo>
                  <a:cubicBezTo>
                    <a:pt x="68330" y="18431"/>
                    <a:pt x="68080" y="18169"/>
                    <a:pt x="68080" y="17859"/>
                  </a:cubicBezTo>
                  <a:cubicBezTo>
                    <a:pt x="68092" y="17550"/>
                    <a:pt x="68330" y="17300"/>
                    <a:pt x="68640" y="17300"/>
                  </a:cubicBezTo>
                  <a:close/>
                  <a:moveTo>
                    <a:pt x="72366" y="17300"/>
                  </a:moveTo>
                  <a:cubicBezTo>
                    <a:pt x="72676" y="17300"/>
                    <a:pt x="72926" y="17550"/>
                    <a:pt x="72926" y="17859"/>
                  </a:cubicBezTo>
                  <a:cubicBezTo>
                    <a:pt x="72926" y="18169"/>
                    <a:pt x="72676" y="18431"/>
                    <a:pt x="72366" y="18431"/>
                  </a:cubicBezTo>
                  <a:cubicBezTo>
                    <a:pt x="72045" y="18431"/>
                    <a:pt x="71795" y="18169"/>
                    <a:pt x="71795" y="17859"/>
                  </a:cubicBezTo>
                  <a:cubicBezTo>
                    <a:pt x="71795" y="17550"/>
                    <a:pt x="72069" y="17300"/>
                    <a:pt x="72366" y="17300"/>
                  </a:cubicBezTo>
                  <a:close/>
                  <a:moveTo>
                    <a:pt x="76093" y="17300"/>
                  </a:moveTo>
                  <a:cubicBezTo>
                    <a:pt x="76391" y="17300"/>
                    <a:pt x="76664" y="17550"/>
                    <a:pt x="76664" y="17859"/>
                  </a:cubicBezTo>
                  <a:cubicBezTo>
                    <a:pt x="76664" y="18157"/>
                    <a:pt x="76403" y="18431"/>
                    <a:pt x="76093" y="18431"/>
                  </a:cubicBezTo>
                  <a:cubicBezTo>
                    <a:pt x="75795" y="18431"/>
                    <a:pt x="75533" y="18169"/>
                    <a:pt x="75533" y="17859"/>
                  </a:cubicBezTo>
                  <a:cubicBezTo>
                    <a:pt x="75533" y="17550"/>
                    <a:pt x="75783" y="17300"/>
                    <a:pt x="76093" y="17300"/>
                  </a:cubicBezTo>
                  <a:close/>
                  <a:moveTo>
                    <a:pt x="79712" y="17300"/>
                  </a:moveTo>
                  <a:cubicBezTo>
                    <a:pt x="80010" y="17300"/>
                    <a:pt x="80284" y="17550"/>
                    <a:pt x="80284" y="17859"/>
                  </a:cubicBezTo>
                  <a:cubicBezTo>
                    <a:pt x="80284" y="18157"/>
                    <a:pt x="80022" y="18431"/>
                    <a:pt x="79712" y="18431"/>
                  </a:cubicBezTo>
                  <a:cubicBezTo>
                    <a:pt x="79403" y="18431"/>
                    <a:pt x="79153" y="18169"/>
                    <a:pt x="79153" y="17859"/>
                  </a:cubicBezTo>
                  <a:cubicBezTo>
                    <a:pt x="79165" y="17550"/>
                    <a:pt x="79403" y="17300"/>
                    <a:pt x="79712" y="17300"/>
                  </a:cubicBezTo>
                  <a:close/>
                  <a:moveTo>
                    <a:pt x="83451" y="17300"/>
                  </a:moveTo>
                  <a:cubicBezTo>
                    <a:pt x="83761" y="17300"/>
                    <a:pt x="84011" y="17550"/>
                    <a:pt x="84011" y="17859"/>
                  </a:cubicBezTo>
                  <a:cubicBezTo>
                    <a:pt x="84011" y="18169"/>
                    <a:pt x="83761" y="18431"/>
                    <a:pt x="83451" y="18431"/>
                  </a:cubicBezTo>
                  <a:cubicBezTo>
                    <a:pt x="83141" y="18431"/>
                    <a:pt x="82880" y="18169"/>
                    <a:pt x="82880" y="17859"/>
                  </a:cubicBezTo>
                  <a:cubicBezTo>
                    <a:pt x="82880" y="17550"/>
                    <a:pt x="83141" y="17300"/>
                    <a:pt x="83451" y="17300"/>
                  </a:cubicBezTo>
                  <a:close/>
                  <a:moveTo>
                    <a:pt x="87166" y="17300"/>
                  </a:moveTo>
                  <a:cubicBezTo>
                    <a:pt x="87463" y="17300"/>
                    <a:pt x="87737" y="17550"/>
                    <a:pt x="87737" y="17859"/>
                  </a:cubicBezTo>
                  <a:cubicBezTo>
                    <a:pt x="87737" y="18157"/>
                    <a:pt x="87475" y="18431"/>
                    <a:pt x="87166" y="18431"/>
                  </a:cubicBezTo>
                  <a:cubicBezTo>
                    <a:pt x="86856" y="18431"/>
                    <a:pt x="86606" y="18169"/>
                    <a:pt x="86606" y="17859"/>
                  </a:cubicBezTo>
                  <a:cubicBezTo>
                    <a:pt x="86618" y="17550"/>
                    <a:pt x="86856" y="17300"/>
                    <a:pt x="87166" y="17300"/>
                  </a:cubicBezTo>
                  <a:close/>
                  <a:moveTo>
                    <a:pt x="90904" y="17300"/>
                  </a:moveTo>
                  <a:cubicBezTo>
                    <a:pt x="91214" y="17300"/>
                    <a:pt x="91464" y="17550"/>
                    <a:pt x="91464" y="17859"/>
                  </a:cubicBezTo>
                  <a:cubicBezTo>
                    <a:pt x="91464" y="18169"/>
                    <a:pt x="91214" y="18431"/>
                    <a:pt x="90904" y="18431"/>
                  </a:cubicBezTo>
                  <a:cubicBezTo>
                    <a:pt x="90595" y="18431"/>
                    <a:pt x="90345" y="18169"/>
                    <a:pt x="90345" y="17859"/>
                  </a:cubicBezTo>
                  <a:cubicBezTo>
                    <a:pt x="90345" y="17550"/>
                    <a:pt x="90595" y="17300"/>
                    <a:pt x="90904" y="17300"/>
                  </a:cubicBezTo>
                  <a:close/>
                  <a:moveTo>
                    <a:pt x="94631" y="17300"/>
                  </a:moveTo>
                  <a:cubicBezTo>
                    <a:pt x="94929" y="17300"/>
                    <a:pt x="95191" y="17550"/>
                    <a:pt x="95191" y="17859"/>
                  </a:cubicBezTo>
                  <a:cubicBezTo>
                    <a:pt x="95191" y="18157"/>
                    <a:pt x="94941" y="18431"/>
                    <a:pt x="94631" y="18431"/>
                  </a:cubicBezTo>
                  <a:cubicBezTo>
                    <a:pt x="94310" y="18431"/>
                    <a:pt x="94060" y="18169"/>
                    <a:pt x="94060" y="17859"/>
                  </a:cubicBezTo>
                  <a:cubicBezTo>
                    <a:pt x="94071" y="17550"/>
                    <a:pt x="94310" y="17300"/>
                    <a:pt x="94631" y="17300"/>
                  </a:cubicBezTo>
                  <a:close/>
                  <a:moveTo>
                    <a:pt x="98346" y="17300"/>
                  </a:moveTo>
                  <a:cubicBezTo>
                    <a:pt x="98655" y="17300"/>
                    <a:pt x="98905" y="17550"/>
                    <a:pt x="98905" y="17859"/>
                  </a:cubicBezTo>
                  <a:cubicBezTo>
                    <a:pt x="98905" y="18169"/>
                    <a:pt x="98655" y="18431"/>
                    <a:pt x="98346" y="18431"/>
                  </a:cubicBezTo>
                  <a:cubicBezTo>
                    <a:pt x="98036" y="18431"/>
                    <a:pt x="97786" y="18169"/>
                    <a:pt x="97786" y="17859"/>
                  </a:cubicBezTo>
                  <a:cubicBezTo>
                    <a:pt x="97786" y="17550"/>
                    <a:pt x="98036" y="17300"/>
                    <a:pt x="98346" y="17300"/>
                  </a:cubicBezTo>
                  <a:close/>
                  <a:moveTo>
                    <a:pt x="102084" y="17300"/>
                  </a:moveTo>
                  <a:cubicBezTo>
                    <a:pt x="102382" y="17300"/>
                    <a:pt x="102644" y="17550"/>
                    <a:pt x="102644" y="17859"/>
                  </a:cubicBezTo>
                  <a:cubicBezTo>
                    <a:pt x="102644" y="18157"/>
                    <a:pt x="102394" y="18431"/>
                    <a:pt x="102084" y="18431"/>
                  </a:cubicBezTo>
                  <a:cubicBezTo>
                    <a:pt x="101787" y="18431"/>
                    <a:pt x="101513" y="18169"/>
                    <a:pt x="101513" y="17859"/>
                  </a:cubicBezTo>
                  <a:cubicBezTo>
                    <a:pt x="101513" y="17550"/>
                    <a:pt x="101775" y="17300"/>
                    <a:pt x="102084" y="17300"/>
                  </a:cubicBezTo>
                  <a:close/>
                  <a:moveTo>
                    <a:pt x="105799" y="17300"/>
                  </a:moveTo>
                  <a:cubicBezTo>
                    <a:pt x="106121" y="17300"/>
                    <a:pt x="106371" y="17550"/>
                    <a:pt x="106371" y="17859"/>
                  </a:cubicBezTo>
                  <a:cubicBezTo>
                    <a:pt x="106371" y="18169"/>
                    <a:pt x="106109" y="18431"/>
                    <a:pt x="105799" y="18431"/>
                  </a:cubicBezTo>
                  <a:cubicBezTo>
                    <a:pt x="105490" y="18431"/>
                    <a:pt x="105239" y="18169"/>
                    <a:pt x="105239" y="17859"/>
                  </a:cubicBezTo>
                  <a:cubicBezTo>
                    <a:pt x="105239" y="17550"/>
                    <a:pt x="105490" y="17300"/>
                    <a:pt x="105799" y="17300"/>
                  </a:cubicBezTo>
                  <a:close/>
                  <a:moveTo>
                    <a:pt x="109538" y="17300"/>
                  </a:moveTo>
                  <a:cubicBezTo>
                    <a:pt x="109835" y="17300"/>
                    <a:pt x="110109" y="17550"/>
                    <a:pt x="110109" y="17859"/>
                  </a:cubicBezTo>
                  <a:cubicBezTo>
                    <a:pt x="110109" y="18157"/>
                    <a:pt x="109847" y="18431"/>
                    <a:pt x="109538" y="18431"/>
                  </a:cubicBezTo>
                  <a:cubicBezTo>
                    <a:pt x="109228" y="18431"/>
                    <a:pt x="108978" y="18169"/>
                    <a:pt x="108978" y="17859"/>
                  </a:cubicBezTo>
                  <a:cubicBezTo>
                    <a:pt x="108978" y="17550"/>
                    <a:pt x="109228" y="17300"/>
                    <a:pt x="109538" y="17300"/>
                  </a:cubicBezTo>
                  <a:close/>
                  <a:moveTo>
                    <a:pt x="113264" y="17300"/>
                  </a:moveTo>
                  <a:cubicBezTo>
                    <a:pt x="113574" y="17300"/>
                    <a:pt x="113824" y="17550"/>
                    <a:pt x="113824" y="17859"/>
                  </a:cubicBezTo>
                  <a:cubicBezTo>
                    <a:pt x="113824" y="18169"/>
                    <a:pt x="113574" y="18431"/>
                    <a:pt x="113264" y="18431"/>
                  </a:cubicBezTo>
                  <a:cubicBezTo>
                    <a:pt x="112943" y="18431"/>
                    <a:pt x="112693" y="18169"/>
                    <a:pt x="112693" y="17859"/>
                  </a:cubicBezTo>
                  <a:cubicBezTo>
                    <a:pt x="112693" y="17550"/>
                    <a:pt x="112943" y="17300"/>
                    <a:pt x="113264" y="17300"/>
                  </a:cubicBezTo>
                  <a:close/>
                  <a:moveTo>
                    <a:pt x="116991" y="17300"/>
                  </a:moveTo>
                  <a:cubicBezTo>
                    <a:pt x="117289" y="17300"/>
                    <a:pt x="117562" y="17550"/>
                    <a:pt x="117562" y="17859"/>
                  </a:cubicBezTo>
                  <a:cubicBezTo>
                    <a:pt x="117562" y="18157"/>
                    <a:pt x="117312" y="18431"/>
                    <a:pt x="116991" y="18431"/>
                  </a:cubicBezTo>
                  <a:cubicBezTo>
                    <a:pt x="116681" y="18431"/>
                    <a:pt x="116431" y="18169"/>
                    <a:pt x="116431" y="17859"/>
                  </a:cubicBezTo>
                  <a:cubicBezTo>
                    <a:pt x="116431" y="17550"/>
                    <a:pt x="116681" y="17300"/>
                    <a:pt x="116991" y="17300"/>
                  </a:cubicBezTo>
                  <a:close/>
                  <a:moveTo>
                    <a:pt x="120718" y="17300"/>
                  </a:moveTo>
                  <a:cubicBezTo>
                    <a:pt x="121027" y="17300"/>
                    <a:pt x="121277" y="17550"/>
                    <a:pt x="121277" y="17859"/>
                  </a:cubicBezTo>
                  <a:cubicBezTo>
                    <a:pt x="121277" y="18169"/>
                    <a:pt x="121027" y="18431"/>
                    <a:pt x="120718" y="18431"/>
                  </a:cubicBezTo>
                  <a:cubicBezTo>
                    <a:pt x="120408" y="18431"/>
                    <a:pt x="120146" y="18169"/>
                    <a:pt x="120146" y="17859"/>
                  </a:cubicBezTo>
                  <a:cubicBezTo>
                    <a:pt x="120146" y="17550"/>
                    <a:pt x="120420" y="17300"/>
                    <a:pt x="120718" y="17300"/>
                  </a:cubicBezTo>
                  <a:close/>
                  <a:moveTo>
                    <a:pt x="124456" y="17300"/>
                  </a:moveTo>
                  <a:cubicBezTo>
                    <a:pt x="124754" y="17300"/>
                    <a:pt x="125016" y="17550"/>
                    <a:pt x="125016" y="17859"/>
                  </a:cubicBezTo>
                  <a:cubicBezTo>
                    <a:pt x="125016" y="18157"/>
                    <a:pt x="124766" y="18431"/>
                    <a:pt x="124456" y="18431"/>
                  </a:cubicBezTo>
                  <a:cubicBezTo>
                    <a:pt x="124135" y="18431"/>
                    <a:pt x="123885" y="18169"/>
                    <a:pt x="123885" y="17859"/>
                  </a:cubicBezTo>
                  <a:cubicBezTo>
                    <a:pt x="123885" y="17550"/>
                    <a:pt x="124135" y="17300"/>
                    <a:pt x="124456" y="17300"/>
                  </a:cubicBezTo>
                  <a:close/>
                  <a:moveTo>
                    <a:pt x="128171" y="17300"/>
                  </a:moveTo>
                  <a:cubicBezTo>
                    <a:pt x="128480" y="17300"/>
                    <a:pt x="128742" y="17550"/>
                    <a:pt x="128742" y="17859"/>
                  </a:cubicBezTo>
                  <a:cubicBezTo>
                    <a:pt x="128742" y="18169"/>
                    <a:pt x="128480" y="18431"/>
                    <a:pt x="128171" y="18431"/>
                  </a:cubicBezTo>
                  <a:cubicBezTo>
                    <a:pt x="127861" y="18431"/>
                    <a:pt x="127611" y="18169"/>
                    <a:pt x="127611" y="17859"/>
                  </a:cubicBezTo>
                  <a:cubicBezTo>
                    <a:pt x="127611" y="17550"/>
                    <a:pt x="127861" y="17300"/>
                    <a:pt x="128171" y="17300"/>
                  </a:cubicBezTo>
                  <a:close/>
                  <a:moveTo>
                    <a:pt x="131898" y="17300"/>
                  </a:moveTo>
                  <a:cubicBezTo>
                    <a:pt x="132195" y="17300"/>
                    <a:pt x="132457" y="17550"/>
                    <a:pt x="132457" y="17859"/>
                  </a:cubicBezTo>
                  <a:cubicBezTo>
                    <a:pt x="132457" y="18157"/>
                    <a:pt x="132207" y="18431"/>
                    <a:pt x="131898" y="18431"/>
                  </a:cubicBezTo>
                  <a:cubicBezTo>
                    <a:pt x="131600" y="18431"/>
                    <a:pt x="131326" y="18169"/>
                    <a:pt x="131326" y="17859"/>
                  </a:cubicBezTo>
                  <a:cubicBezTo>
                    <a:pt x="131338" y="17550"/>
                    <a:pt x="131576" y="17300"/>
                    <a:pt x="131898" y="17300"/>
                  </a:cubicBezTo>
                  <a:close/>
                  <a:moveTo>
                    <a:pt x="135624" y="17300"/>
                  </a:moveTo>
                  <a:cubicBezTo>
                    <a:pt x="135946" y="17300"/>
                    <a:pt x="136196" y="17550"/>
                    <a:pt x="136196" y="17859"/>
                  </a:cubicBezTo>
                  <a:cubicBezTo>
                    <a:pt x="136196" y="18169"/>
                    <a:pt x="135934" y="18431"/>
                    <a:pt x="135624" y="18431"/>
                  </a:cubicBezTo>
                  <a:cubicBezTo>
                    <a:pt x="135315" y="18431"/>
                    <a:pt x="135065" y="18169"/>
                    <a:pt x="135065" y="17859"/>
                  </a:cubicBezTo>
                  <a:cubicBezTo>
                    <a:pt x="135065" y="17550"/>
                    <a:pt x="135315" y="17300"/>
                    <a:pt x="135624" y="17300"/>
                  </a:cubicBezTo>
                  <a:close/>
                  <a:moveTo>
                    <a:pt x="3405" y="19157"/>
                  </a:moveTo>
                  <a:cubicBezTo>
                    <a:pt x="3703" y="19157"/>
                    <a:pt x="3977" y="19407"/>
                    <a:pt x="3977" y="19717"/>
                  </a:cubicBezTo>
                  <a:cubicBezTo>
                    <a:pt x="3977" y="20014"/>
                    <a:pt x="3727" y="20288"/>
                    <a:pt x="3405" y="20288"/>
                  </a:cubicBezTo>
                  <a:cubicBezTo>
                    <a:pt x="3096" y="20288"/>
                    <a:pt x="2846" y="20026"/>
                    <a:pt x="2846" y="19717"/>
                  </a:cubicBezTo>
                  <a:cubicBezTo>
                    <a:pt x="2858" y="19407"/>
                    <a:pt x="3096" y="19157"/>
                    <a:pt x="3405" y="19157"/>
                  </a:cubicBezTo>
                  <a:close/>
                  <a:moveTo>
                    <a:pt x="7132" y="19157"/>
                  </a:moveTo>
                  <a:cubicBezTo>
                    <a:pt x="7430" y="19157"/>
                    <a:pt x="7692" y="19407"/>
                    <a:pt x="7692" y="19717"/>
                  </a:cubicBezTo>
                  <a:cubicBezTo>
                    <a:pt x="7692" y="20014"/>
                    <a:pt x="7442" y="20288"/>
                    <a:pt x="7132" y="20288"/>
                  </a:cubicBezTo>
                  <a:cubicBezTo>
                    <a:pt x="6834" y="20288"/>
                    <a:pt x="6560" y="20026"/>
                    <a:pt x="6560" y="19717"/>
                  </a:cubicBezTo>
                  <a:cubicBezTo>
                    <a:pt x="6560" y="19407"/>
                    <a:pt x="6822" y="19157"/>
                    <a:pt x="7132" y="19157"/>
                  </a:cubicBezTo>
                  <a:close/>
                  <a:moveTo>
                    <a:pt x="10871" y="19157"/>
                  </a:moveTo>
                  <a:cubicBezTo>
                    <a:pt x="11168" y="19157"/>
                    <a:pt x="11430" y="19407"/>
                    <a:pt x="11430" y="19717"/>
                  </a:cubicBezTo>
                  <a:cubicBezTo>
                    <a:pt x="11430" y="20014"/>
                    <a:pt x="11180" y="20288"/>
                    <a:pt x="10871" y="20288"/>
                  </a:cubicBezTo>
                  <a:cubicBezTo>
                    <a:pt x="10573" y="20288"/>
                    <a:pt x="10299" y="20026"/>
                    <a:pt x="10299" y="19717"/>
                  </a:cubicBezTo>
                  <a:cubicBezTo>
                    <a:pt x="10299" y="19407"/>
                    <a:pt x="10549" y="19157"/>
                    <a:pt x="10871" y="19157"/>
                  </a:cubicBezTo>
                  <a:close/>
                  <a:moveTo>
                    <a:pt x="14585" y="19157"/>
                  </a:moveTo>
                  <a:cubicBezTo>
                    <a:pt x="14883" y="19157"/>
                    <a:pt x="15157" y="19407"/>
                    <a:pt x="15157" y="19717"/>
                  </a:cubicBezTo>
                  <a:cubicBezTo>
                    <a:pt x="15157" y="20014"/>
                    <a:pt x="14895" y="20288"/>
                    <a:pt x="14585" y="20288"/>
                  </a:cubicBezTo>
                  <a:cubicBezTo>
                    <a:pt x="14288" y="20288"/>
                    <a:pt x="14014" y="20026"/>
                    <a:pt x="14014" y="19717"/>
                  </a:cubicBezTo>
                  <a:cubicBezTo>
                    <a:pt x="14014" y="19407"/>
                    <a:pt x="14276" y="19157"/>
                    <a:pt x="14585" y="19157"/>
                  </a:cubicBezTo>
                  <a:close/>
                  <a:moveTo>
                    <a:pt x="18324" y="19157"/>
                  </a:moveTo>
                  <a:cubicBezTo>
                    <a:pt x="18622" y="19157"/>
                    <a:pt x="18883" y="19407"/>
                    <a:pt x="18883" y="19717"/>
                  </a:cubicBezTo>
                  <a:cubicBezTo>
                    <a:pt x="18883" y="20014"/>
                    <a:pt x="18633" y="20288"/>
                    <a:pt x="18324" y="20288"/>
                  </a:cubicBezTo>
                  <a:cubicBezTo>
                    <a:pt x="18026" y="20288"/>
                    <a:pt x="17752" y="20026"/>
                    <a:pt x="17752" y="19717"/>
                  </a:cubicBezTo>
                  <a:cubicBezTo>
                    <a:pt x="17752" y="19407"/>
                    <a:pt x="18014" y="19157"/>
                    <a:pt x="18324" y="19157"/>
                  </a:cubicBezTo>
                  <a:close/>
                  <a:moveTo>
                    <a:pt x="22039" y="19157"/>
                  </a:moveTo>
                  <a:cubicBezTo>
                    <a:pt x="22336" y="19157"/>
                    <a:pt x="22610" y="19407"/>
                    <a:pt x="22610" y="19717"/>
                  </a:cubicBezTo>
                  <a:cubicBezTo>
                    <a:pt x="22610" y="20014"/>
                    <a:pt x="22360" y="20288"/>
                    <a:pt x="22039" y="20288"/>
                  </a:cubicBezTo>
                  <a:cubicBezTo>
                    <a:pt x="21729" y="20288"/>
                    <a:pt x="21479" y="20026"/>
                    <a:pt x="21479" y="19717"/>
                  </a:cubicBezTo>
                  <a:cubicBezTo>
                    <a:pt x="21479" y="19407"/>
                    <a:pt x="21729" y="19157"/>
                    <a:pt x="22039" y="19157"/>
                  </a:cubicBezTo>
                  <a:close/>
                  <a:moveTo>
                    <a:pt x="25777" y="19157"/>
                  </a:moveTo>
                  <a:cubicBezTo>
                    <a:pt x="26075" y="19157"/>
                    <a:pt x="26349" y="19407"/>
                    <a:pt x="26349" y="19717"/>
                  </a:cubicBezTo>
                  <a:cubicBezTo>
                    <a:pt x="26349" y="20014"/>
                    <a:pt x="26087" y="20288"/>
                    <a:pt x="25777" y="20288"/>
                  </a:cubicBezTo>
                  <a:cubicBezTo>
                    <a:pt x="25468" y="20288"/>
                    <a:pt x="25206" y="20026"/>
                    <a:pt x="25206" y="19717"/>
                  </a:cubicBezTo>
                  <a:cubicBezTo>
                    <a:pt x="25206" y="19407"/>
                    <a:pt x="25468" y="19157"/>
                    <a:pt x="25777" y="19157"/>
                  </a:cubicBezTo>
                  <a:close/>
                  <a:moveTo>
                    <a:pt x="29504" y="19157"/>
                  </a:moveTo>
                  <a:cubicBezTo>
                    <a:pt x="29801" y="19157"/>
                    <a:pt x="30063" y="19407"/>
                    <a:pt x="30063" y="19717"/>
                  </a:cubicBezTo>
                  <a:cubicBezTo>
                    <a:pt x="30063" y="20014"/>
                    <a:pt x="29813" y="20288"/>
                    <a:pt x="29504" y="20288"/>
                  </a:cubicBezTo>
                  <a:cubicBezTo>
                    <a:pt x="29182" y="20288"/>
                    <a:pt x="28932" y="20026"/>
                    <a:pt x="28932" y="19717"/>
                  </a:cubicBezTo>
                  <a:cubicBezTo>
                    <a:pt x="28932" y="19407"/>
                    <a:pt x="29182" y="19157"/>
                    <a:pt x="29504" y="19157"/>
                  </a:cubicBezTo>
                  <a:close/>
                  <a:moveTo>
                    <a:pt x="33230" y="19157"/>
                  </a:moveTo>
                  <a:cubicBezTo>
                    <a:pt x="33528" y="19157"/>
                    <a:pt x="33802" y="19407"/>
                    <a:pt x="33802" y="19717"/>
                  </a:cubicBezTo>
                  <a:cubicBezTo>
                    <a:pt x="33802" y="20014"/>
                    <a:pt x="33552" y="20288"/>
                    <a:pt x="33230" y="20288"/>
                  </a:cubicBezTo>
                  <a:cubicBezTo>
                    <a:pt x="32921" y="20288"/>
                    <a:pt x="32671" y="20026"/>
                    <a:pt x="32671" y="19717"/>
                  </a:cubicBezTo>
                  <a:cubicBezTo>
                    <a:pt x="32671" y="19407"/>
                    <a:pt x="32921" y="19157"/>
                    <a:pt x="33230" y="19157"/>
                  </a:cubicBezTo>
                  <a:close/>
                  <a:moveTo>
                    <a:pt x="36957" y="19157"/>
                  </a:moveTo>
                  <a:cubicBezTo>
                    <a:pt x="37255" y="19157"/>
                    <a:pt x="37517" y="19407"/>
                    <a:pt x="37517" y="19717"/>
                  </a:cubicBezTo>
                  <a:cubicBezTo>
                    <a:pt x="37517" y="20014"/>
                    <a:pt x="37267" y="20288"/>
                    <a:pt x="36957" y="20288"/>
                  </a:cubicBezTo>
                  <a:cubicBezTo>
                    <a:pt x="36648" y="20288"/>
                    <a:pt x="36386" y="20026"/>
                    <a:pt x="36386" y="19717"/>
                  </a:cubicBezTo>
                  <a:cubicBezTo>
                    <a:pt x="36409" y="19407"/>
                    <a:pt x="36648" y="19157"/>
                    <a:pt x="36957" y="19157"/>
                  </a:cubicBezTo>
                  <a:close/>
                  <a:moveTo>
                    <a:pt x="40672" y="19157"/>
                  </a:moveTo>
                  <a:cubicBezTo>
                    <a:pt x="40970" y="19157"/>
                    <a:pt x="41243" y="19407"/>
                    <a:pt x="41243" y="19717"/>
                  </a:cubicBezTo>
                  <a:cubicBezTo>
                    <a:pt x="41243" y="20014"/>
                    <a:pt x="40993" y="20288"/>
                    <a:pt x="40672" y="20288"/>
                  </a:cubicBezTo>
                  <a:cubicBezTo>
                    <a:pt x="40374" y="20288"/>
                    <a:pt x="40112" y="20026"/>
                    <a:pt x="40112" y="19717"/>
                  </a:cubicBezTo>
                  <a:cubicBezTo>
                    <a:pt x="40112" y="19407"/>
                    <a:pt x="40362" y="19157"/>
                    <a:pt x="40672" y="19157"/>
                  </a:cubicBezTo>
                  <a:close/>
                  <a:moveTo>
                    <a:pt x="44410" y="19157"/>
                  </a:moveTo>
                  <a:cubicBezTo>
                    <a:pt x="44708" y="19157"/>
                    <a:pt x="44982" y="19407"/>
                    <a:pt x="44982" y="19717"/>
                  </a:cubicBezTo>
                  <a:cubicBezTo>
                    <a:pt x="44982" y="20014"/>
                    <a:pt x="44720" y="20288"/>
                    <a:pt x="44410" y="20288"/>
                  </a:cubicBezTo>
                  <a:cubicBezTo>
                    <a:pt x="44113" y="20288"/>
                    <a:pt x="43851" y="20026"/>
                    <a:pt x="43851" y="19717"/>
                  </a:cubicBezTo>
                  <a:cubicBezTo>
                    <a:pt x="43851" y="19407"/>
                    <a:pt x="44101" y="19157"/>
                    <a:pt x="44410" y="19157"/>
                  </a:cubicBezTo>
                  <a:close/>
                  <a:moveTo>
                    <a:pt x="48137" y="19157"/>
                  </a:moveTo>
                  <a:cubicBezTo>
                    <a:pt x="48435" y="19157"/>
                    <a:pt x="48697" y="19407"/>
                    <a:pt x="48697" y="19717"/>
                  </a:cubicBezTo>
                  <a:cubicBezTo>
                    <a:pt x="48697" y="20014"/>
                    <a:pt x="48447" y="20288"/>
                    <a:pt x="48137" y="20288"/>
                  </a:cubicBezTo>
                  <a:cubicBezTo>
                    <a:pt x="47839" y="20288"/>
                    <a:pt x="47566" y="20026"/>
                    <a:pt x="47566" y="19717"/>
                  </a:cubicBezTo>
                  <a:cubicBezTo>
                    <a:pt x="47566" y="19407"/>
                    <a:pt x="47839" y="19157"/>
                    <a:pt x="48137" y="19157"/>
                  </a:cubicBezTo>
                  <a:close/>
                  <a:moveTo>
                    <a:pt x="51864" y="19157"/>
                  </a:moveTo>
                  <a:cubicBezTo>
                    <a:pt x="52161" y="19157"/>
                    <a:pt x="52435" y="19407"/>
                    <a:pt x="52435" y="19717"/>
                  </a:cubicBezTo>
                  <a:cubicBezTo>
                    <a:pt x="52435" y="20014"/>
                    <a:pt x="52185" y="20288"/>
                    <a:pt x="51864" y="20288"/>
                  </a:cubicBezTo>
                  <a:cubicBezTo>
                    <a:pt x="51566" y="20288"/>
                    <a:pt x="51304" y="20026"/>
                    <a:pt x="51304" y="19717"/>
                  </a:cubicBezTo>
                  <a:cubicBezTo>
                    <a:pt x="51304" y="19407"/>
                    <a:pt x="51554" y="19157"/>
                    <a:pt x="51864" y="19157"/>
                  </a:cubicBezTo>
                  <a:close/>
                  <a:moveTo>
                    <a:pt x="55602" y="19157"/>
                  </a:moveTo>
                  <a:cubicBezTo>
                    <a:pt x="55900" y="19157"/>
                    <a:pt x="56174" y="19407"/>
                    <a:pt x="56174" y="19717"/>
                  </a:cubicBezTo>
                  <a:cubicBezTo>
                    <a:pt x="56174" y="20014"/>
                    <a:pt x="55912" y="20288"/>
                    <a:pt x="55602" y="20288"/>
                  </a:cubicBezTo>
                  <a:cubicBezTo>
                    <a:pt x="55293" y="20288"/>
                    <a:pt x="55043" y="20026"/>
                    <a:pt x="55043" y="19717"/>
                  </a:cubicBezTo>
                  <a:cubicBezTo>
                    <a:pt x="55043" y="19407"/>
                    <a:pt x="55293" y="19157"/>
                    <a:pt x="55602" y="19157"/>
                  </a:cubicBezTo>
                  <a:close/>
                  <a:moveTo>
                    <a:pt x="59329" y="19157"/>
                  </a:moveTo>
                  <a:cubicBezTo>
                    <a:pt x="59627" y="19157"/>
                    <a:pt x="59889" y="19407"/>
                    <a:pt x="59889" y="19717"/>
                  </a:cubicBezTo>
                  <a:cubicBezTo>
                    <a:pt x="59889" y="20014"/>
                    <a:pt x="59639" y="20288"/>
                    <a:pt x="59329" y="20288"/>
                  </a:cubicBezTo>
                  <a:cubicBezTo>
                    <a:pt x="59008" y="20288"/>
                    <a:pt x="58757" y="20026"/>
                    <a:pt x="58757" y="19717"/>
                  </a:cubicBezTo>
                  <a:cubicBezTo>
                    <a:pt x="58757" y="19407"/>
                    <a:pt x="59008" y="19157"/>
                    <a:pt x="59329" y="19157"/>
                  </a:cubicBezTo>
                  <a:close/>
                  <a:moveTo>
                    <a:pt x="63056" y="19157"/>
                  </a:moveTo>
                  <a:cubicBezTo>
                    <a:pt x="63353" y="19157"/>
                    <a:pt x="63627" y="19407"/>
                    <a:pt x="63627" y="19717"/>
                  </a:cubicBezTo>
                  <a:cubicBezTo>
                    <a:pt x="63627" y="20014"/>
                    <a:pt x="63377" y="20288"/>
                    <a:pt x="63056" y="20288"/>
                  </a:cubicBezTo>
                  <a:cubicBezTo>
                    <a:pt x="62746" y="20288"/>
                    <a:pt x="62496" y="20026"/>
                    <a:pt x="62496" y="19717"/>
                  </a:cubicBezTo>
                  <a:cubicBezTo>
                    <a:pt x="62496" y="19407"/>
                    <a:pt x="62746" y="19157"/>
                    <a:pt x="63056" y="19157"/>
                  </a:cubicBezTo>
                  <a:close/>
                  <a:moveTo>
                    <a:pt x="66782" y="19157"/>
                  </a:moveTo>
                  <a:cubicBezTo>
                    <a:pt x="67080" y="19157"/>
                    <a:pt x="67342" y="19407"/>
                    <a:pt x="67342" y="19717"/>
                  </a:cubicBezTo>
                  <a:cubicBezTo>
                    <a:pt x="67342" y="20014"/>
                    <a:pt x="67092" y="20288"/>
                    <a:pt x="66782" y="20288"/>
                  </a:cubicBezTo>
                  <a:cubicBezTo>
                    <a:pt x="66473" y="20288"/>
                    <a:pt x="66211" y="20026"/>
                    <a:pt x="66211" y="19717"/>
                  </a:cubicBezTo>
                  <a:cubicBezTo>
                    <a:pt x="66211" y="19407"/>
                    <a:pt x="66473" y="19157"/>
                    <a:pt x="66782" y="19157"/>
                  </a:cubicBezTo>
                  <a:close/>
                  <a:moveTo>
                    <a:pt x="70509" y="19157"/>
                  </a:moveTo>
                  <a:cubicBezTo>
                    <a:pt x="70807" y="19157"/>
                    <a:pt x="71080" y="19407"/>
                    <a:pt x="71080" y="19717"/>
                  </a:cubicBezTo>
                  <a:cubicBezTo>
                    <a:pt x="71080" y="20014"/>
                    <a:pt x="70830" y="20288"/>
                    <a:pt x="70509" y="20288"/>
                  </a:cubicBezTo>
                  <a:cubicBezTo>
                    <a:pt x="70199" y="20288"/>
                    <a:pt x="69949" y="20026"/>
                    <a:pt x="69949" y="19717"/>
                  </a:cubicBezTo>
                  <a:cubicBezTo>
                    <a:pt x="69949" y="19407"/>
                    <a:pt x="70199" y="19157"/>
                    <a:pt x="70509" y="19157"/>
                  </a:cubicBezTo>
                  <a:close/>
                  <a:moveTo>
                    <a:pt x="74236" y="19157"/>
                  </a:moveTo>
                  <a:cubicBezTo>
                    <a:pt x="74533" y="19157"/>
                    <a:pt x="74795" y="19407"/>
                    <a:pt x="74795" y="19717"/>
                  </a:cubicBezTo>
                  <a:cubicBezTo>
                    <a:pt x="74795" y="20014"/>
                    <a:pt x="74545" y="20288"/>
                    <a:pt x="74236" y="20288"/>
                  </a:cubicBezTo>
                  <a:cubicBezTo>
                    <a:pt x="73938" y="20288"/>
                    <a:pt x="73676" y="20026"/>
                    <a:pt x="73676" y="19717"/>
                  </a:cubicBezTo>
                  <a:cubicBezTo>
                    <a:pt x="73676" y="19407"/>
                    <a:pt x="73926" y="19157"/>
                    <a:pt x="74236" y="19157"/>
                  </a:cubicBezTo>
                  <a:close/>
                  <a:moveTo>
                    <a:pt x="77855" y="19157"/>
                  </a:moveTo>
                  <a:cubicBezTo>
                    <a:pt x="78153" y="19157"/>
                    <a:pt x="78415" y="19407"/>
                    <a:pt x="78415" y="19717"/>
                  </a:cubicBezTo>
                  <a:cubicBezTo>
                    <a:pt x="78415" y="20014"/>
                    <a:pt x="78165" y="20288"/>
                    <a:pt x="77855" y="20288"/>
                  </a:cubicBezTo>
                  <a:cubicBezTo>
                    <a:pt x="77546" y="20288"/>
                    <a:pt x="77284" y="20026"/>
                    <a:pt x="77284" y="19717"/>
                  </a:cubicBezTo>
                  <a:cubicBezTo>
                    <a:pt x="77284" y="19407"/>
                    <a:pt x="77546" y="19157"/>
                    <a:pt x="77855" y="19157"/>
                  </a:cubicBezTo>
                  <a:close/>
                  <a:moveTo>
                    <a:pt x="81570" y="19157"/>
                  </a:moveTo>
                  <a:cubicBezTo>
                    <a:pt x="81868" y="19157"/>
                    <a:pt x="82141" y="19407"/>
                    <a:pt x="82141" y="19717"/>
                  </a:cubicBezTo>
                  <a:cubicBezTo>
                    <a:pt x="82141" y="20014"/>
                    <a:pt x="81879" y="20288"/>
                    <a:pt x="81570" y="20288"/>
                  </a:cubicBezTo>
                  <a:cubicBezTo>
                    <a:pt x="81260" y="20288"/>
                    <a:pt x="81010" y="20026"/>
                    <a:pt x="81010" y="19717"/>
                  </a:cubicBezTo>
                  <a:cubicBezTo>
                    <a:pt x="81010" y="19407"/>
                    <a:pt x="81260" y="19157"/>
                    <a:pt x="81570" y="19157"/>
                  </a:cubicBezTo>
                  <a:close/>
                  <a:moveTo>
                    <a:pt x="85308" y="19157"/>
                  </a:moveTo>
                  <a:cubicBezTo>
                    <a:pt x="85606" y="19157"/>
                    <a:pt x="85880" y="19407"/>
                    <a:pt x="85880" y="19717"/>
                  </a:cubicBezTo>
                  <a:cubicBezTo>
                    <a:pt x="85880" y="20014"/>
                    <a:pt x="85618" y="20288"/>
                    <a:pt x="85308" y="20288"/>
                  </a:cubicBezTo>
                  <a:cubicBezTo>
                    <a:pt x="84999" y="20288"/>
                    <a:pt x="84749" y="20026"/>
                    <a:pt x="84749" y="19717"/>
                  </a:cubicBezTo>
                  <a:cubicBezTo>
                    <a:pt x="84749" y="19407"/>
                    <a:pt x="84999" y="19157"/>
                    <a:pt x="85308" y="19157"/>
                  </a:cubicBezTo>
                  <a:close/>
                  <a:moveTo>
                    <a:pt x="89035" y="19157"/>
                  </a:moveTo>
                  <a:cubicBezTo>
                    <a:pt x="89333" y="19157"/>
                    <a:pt x="89595" y="19407"/>
                    <a:pt x="89595" y="19717"/>
                  </a:cubicBezTo>
                  <a:cubicBezTo>
                    <a:pt x="89595" y="20014"/>
                    <a:pt x="89345" y="20288"/>
                    <a:pt x="89035" y="20288"/>
                  </a:cubicBezTo>
                  <a:cubicBezTo>
                    <a:pt x="88714" y="20288"/>
                    <a:pt x="88464" y="20026"/>
                    <a:pt x="88464" y="19717"/>
                  </a:cubicBezTo>
                  <a:cubicBezTo>
                    <a:pt x="88464" y="19407"/>
                    <a:pt x="88714" y="19157"/>
                    <a:pt x="89035" y="19157"/>
                  </a:cubicBezTo>
                  <a:close/>
                  <a:moveTo>
                    <a:pt x="92762" y="19157"/>
                  </a:moveTo>
                  <a:cubicBezTo>
                    <a:pt x="93059" y="19157"/>
                    <a:pt x="93333" y="19407"/>
                    <a:pt x="93333" y="19717"/>
                  </a:cubicBezTo>
                  <a:cubicBezTo>
                    <a:pt x="93333" y="20014"/>
                    <a:pt x="93071" y="20288"/>
                    <a:pt x="92762" y="20288"/>
                  </a:cubicBezTo>
                  <a:cubicBezTo>
                    <a:pt x="92452" y="20288"/>
                    <a:pt x="92202" y="20026"/>
                    <a:pt x="92202" y="19717"/>
                  </a:cubicBezTo>
                  <a:cubicBezTo>
                    <a:pt x="92202" y="19407"/>
                    <a:pt x="92452" y="19157"/>
                    <a:pt x="92762" y="19157"/>
                  </a:cubicBezTo>
                  <a:close/>
                  <a:moveTo>
                    <a:pt x="96488" y="19157"/>
                  </a:moveTo>
                  <a:cubicBezTo>
                    <a:pt x="96786" y="19157"/>
                    <a:pt x="97048" y="19407"/>
                    <a:pt x="97048" y="19717"/>
                  </a:cubicBezTo>
                  <a:cubicBezTo>
                    <a:pt x="97048" y="20014"/>
                    <a:pt x="96798" y="20288"/>
                    <a:pt x="96488" y="20288"/>
                  </a:cubicBezTo>
                  <a:cubicBezTo>
                    <a:pt x="96191" y="20288"/>
                    <a:pt x="95917" y="20026"/>
                    <a:pt x="95917" y="19717"/>
                  </a:cubicBezTo>
                  <a:cubicBezTo>
                    <a:pt x="95917" y="19407"/>
                    <a:pt x="96179" y="19157"/>
                    <a:pt x="96488" y="19157"/>
                  </a:cubicBezTo>
                  <a:close/>
                  <a:moveTo>
                    <a:pt x="100203" y="19157"/>
                  </a:moveTo>
                  <a:cubicBezTo>
                    <a:pt x="100501" y="19157"/>
                    <a:pt x="100775" y="19407"/>
                    <a:pt x="100775" y="19717"/>
                  </a:cubicBezTo>
                  <a:cubicBezTo>
                    <a:pt x="100775" y="20014"/>
                    <a:pt x="100513" y="20288"/>
                    <a:pt x="100203" y="20288"/>
                  </a:cubicBezTo>
                  <a:cubicBezTo>
                    <a:pt x="99905" y="20288"/>
                    <a:pt x="99644" y="20026"/>
                    <a:pt x="99644" y="19717"/>
                  </a:cubicBezTo>
                  <a:cubicBezTo>
                    <a:pt x="99644" y="19407"/>
                    <a:pt x="99894" y="19157"/>
                    <a:pt x="100203" y="19157"/>
                  </a:cubicBezTo>
                  <a:close/>
                  <a:moveTo>
                    <a:pt x="103942" y="19157"/>
                  </a:moveTo>
                  <a:cubicBezTo>
                    <a:pt x="104239" y="19157"/>
                    <a:pt x="104513" y="19407"/>
                    <a:pt x="104513" y="19717"/>
                  </a:cubicBezTo>
                  <a:cubicBezTo>
                    <a:pt x="104513" y="20014"/>
                    <a:pt x="104251" y="20288"/>
                    <a:pt x="103942" y="20288"/>
                  </a:cubicBezTo>
                  <a:cubicBezTo>
                    <a:pt x="103644" y="20288"/>
                    <a:pt x="103382" y="20026"/>
                    <a:pt x="103382" y="19717"/>
                  </a:cubicBezTo>
                  <a:cubicBezTo>
                    <a:pt x="103382" y="19407"/>
                    <a:pt x="103632" y="19157"/>
                    <a:pt x="103942" y="19157"/>
                  </a:cubicBezTo>
                  <a:close/>
                  <a:moveTo>
                    <a:pt x="107668" y="19157"/>
                  </a:moveTo>
                  <a:cubicBezTo>
                    <a:pt x="107966" y="19157"/>
                    <a:pt x="108228" y="19407"/>
                    <a:pt x="108228" y="19717"/>
                  </a:cubicBezTo>
                  <a:cubicBezTo>
                    <a:pt x="108228" y="20014"/>
                    <a:pt x="107978" y="20288"/>
                    <a:pt x="107668" y="20288"/>
                  </a:cubicBezTo>
                  <a:cubicBezTo>
                    <a:pt x="107371" y="20288"/>
                    <a:pt x="107097" y="20026"/>
                    <a:pt x="107097" y="19717"/>
                  </a:cubicBezTo>
                  <a:cubicBezTo>
                    <a:pt x="107097" y="19407"/>
                    <a:pt x="107347" y="19157"/>
                    <a:pt x="107668" y="19157"/>
                  </a:cubicBezTo>
                  <a:close/>
                  <a:moveTo>
                    <a:pt x="111395" y="19157"/>
                  </a:moveTo>
                  <a:cubicBezTo>
                    <a:pt x="111693" y="19157"/>
                    <a:pt x="111967" y="19407"/>
                    <a:pt x="111967" y="19717"/>
                  </a:cubicBezTo>
                  <a:cubicBezTo>
                    <a:pt x="111967" y="20014"/>
                    <a:pt x="111705" y="20288"/>
                    <a:pt x="111395" y="20288"/>
                  </a:cubicBezTo>
                  <a:cubicBezTo>
                    <a:pt x="111085" y="20288"/>
                    <a:pt x="110835" y="20026"/>
                    <a:pt x="110835" y="19717"/>
                  </a:cubicBezTo>
                  <a:cubicBezTo>
                    <a:pt x="110835" y="19407"/>
                    <a:pt x="111085" y="19157"/>
                    <a:pt x="111395" y="19157"/>
                  </a:cubicBezTo>
                  <a:close/>
                  <a:moveTo>
                    <a:pt x="115122" y="19157"/>
                  </a:moveTo>
                  <a:cubicBezTo>
                    <a:pt x="115419" y="19157"/>
                    <a:pt x="115681" y="19407"/>
                    <a:pt x="115681" y="19717"/>
                  </a:cubicBezTo>
                  <a:cubicBezTo>
                    <a:pt x="115681" y="20014"/>
                    <a:pt x="115431" y="20288"/>
                    <a:pt x="115122" y="20288"/>
                  </a:cubicBezTo>
                  <a:cubicBezTo>
                    <a:pt x="114812" y="20288"/>
                    <a:pt x="114550" y="20026"/>
                    <a:pt x="114550" y="19717"/>
                  </a:cubicBezTo>
                  <a:cubicBezTo>
                    <a:pt x="114550" y="19407"/>
                    <a:pt x="114812" y="19157"/>
                    <a:pt x="115122" y="19157"/>
                  </a:cubicBezTo>
                  <a:close/>
                  <a:moveTo>
                    <a:pt x="118860" y="19157"/>
                  </a:moveTo>
                  <a:cubicBezTo>
                    <a:pt x="119158" y="19157"/>
                    <a:pt x="119420" y="19407"/>
                    <a:pt x="119420" y="19717"/>
                  </a:cubicBezTo>
                  <a:cubicBezTo>
                    <a:pt x="119420" y="20014"/>
                    <a:pt x="119170" y="20288"/>
                    <a:pt x="118860" y="20288"/>
                  </a:cubicBezTo>
                  <a:cubicBezTo>
                    <a:pt x="118539" y="20288"/>
                    <a:pt x="118289" y="20026"/>
                    <a:pt x="118289" y="19717"/>
                  </a:cubicBezTo>
                  <a:cubicBezTo>
                    <a:pt x="118289" y="19407"/>
                    <a:pt x="118539" y="19157"/>
                    <a:pt x="118860" y="19157"/>
                  </a:cubicBezTo>
                  <a:close/>
                  <a:moveTo>
                    <a:pt x="122575" y="19157"/>
                  </a:moveTo>
                  <a:cubicBezTo>
                    <a:pt x="122873" y="19157"/>
                    <a:pt x="123146" y="19407"/>
                    <a:pt x="123146" y="19717"/>
                  </a:cubicBezTo>
                  <a:cubicBezTo>
                    <a:pt x="123146" y="20014"/>
                    <a:pt x="122885" y="20288"/>
                    <a:pt x="122575" y="20288"/>
                  </a:cubicBezTo>
                  <a:cubicBezTo>
                    <a:pt x="122265" y="20288"/>
                    <a:pt x="122015" y="20026"/>
                    <a:pt x="122015" y="19717"/>
                  </a:cubicBezTo>
                  <a:cubicBezTo>
                    <a:pt x="122027" y="19407"/>
                    <a:pt x="122277" y="19157"/>
                    <a:pt x="122575" y="19157"/>
                  </a:cubicBezTo>
                  <a:close/>
                  <a:moveTo>
                    <a:pt x="126314" y="19157"/>
                  </a:moveTo>
                  <a:cubicBezTo>
                    <a:pt x="126611" y="19157"/>
                    <a:pt x="126873" y="19407"/>
                    <a:pt x="126873" y="19717"/>
                  </a:cubicBezTo>
                  <a:cubicBezTo>
                    <a:pt x="126873" y="20014"/>
                    <a:pt x="126623" y="20288"/>
                    <a:pt x="126314" y="20288"/>
                  </a:cubicBezTo>
                  <a:cubicBezTo>
                    <a:pt x="126004" y="20288"/>
                    <a:pt x="125742" y="20026"/>
                    <a:pt x="125742" y="19717"/>
                  </a:cubicBezTo>
                  <a:cubicBezTo>
                    <a:pt x="125742" y="19407"/>
                    <a:pt x="126004" y="19157"/>
                    <a:pt x="126314" y="19157"/>
                  </a:cubicBezTo>
                  <a:close/>
                  <a:moveTo>
                    <a:pt x="130028" y="19157"/>
                  </a:moveTo>
                  <a:cubicBezTo>
                    <a:pt x="130326" y="19157"/>
                    <a:pt x="130600" y="19407"/>
                    <a:pt x="130600" y="19717"/>
                  </a:cubicBezTo>
                  <a:cubicBezTo>
                    <a:pt x="130600" y="20014"/>
                    <a:pt x="130350" y="20288"/>
                    <a:pt x="130028" y="20288"/>
                  </a:cubicBezTo>
                  <a:cubicBezTo>
                    <a:pt x="129731" y="20288"/>
                    <a:pt x="129469" y="20026"/>
                    <a:pt x="129469" y="19717"/>
                  </a:cubicBezTo>
                  <a:cubicBezTo>
                    <a:pt x="129469" y="19407"/>
                    <a:pt x="129719" y="19157"/>
                    <a:pt x="130028" y="19157"/>
                  </a:cubicBezTo>
                  <a:close/>
                  <a:moveTo>
                    <a:pt x="133767" y="19157"/>
                  </a:moveTo>
                  <a:cubicBezTo>
                    <a:pt x="134065" y="19157"/>
                    <a:pt x="134326" y="19407"/>
                    <a:pt x="134326" y="19717"/>
                  </a:cubicBezTo>
                  <a:cubicBezTo>
                    <a:pt x="134326" y="20014"/>
                    <a:pt x="134076" y="20288"/>
                    <a:pt x="133767" y="20288"/>
                  </a:cubicBezTo>
                  <a:cubicBezTo>
                    <a:pt x="133469" y="20288"/>
                    <a:pt x="133207" y="20026"/>
                    <a:pt x="133207" y="19717"/>
                  </a:cubicBezTo>
                  <a:cubicBezTo>
                    <a:pt x="133207" y="19407"/>
                    <a:pt x="133457" y="19157"/>
                    <a:pt x="133767" y="19157"/>
                  </a:cubicBezTo>
                  <a:close/>
                  <a:moveTo>
                    <a:pt x="137494" y="19157"/>
                  </a:moveTo>
                  <a:cubicBezTo>
                    <a:pt x="137791" y="19157"/>
                    <a:pt x="138053" y="19407"/>
                    <a:pt x="138053" y="19717"/>
                  </a:cubicBezTo>
                  <a:cubicBezTo>
                    <a:pt x="138053" y="20014"/>
                    <a:pt x="137803" y="20288"/>
                    <a:pt x="137494" y="20288"/>
                  </a:cubicBezTo>
                  <a:cubicBezTo>
                    <a:pt x="137196" y="20288"/>
                    <a:pt x="136922" y="20026"/>
                    <a:pt x="136922" y="19717"/>
                  </a:cubicBezTo>
                  <a:cubicBezTo>
                    <a:pt x="136934" y="19407"/>
                    <a:pt x="137172" y="19157"/>
                    <a:pt x="137494" y="19157"/>
                  </a:cubicBezTo>
                  <a:close/>
                  <a:moveTo>
                    <a:pt x="1548" y="21026"/>
                  </a:moveTo>
                  <a:cubicBezTo>
                    <a:pt x="1846" y="21026"/>
                    <a:pt x="2119" y="21288"/>
                    <a:pt x="2119" y="21598"/>
                  </a:cubicBezTo>
                  <a:cubicBezTo>
                    <a:pt x="2119" y="21896"/>
                    <a:pt x="1858" y="22158"/>
                    <a:pt x="1548" y="22158"/>
                  </a:cubicBezTo>
                  <a:cubicBezTo>
                    <a:pt x="1238" y="22158"/>
                    <a:pt x="988" y="21908"/>
                    <a:pt x="988" y="21598"/>
                  </a:cubicBezTo>
                  <a:cubicBezTo>
                    <a:pt x="988" y="21288"/>
                    <a:pt x="1238" y="21026"/>
                    <a:pt x="1548" y="21026"/>
                  </a:cubicBezTo>
                  <a:close/>
                  <a:moveTo>
                    <a:pt x="5287" y="21026"/>
                  </a:moveTo>
                  <a:cubicBezTo>
                    <a:pt x="5596" y="21026"/>
                    <a:pt x="5846" y="21288"/>
                    <a:pt x="5846" y="21598"/>
                  </a:cubicBezTo>
                  <a:cubicBezTo>
                    <a:pt x="5846" y="21908"/>
                    <a:pt x="5596" y="22158"/>
                    <a:pt x="5287" y="22158"/>
                  </a:cubicBezTo>
                  <a:cubicBezTo>
                    <a:pt x="4977" y="22158"/>
                    <a:pt x="4715" y="21908"/>
                    <a:pt x="4715" y="21598"/>
                  </a:cubicBezTo>
                  <a:cubicBezTo>
                    <a:pt x="4715" y="21288"/>
                    <a:pt x="4977" y="21026"/>
                    <a:pt x="5287" y="21026"/>
                  </a:cubicBezTo>
                  <a:close/>
                  <a:moveTo>
                    <a:pt x="9001" y="21026"/>
                  </a:moveTo>
                  <a:cubicBezTo>
                    <a:pt x="9299" y="21026"/>
                    <a:pt x="9573" y="21288"/>
                    <a:pt x="9573" y="21598"/>
                  </a:cubicBezTo>
                  <a:cubicBezTo>
                    <a:pt x="9573" y="21896"/>
                    <a:pt x="9323" y="22158"/>
                    <a:pt x="9001" y="22158"/>
                  </a:cubicBezTo>
                  <a:cubicBezTo>
                    <a:pt x="8704" y="22158"/>
                    <a:pt x="8442" y="21908"/>
                    <a:pt x="8442" y="21598"/>
                  </a:cubicBezTo>
                  <a:cubicBezTo>
                    <a:pt x="8442" y="21288"/>
                    <a:pt x="8692" y="21026"/>
                    <a:pt x="9001" y="21026"/>
                  </a:cubicBezTo>
                  <a:close/>
                  <a:moveTo>
                    <a:pt x="12728" y="21026"/>
                  </a:moveTo>
                  <a:cubicBezTo>
                    <a:pt x="13037" y="21026"/>
                    <a:pt x="13288" y="21288"/>
                    <a:pt x="13288" y="21598"/>
                  </a:cubicBezTo>
                  <a:cubicBezTo>
                    <a:pt x="13288" y="21908"/>
                    <a:pt x="13037" y="22158"/>
                    <a:pt x="12728" y="22158"/>
                  </a:cubicBezTo>
                  <a:cubicBezTo>
                    <a:pt x="12418" y="22158"/>
                    <a:pt x="12156" y="21908"/>
                    <a:pt x="12156" y="21598"/>
                  </a:cubicBezTo>
                  <a:cubicBezTo>
                    <a:pt x="12156" y="21288"/>
                    <a:pt x="12418" y="21026"/>
                    <a:pt x="12728" y="21026"/>
                  </a:cubicBezTo>
                  <a:close/>
                  <a:moveTo>
                    <a:pt x="16466" y="21026"/>
                  </a:moveTo>
                  <a:cubicBezTo>
                    <a:pt x="16764" y="21026"/>
                    <a:pt x="17026" y="21288"/>
                    <a:pt x="17026" y="21598"/>
                  </a:cubicBezTo>
                  <a:cubicBezTo>
                    <a:pt x="17026" y="21896"/>
                    <a:pt x="16776" y="22158"/>
                    <a:pt x="16466" y="22158"/>
                  </a:cubicBezTo>
                  <a:cubicBezTo>
                    <a:pt x="16169" y="22158"/>
                    <a:pt x="15895" y="21908"/>
                    <a:pt x="15895" y="21598"/>
                  </a:cubicBezTo>
                  <a:cubicBezTo>
                    <a:pt x="15895" y="21288"/>
                    <a:pt x="16145" y="21026"/>
                    <a:pt x="16466" y="21026"/>
                  </a:cubicBezTo>
                  <a:close/>
                  <a:moveTo>
                    <a:pt x="20181" y="21026"/>
                  </a:moveTo>
                  <a:cubicBezTo>
                    <a:pt x="20491" y="21026"/>
                    <a:pt x="20753" y="21288"/>
                    <a:pt x="20753" y="21598"/>
                  </a:cubicBezTo>
                  <a:cubicBezTo>
                    <a:pt x="20753" y="21908"/>
                    <a:pt x="20491" y="22158"/>
                    <a:pt x="20181" y="22158"/>
                  </a:cubicBezTo>
                  <a:cubicBezTo>
                    <a:pt x="19872" y="22158"/>
                    <a:pt x="19622" y="21908"/>
                    <a:pt x="19622" y="21598"/>
                  </a:cubicBezTo>
                  <a:cubicBezTo>
                    <a:pt x="19622" y="21288"/>
                    <a:pt x="19872" y="21026"/>
                    <a:pt x="20181" y="21026"/>
                  </a:cubicBezTo>
                  <a:close/>
                  <a:moveTo>
                    <a:pt x="23920" y="21026"/>
                  </a:moveTo>
                  <a:cubicBezTo>
                    <a:pt x="24217" y="21026"/>
                    <a:pt x="24479" y="21288"/>
                    <a:pt x="24479" y="21598"/>
                  </a:cubicBezTo>
                  <a:cubicBezTo>
                    <a:pt x="24479" y="21896"/>
                    <a:pt x="24229" y="22158"/>
                    <a:pt x="23920" y="22158"/>
                  </a:cubicBezTo>
                  <a:cubicBezTo>
                    <a:pt x="23610" y="22158"/>
                    <a:pt x="23348" y="21908"/>
                    <a:pt x="23348" y="21598"/>
                  </a:cubicBezTo>
                  <a:cubicBezTo>
                    <a:pt x="23348" y="21288"/>
                    <a:pt x="23610" y="21026"/>
                    <a:pt x="23920" y="21026"/>
                  </a:cubicBezTo>
                  <a:close/>
                  <a:moveTo>
                    <a:pt x="27635" y="21026"/>
                  </a:moveTo>
                  <a:cubicBezTo>
                    <a:pt x="27956" y="21026"/>
                    <a:pt x="28206" y="21288"/>
                    <a:pt x="28206" y="21598"/>
                  </a:cubicBezTo>
                  <a:cubicBezTo>
                    <a:pt x="28206" y="21908"/>
                    <a:pt x="27956" y="22158"/>
                    <a:pt x="27635" y="22158"/>
                  </a:cubicBezTo>
                  <a:cubicBezTo>
                    <a:pt x="27325" y="22158"/>
                    <a:pt x="27075" y="21908"/>
                    <a:pt x="27075" y="21598"/>
                  </a:cubicBezTo>
                  <a:cubicBezTo>
                    <a:pt x="27075" y="21288"/>
                    <a:pt x="27325" y="21026"/>
                    <a:pt x="27635" y="21026"/>
                  </a:cubicBezTo>
                  <a:close/>
                  <a:moveTo>
                    <a:pt x="31373" y="21026"/>
                  </a:moveTo>
                  <a:cubicBezTo>
                    <a:pt x="31671" y="21026"/>
                    <a:pt x="31945" y="21288"/>
                    <a:pt x="31945" y="21598"/>
                  </a:cubicBezTo>
                  <a:cubicBezTo>
                    <a:pt x="31945" y="21896"/>
                    <a:pt x="31683" y="22158"/>
                    <a:pt x="31373" y="22158"/>
                  </a:cubicBezTo>
                  <a:cubicBezTo>
                    <a:pt x="31064" y="22158"/>
                    <a:pt x="30814" y="21908"/>
                    <a:pt x="30814" y="21598"/>
                  </a:cubicBezTo>
                  <a:cubicBezTo>
                    <a:pt x="30814" y="21288"/>
                    <a:pt x="31064" y="21026"/>
                    <a:pt x="31373" y="21026"/>
                  </a:cubicBezTo>
                  <a:close/>
                  <a:moveTo>
                    <a:pt x="35100" y="21026"/>
                  </a:moveTo>
                  <a:cubicBezTo>
                    <a:pt x="35409" y="21026"/>
                    <a:pt x="35659" y="21288"/>
                    <a:pt x="35659" y="21598"/>
                  </a:cubicBezTo>
                  <a:cubicBezTo>
                    <a:pt x="35659" y="21908"/>
                    <a:pt x="35409" y="22158"/>
                    <a:pt x="35100" y="22158"/>
                  </a:cubicBezTo>
                  <a:cubicBezTo>
                    <a:pt x="34778" y="22158"/>
                    <a:pt x="34528" y="21908"/>
                    <a:pt x="34528" y="21598"/>
                  </a:cubicBezTo>
                  <a:cubicBezTo>
                    <a:pt x="34528" y="21288"/>
                    <a:pt x="34778" y="21026"/>
                    <a:pt x="35100" y="21026"/>
                  </a:cubicBezTo>
                  <a:close/>
                  <a:moveTo>
                    <a:pt x="38815" y="21026"/>
                  </a:moveTo>
                  <a:cubicBezTo>
                    <a:pt x="39112" y="21026"/>
                    <a:pt x="39386" y="21288"/>
                    <a:pt x="39386" y="21598"/>
                  </a:cubicBezTo>
                  <a:cubicBezTo>
                    <a:pt x="39386" y="21896"/>
                    <a:pt x="39124" y="22158"/>
                    <a:pt x="38815" y="22158"/>
                  </a:cubicBezTo>
                  <a:cubicBezTo>
                    <a:pt x="38517" y="22158"/>
                    <a:pt x="38255" y="21908"/>
                    <a:pt x="38255" y="21598"/>
                  </a:cubicBezTo>
                  <a:cubicBezTo>
                    <a:pt x="38267" y="21288"/>
                    <a:pt x="38505" y="21026"/>
                    <a:pt x="38815" y="21026"/>
                  </a:cubicBezTo>
                  <a:close/>
                  <a:moveTo>
                    <a:pt x="42553" y="21026"/>
                  </a:moveTo>
                  <a:cubicBezTo>
                    <a:pt x="42863" y="21026"/>
                    <a:pt x="43113" y="21288"/>
                    <a:pt x="43113" y="21598"/>
                  </a:cubicBezTo>
                  <a:cubicBezTo>
                    <a:pt x="43113" y="21908"/>
                    <a:pt x="42863" y="22158"/>
                    <a:pt x="42553" y="22158"/>
                  </a:cubicBezTo>
                  <a:cubicBezTo>
                    <a:pt x="42232" y="22158"/>
                    <a:pt x="41982" y="21908"/>
                    <a:pt x="41982" y="21598"/>
                  </a:cubicBezTo>
                  <a:cubicBezTo>
                    <a:pt x="41982" y="21288"/>
                    <a:pt x="42244" y="21026"/>
                    <a:pt x="42553" y="21026"/>
                  </a:cubicBezTo>
                  <a:close/>
                  <a:moveTo>
                    <a:pt x="46268" y="21026"/>
                  </a:moveTo>
                  <a:cubicBezTo>
                    <a:pt x="46565" y="21026"/>
                    <a:pt x="46839" y="21288"/>
                    <a:pt x="46839" y="21598"/>
                  </a:cubicBezTo>
                  <a:cubicBezTo>
                    <a:pt x="46839" y="21896"/>
                    <a:pt x="46589" y="22158"/>
                    <a:pt x="46268" y="22158"/>
                  </a:cubicBezTo>
                  <a:cubicBezTo>
                    <a:pt x="45970" y="22158"/>
                    <a:pt x="45708" y="21908"/>
                    <a:pt x="45708" y="21598"/>
                  </a:cubicBezTo>
                  <a:cubicBezTo>
                    <a:pt x="45720" y="21288"/>
                    <a:pt x="45958" y="21026"/>
                    <a:pt x="46268" y="21026"/>
                  </a:cubicBezTo>
                  <a:close/>
                  <a:moveTo>
                    <a:pt x="50006" y="21026"/>
                  </a:moveTo>
                  <a:cubicBezTo>
                    <a:pt x="50316" y="21026"/>
                    <a:pt x="50578" y="21288"/>
                    <a:pt x="50578" y="21598"/>
                  </a:cubicBezTo>
                  <a:cubicBezTo>
                    <a:pt x="50578" y="21908"/>
                    <a:pt x="50316" y="22158"/>
                    <a:pt x="50006" y="22158"/>
                  </a:cubicBezTo>
                  <a:cubicBezTo>
                    <a:pt x="49697" y="22158"/>
                    <a:pt x="49447" y="21908"/>
                    <a:pt x="49447" y="21598"/>
                  </a:cubicBezTo>
                  <a:cubicBezTo>
                    <a:pt x="49447" y="21288"/>
                    <a:pt x="49697" y="21026"/>
                    <a:pt x="50006" y="21026"/>
                  </a:cubicBezTo>
                  <a:close/>
                  <a:moveTo>
                    <a:pt x="53733" y="21026"/>
                  </a:moveTo>
                  <a:cubicBezTo>
                    <a:pt x="54031" y="21026"/>
                    <a:pt x="54293" y="21288"/>
                    <a:pt x="54293" y="21598"/>
                  </a:cubicBezTo>
                  <a:cubicBezTo>
                    <a:pt x="54293" y="21896"/>
                    <a:pt x="54043" y="22158"/>
                    <a:pt x="53733" y="22158"/>
                  </a:cubicBezTo>
                  <a:cubicBezTo>
                    <a:pt x="53412" y="22158"/>
                    <a:pt x="53162" y="21908"/>
                    <a:pt x="53162" y="21598"/>
                  </a:cubicBezTo>
                  <a:cubicBezTo>
                    <a:pt x="53173" y="21288"/>
                    <a:pt x="53412" y="21026"/>
                    <a:pt x="53733" y="21026"/>
                  </a:cubicBezTo>
                  <a:close/>
                  <a:moveTo>
                    <a:pt x="57460" y="21026"/>
                  </a:moveTo>
                  <a:cubicBezTo>
                    <a:pt x="57781" y="21026"/>
                    <a:pt x="58031" y="21288"/>
                    <a:pt x="58031" y="21598"/>
                  </a:cubicBezTo>
                  <a:cubicBezTo>
                    <a:pt x="58031" y="21908"/>
                    <a:pt x="57781" y="22158"/>
                    <a:pt x="57460" y="22158"/>
                  </a:cubicBezTo>
                  <a:cubicBezTo>
                    <a:pt x="57150" y="22158"/>
                    <a:pt x="56900" y="21908"/>
                    <a:pt x="56900" y="21598"/>
                  </a:cubicBezTo>
                  <a:cubicBezTo>
                    <a:pt x="56900" y="21288"/>
                    <a:pt x="57150" y="21026"/>
                    <a:pt x="57460" y="21026"/>
                  </a:cubicBezTo>
                  <a:close/>
                  <a:moveTo>
                    <a:pt x="61186" y="21026"/>
                  </a:moveTo>
                  <a:cubicBezTo>
                    <a:pt x="61484" y="21026"/>
                    <a:pt x="61746" y="21288"/>
                    <a:pt x="61746" y="21598"/>
                  </a:cubicBezTo>
                  <a:cubicBezTo>
                    <a:pt x="61746" y="21896"/>
                    <a:pt x="61496" y="22158"/>
                    <a:pt x="61186" y="22158"/>
                  </a:cubicBezTo>
                  <a:cubicBezTo>
                    <a:pt x="60877" y="22158"/>
                    <a:pt x="60615" y="21908"/>
                    <a:pt x="60615" y="21598"/>
                  </a:cubicBezTo>
                  <a:cubicBezTo>
                    <a:pt x="60639" y="21288"/>
                    <a:pt x="60877" y="21026"/>
                    <a:pt x="61186" y="21026"/>
                  </a:cubicBezTo>
                  <a:close/>
                  <a:moveTo>
                    <a:pt x="64925" y="21026"/>
                  </a:moveTo>
                  <a:cubicBezTo>
                    <a:pt x="65234" y="21026"/>
                    <a:pt x="65485" y="21288"/>
                    <a:pt x="65485" y="21598"/>
                  </a:cubicBezTo>
                  <a:cubicBezTo>
                    <a:pt x="65485" y="21908"/>
                    <a:pt x="65234" y="22158"/>
                    <a:pt x="64925" y="22158"/>
                  </a:cubicBezTo>
                  <a:cubicBezTo>
                    <a:pt x="64603" y="22158"/>
                    <a:pt x="64353" y="21908"/>
                    <a:pt x="64353" y="21598"/>
                  </a:cubicBezTo>
                  <a:cubicBezTo>
                    <a:pt x="64353" y="21288"/>
                    <a:pt x="64603" y="21026"/>
                    <a:pt x="64925" y="21026"/>
                  </a:cubicBezTo>
                  <a:close/>
                  <a:moveTo>
                    <a:pt x="68640" y="21026"/>
                  </a:moveTo>
                  <a:cubicBezTo>
                    <a:pt x="68937" y="21026"/>
                    <a:pt x="69211" y="21288"/>
                    <a:pt x="69211" y="21598"/>
                  </a:cubicBezTo>
                  <a:cubicBezTo>
                    <a:pt x="69211" y="21896"/>
                    <a:pt x="68949" y="22158"/>
                    <a:pt x="68640" y="22158"/>
                  </a:cubicBezTo>
                  <a:cubicBezTo>
                    <a:pt x="68330" y="22158"/>
                    <a:pt x="68080" y="21908"/>
                    <a:pt x="68080" y="21598"/>
                  </a:cubicBezTo>
                  <a:cubicBezTo>
                    <a:pt x="68092" y="21288"/>
                    <a:pt x="68330" y="21026"/>
                    <a:pt x="68640" y="21026"/>
                  </a:cubicBezTo>
                  <a:close/>
                  <a:moveTo>
                    <a:pt x="72366" y="21026"/>
                  </a:moveTo>
                  <a:cubicBezTo>
                    <a:pt x="72676" y="21026"/>
                    <a:pt x="72926" y="21288"/>
                    <a:pt x="72926" y="21598"/>
                  </a:cubicBezTo>
                  <a:cubicBezTo>
                    <a:pt x="72926" y="21908"/>
                    <a:pt x="72676" y="22158"/>
                    <a:pt x="72366" y="22158"/>
                  </a:cubicBezTo>
                  <a:cubicBezTo>
                    <a:pt x="72045" y="22158"/>
                    <a:pt x="71795" y="21908"/>
                    <a:pt x="71795" y="21598"/>
                  </a:cubicBezTo>
                  <a:cubicBezTo>
                    <a:pt x="71795" y="21288"/>
                    <a:pt x="72069" y="21026"/>
                    <a:pt x="72366" y="21026"/>
                  </a:cubicBezTo>
                  <a:close/>
                  <a:moveTo>
                    <a:pt x="76093" y="21026"/>
                  </a:moveTo>
                  <a:cubicBezTo>
                    <a:pt x="76391" y="21026"/>
                    <a:pt x="76664" y="21288"/>
                    <a:pt x="76664" y="21598"/>
                  </a:cubicBezTo>
                  <a:cubicBezTo>
                    <a:pt x="76664" y="21896"/>
                    <a:pt x="76403" y="22158"/>
                    <a:pt x="76093" y="22158"/>
                  </a:cubicBezTo>
                  <a:cubicBezTo>
                    <a:pt x="75795" y="22158"/>
                    <a:pt x="75533" y="21908"/>
                    <a:pt x="75533" y="21598"/>
                  </a:cubicBezTo>
                  <a:cubicBezTo>
                    <a:pt x="75533" y="21288"/>
                    <a:pt x="75783" y="21026"/>
                    <a:pt x="76093" y="21026"/>
                  </a:cubicBezTo>
                  <a:close/>
                  <a:moveTo>
                    <a:pt x="79712" y="21026"/>
                  </a:moveTo>
                  <a:cubicBezTo>
                    <a:pt x="80010" y="21026"/>
                    <a:pt x="80284" y="21288"/>
                    <a:pt x="80284" y="21598"/>
                  </a:cubicBezTo>
                  <a:cubicBezTo>
                    <a:pt x="80284" y="21896"/>
                    <a:pt x="80022" y="22158"/>
                    <a:pt x="79712" y="22158"/>
                  </a:cubicBezTo>
                  <a:cubicBezTo>
                    <a:pt x="79403" y="22158"/>
                    <a:pt x="79153" y="21908"/>
                    <a:pt x="79153" y="21598"/>
                  </a:cubicBezTo>
                  <a:cubicBezTo>
                    <a:pt x="79165" y="21288"/>
                    <a:pt x="79403" y="21026"/>
                    <a:pt x="79712" y="21026"/>
                  </a:cubicBezTo>
                  <a:close/>
                  <a:moveTo>
                    <a:pt x="83451" y="21026"/>
                  </a:moveTo>
                  <a:cubicBezTo>
                    <a:pt x="83761" y="21026"/>
                    <a:pt x="84011" y="21288"/>
                    <a:pt x="84011" y="21598"/>
                  </a:cubicBezTo>
                  <a:cubicBezTo>
                    <a:pt x="84011" y="21908"/>
                    <a:pt x="83761" y="22158"/>
                    <a:pt x="83451" y="22158"/>
                  </a:cubicBezTo>
                  <a:cubicBezTo>
                    <a:pt x="83141" y="22158"/>
                    <a:pt x="82880" y="21908"/>
                    <a:pt x="82880" y="21598"/>
                  </a:cubicBezTo>
                  <a:cubicBezTo>
                    <a:pt x="82880" y="21288"/>
                    <a:pt x="83141" y="21026"/>
                    <a:pt x="83451" y="21026"/>
                  </a:cubicBezTo>
                  <a:close/>
                  <a:moveTo>
                    <a:pt x="87166" y="21026"/>
                  </a:moveTo>
                  <a:cubicBezTo>
                    <a:pt x="87463" y="21026"/>
                    <a:pt x="87737" y="21288"/>
                    <a:pt x="87737" y="21598"/>
                  </a:cubicBezTo>
                  <a:cubicBezTo>
                    <a:pt x="87737" y="21896"/>
                    <a:pt x="87475" y="22158"/>
                    <a:pt x="87166" y="22158"/>
                  </a:cubicBezTo>
                  <a:cubicBezTo>
                    <a:pt x="86856" y="22158"/>
                    <a:pt x="86606" y="21908"/>
                    <a:pt x="86606" y="21598"/>
                  </a:cubicBezTo>
                  <a:cubicBezTo>
                    <a:pt x="86618" y="21288"/>
                    <a:pt x="86856" y="21026"/>
                    <a:pt x="87166" y="21026"/>
                  </a:cubicBezTo>
                  <a:close/>
                  <a:moveTo>
                    <a:pt x="90904" y="21026"/>
                  </a:moveTo>
                  <a:cubicBezTo>
                    <a:pt x="91214" y="21026"/>
                    <a:pt x="91464" y="21288"/>
                    <a:pt x="91464" y="21598"/>
                  </a:cubicBezTo>
                  <a:cubicBezTo>
                    <a:pt x="91464" y="21908"/>
                    <a:pt x="91214" y="22158"/>
                    <a:pt x="90904" y="22158"/>
                  </a:cubicBezTo>
                  <a:cubicBezTo>
                    <a:pt x="90595" y="22158"/>
                    <a:pt x="90345" y="21908"/>
                    <a:pt x="90345" y="21598"/>
                  </a:cubicBezTo>
                  <a:cubicBezTo>
                    <a:pt x="90345" y="21288"/>
                    <a:pt x="90595" y="21026"/>
                    <a:pt x="90904" y="21026"/>
                  </a:cubicBezTo>
                  <a:close/>
                  <a:moveTo>
                    <a:pt x="94631" y="21026"/>
                  </a:moveTo>
                  <a:cubicBezTo>
                    <a:pt x="94929" y="21026"/>
                    <a:pt x="95191" y="21288"/>
                    <a:pt x="95191" y="21598"/>
                  </a:cubicBezTo>
                  <a:cubicBezTo>
                    <a:pt x="95191" y="21896"/>
                    <a:pt x="94941" y="22158"/>
                    <a:pt x="94631" y="22158"/>
                  </a:cubicBezTo>
                  <a:cubicBezTo>
                    <a:pt x="94310" y="22158"/>
                    <a:pt x="94060" y="21908"/>
                    <a:pt x="94060" y="21598"/>
                  </a:cubicBezTo>
                  <a:cubicBezTo>
                    <a:pt x="94071" y="21288"/>
                    <a:pt x="94310" y="21026"/>
                    <a:pt x="94631" y="21026"/>
                  </a:cubicBezTo>
                  <a:close/>
                  <a:moveTo>
                    <a:pt x="98346" y="21026"/>
                  </a:moveTo>
                  <a:cubicBezTo>
                    <a:pt x="98655" y="21026"/>
                    <a:pt x="98905" y="21288"/>
                    <a:pt x="98905" y="21598"/>
                  </a:cubicBezTo>
                  <a:cubicBezTo>
                    <a:pt x="98905" y="21908"/>
                    <a:pt x="98655" y="22158"/>
                    <a:pt x="98346" y="22158"/>
                  </a:cubicBezTo>
                  <a:cubicBezTo>
                    <a:pt x="98036" y="22158"/>
                    <a:pt x="97786" y="21908"/>
                    <a:pt x="97786" y="21598"/>
                  </a:cubicBezTo>
                  <a:cubicBezTo>
                    <a:pt x="97786" y="21288"/>
                    <a:pt x="98036" y="21026"/>
                    <a:pt x="98346" y="21026"/>
                  </a:cubicBezTo>
                  <a:close/>
                  <a:moveTo>
                    <a:pt x="102084" y="21026"/>
                  </a:moveTo>
                  <a:cubicBezTo>
                    <a:pt x="102382" y="21026"/>
                    <a:pt x="102644" y="21288"/>
                    <a:pt x="102644" y="21598"/>
                  </a:cubicBezTo>
                  <a:cubicBezTo>
                    <a:pt x="102644" y="21896"/>
                    <a:pt x="102394" y="22158"/>
                    <a:pt x="102084" y="22158"/>
                  </a:cubicBezTo>
                  <a:cubicBezTo>
                    <a:pt x="101787" y="22158"/>
                    <a:pt x="101513" y="21908"/>
                    <a:pt x="101513" y="21598"/>
                  </a:cubicBezTo>
                  <a:cubicBezTo>
                    <a:pt x="101513" y="21288"/>
                    <a:pt x="101775" y="21026"/>
                    <a:pt x="102084" y="21026"/>
                  </a:cubicBezTo>
                  <a:close/>
                  <a:moveTo>
                    <a:pt x="105799" y="21026"/>
                  </a:moveTo>
                  <a:cubicBezTo>
                    <a:pt x="106121" y="21026"/>
                    <a:pt x="106371" y="21288"/>
                    <a:pt x="106371" y="21598"/>
                  </a:cubicBezTo>
                  <a:cubicBezTo>
                    <a:pt x="106371" y="21908"/>
                    <a:pt x="106109" y="22158"/>
                    <a:pt x="105799" y="22158"/>
                  </a:cubicBezTo>
                  <a:cubicBezTo>
                    <a:pt x="105490" y="22158"/>
                    <a:pt x="105239" y="21908"/>
                    <a:pt x="105239" y="21598"/>
                  </a:cubicBezTo>
                  <a:cubicBezTo>
                    <a:pt x="105239" y="21288"/>
                    <a:pt x="105490" y="21026"/>
                    <a:pt x="105799" y="21026"/>
                  </a:cubicBezTo>
                  <a:close/>
                  <a:moveTo>
                    <a:pt x="109538" y="21026"/>
                  </a:moveTo>
                  <a:cubicBezTo>
                    <a:pt x="109835" y="21026"/>
                    <a:pt x="110109" y="21288"/>
                    <a:pt x="110109" y="21598"/>
                  </a:cubicBezTo>
                  <a:cubicBezTo>
                    <a:pt x="110109" y="21896"/>
                    <a:pt x="109847" y="22158"/>
                    <a:pt x="109538" y="22158"/>
                  </a:cubicBezTo>
                  <a:cubicBezTo>
                    <a:pt x="109228" y="22158"/>
                    <a:pt x="108978" y="21908"/>
                    <a:pt x="108978" y="21598"/>
                  </a:cubicBezTo>
                  <a:cubicBezTo>
                    <a:pt x="108978" y="21288"/>
                    <a:pt x="109228" y="21026"/>
                    <a:pt x="109538" y="21026"/>
                  </a:cubicBezTo>
                  <a:close/>
                  <a:moveTo>
                    <a:pt x="113264" y="21026"/>
                  </a:moveTo>
                  <a:cubicBezTo>
                    <a:pt x="113574" y="21026"/>
                    <a:pt x="113824" y="21288"/>
                    <a:pt x="113824" y="21598"/>
                  </a:cubicBezTo>
                  <a:cubicBezTo>
                    <a:pt x="113824" y="21908"/>
                    <a:pt x="113574" y="22158"/>
                    <a:pt x="113264" y="22158"/>
                  </a:cubicBezTo>
                  <a:cubicBezTo>
                    <a:pt x="112943" y="22158"/>
                    <a:pt x="112693" y="21908"/>
                    <a:pt x="112693" y="21598"/>
                  </a:cubicBezTo>
                  <a:cubicBezTo>
                    <a:pt x="112693" y="21288"/>
                    <a:pt x="112943" y="21026"/>
                    <a:pt x="113264" y="21026"/>
                  </a:cubicBezTo>
                  <a:close/>
                  <a:moveTo>
                    <a:pt x="116991" y="21026"/>
                  </a:moveTo>
                  <a:cubicBezTo>
                    <a:pt x="117289" y="21026"/>
                    <a:pt x="117562" y="21288"/>
                    <a:pt x="117562" y="21598"/>
                  </a:cubicBezTo>
                  <a:cubicBezTo>
                    <a:pt x="117562" y="21896"/>
                    <a:pt x="117312" y="22158"/>
                    <a:pt x="116991" y="22158"/>
                  </a:cubicBezTo>
                  <a:cubicBezTo>
                    <a:pt x="116681" y="22158"/>
                    <a:pt x="116431" y="21908"/>
                    <a:pt x="116431" y="21598"/>
                  </a:cubicBezTo>
                  <a:cubicBezTo>
                    <a:pt x="116431" y="21288"/>
                    <a:pt x="116681" y="21026"/>
                    <a:pt x="116991" y="21026"/>
                  </a:cubicBezTo>
                  <a:close/>
                  <a:moveTo>
                    <a:pt x="120718" y="21026"/>
                  </a:moveTo>
                  <a:cubicBezTo>
                    <a:pt x="121027" y="21026"/>
                    <a:pt x="121277" y="21288"/>
                    <a:pt x="121277" y="21598"/>
                  </a:cubicBezTo>
                  <a:cubicBezTo>
                    <a:pt x="121277" y="21908"/>
                    <a:pt x="121027" y="22158"/>
                    <a:pt x="120718" y="22158"/>
                  </a:cubicBezTo>
                  <a:cubicBezTo>
                    <a:pt x="120408" y="22158"/>
                    <a:pt x="120146" y="21908"/>
                    <a:pt x="120146" y="21598"/>
                  </a:cubicBezTo>
                  <a:cubicBezTo>
                    <a:pt x="120146" y="21288"/>
                    <a:pt x="120420" y="21026"/>
                    <a:pt x="120718" y="21026"/>
                  </a:cubicBezTo>
                  <a:close/>
                  <a:moveTo>
                    <a:pt x="124456" y="21026"/>
                  </a:moveTo>
                  <a:cubicBezTo>
                    <a:pt x="124754" y="21026"/>
                    <a:pt x="125016" y="21288"/>
                    <a:pt x="125016" y="21598"/>
                  </a:cubicBezTo>
                  <a:cubicBezTo>
                    <a:pt x="125016" y="21896"/>
                    <a:pt x="124766" y="22158"/>
                    <a:pt x="124456" y="22158"/>
                  </a:cubicBezTo>
                  <a:cubicBezTo>
                    <a:pt x="124135" y="22158"/>
                    <a:pt x="123885" y="21908"/>
                    <a:pt x="123885" y="21598"/>
                  </a:cubicBezTo>
                  <a:cubicBezTo>
                    <a:pt x="123885" y="21288"/>
                    <a:pt x="124135" y="21026"/>
                    <a:pt x="124456" y="21026"/>
                  </a:cubicBezTo>
                  <a:close/>
                  <a:moveTo>
                    <a:pt x="128171" y="21026"/>
                  </a:moveTo>
                  <a:cubicBezTo>
                    <a:pt x="128480" y="21026"/>
                    <a:pt x="128742" y="21288"/>
                    <a:pt x="128742" y="21598"/>
                  </a:cubicBezTo>
                  <a:cubicBezTo>
                    <a:pt x="128742" y="21908"/>
                    <a:pt x="128480" y="22158"/>
                    <a:pt x="128171" y="22158"/>
                  </a:cubicBezTo>
                  <a:cubicBezTo>
                    <a:pt x="127861" y="22158"/>
                    <a:pt x="127611" y="21908"/>
                    <a:pt x="127611" y="21598"/>
                  </a:cubicBezTo>
                  <a:cubicBezTo>
                    <a:pt x="127611" y="21288"/>
                    <a:pt x="127861" y="21026"/>
                    <a:pt x="128171" y="21026"/>
                  </a:cubicBezTo>
                  <a:close/>
                  <a:moveTo>
                    <a:pt x="131898" y="21026"/>
                  </a:moveTo>
                  <a:cubicBezTo>
                    <a:pt x="132195" y="21026"/>
                    <a:pt x="132457" y="21288"/>
                    <a:pt x="132457" y="21598"/>
                  </a:cubicBezTo>
                  <a:cubicBezTo>
                    <a:pt x="132457" y="21896"/>
                    <a:pt x="132207" y="22158"/>
                    <a:pt x="131898" y="22158"/>
                  </a:cubicBezTo>
                  <a:cubicBezTo>
                    <a:pt x="131600" y="22158"/>
                    <a:pt x="131326" y="21908"/>
                    <a:pt x="131326" y="21598"/>
                  </a:cubicBezTo>
                  <a:cubicBezTo>
                    <a:pt x="131338" y="21288"/>
                    <a:pt x="131576" y="21026"/>
                    <a:pt x="131898" y="21026"/>
                  </a:cubicBezTo>
                  <a:close/>
                  <a:moveTo>
                    <a:pt x="135624" y="21026"/>
                  </a:moveTo>
                  <a:cubicBezTo>
                    <a:pt x="135946" y="21026"/>
                    <a:pt x="136196" y="21288"/>
                    <a:pt x="136196" y="21598"/>
                  </a:cubicBezTo>
                  <a:cubicBezTo>
                    <a:pt x="136196" y="21908"/>
                    <a:pt x="135934" y="22158"/>
                    <a:pt x="135624" y="22158"/>
                  </a:cubicBezTo>
                  <a:cubicBezTo>
                    <a:pt x="135315" y="22158"/>
                    <a:pt x="135065" y="21908"/>
                    <a:pt x="135065" y="21598"/>
                  </a:cubicBezTo>
                  <a:cubicBezTo>
                    <a:pt x="135065" y="21288"/>
                    <a:pt x="135315" y="21026"/>
                    <a:pt x="135624" y="21026"/>
                  </a:cubicBezTo>
                  <a:close/>
                  <a:moveTo>
                    <a:pt x="3405" y="22896"/>
                  </a:moveTo>
                  <a:cubicBezTo>
                    <a:pt x="3703" y="22896"/>
                    <a:pt x="3977" y="23146"/>
                    <a:pt x="3977" y="23455"/>
                  </a:cubicBezTo>
                  <a:cubicBezTo>
                    <a:pt x="3977" y="23765"/>
                    <a:pt x="3727" y="24015"/>
                    <a:pt x="3405" y="24015"/>
                  </a:cubicBezTo>
                  <a:cubicBezTo>
                    <a:pt x="3096" y="24015"/>
                    <a:pt x="2846" y="23765"/>
                    <a:pt x="2846" y="23455"/>
                  </a:cubicBezTo>
                  <a:cubicBezTo>
                    <a:pt x="2858" y="23146"/>
                    <a:pt x="3096" y="22896"/>
                    <a:pt x="3405" y="22896"/>
                  </a:cubicBezTo>
                  <a:close/>
                  <a:moveTo>
                    <a:pt x="7132" y="22896"/>
                  </a:moveTo>
                  <a:cubicBezTo>
                    <a:pt x="7430" y="22896"/>
                    <a:pt x="7692" y="23146"/>
                    <a:pt x="7692" y="23455"/>
                  </a:cubicBezTo>
                  <a:cubicBezTo>
                    <a:pt x="7692" y="23765"/>
                    <a:pt x="7442" y="24015"/>
                    <a:pt x="7132" y="24015"/>
                  </a:cubicBezTo>
                  <a:cubicBezTo>
                    <a:pt x="6834" y="24015"/>
                    <a:pt x="6560" y="23765"/>
                    <a:pt x="6560" y="23455"/>
                  </a:cubicBezTo>
                  <a:cubicBezTo>
                    <a:pt x="6584" y="23146"/>
                    <a:pt x="6822" y="22896"/>
                    <a:pt x="7132" y="22896"/>
                  </a:cubicBezTo>
                  <a:close/>
                  <a:moveTo>
                    <a:pt x="10871" y="22896"/>
                  </a:moveTo>
                  <a:cubicBezTo>
                    <a:pt x="11168" y="22896"/>
                    <a:pt x="11430" y="23146"/>
                    <a:pt x="11430" y="23455"/>
                  </a:cubicBezTo>
                  <a:cubicBezTo>
                    <a:pt x="11430" y="23765"/>
                    <a:pt x="11180" y="24015"/>
                    <a:pt x="10871" y="24015"/>
                  </a:cubicBezTo>
                  <a:cubicBezTo>
                    <a:pt x="10573" y="24015"/>
                    <a:pt x="10299" y="23765"/>
                    <a:pt x="10299" y="23455"/>
                  </a:cubicBezTo>
                  <a:cubicBezTo>
                    <a:pt x="10299" y="23146"/>
                    <a:pt x="10549" y="22896"/>
                    <a:pt x="10871" y="22896"/>
                  </a:cubicBezTo>
                  <a:close/>
                  <a:moveTo>
                    <a:pt x="14585" y="22896"/>
                  </a:moveTo>
                  <a:cubicBezTo>
                    <a:pt x="14883" y="22896"/>
                    <a:pt x="15157" y="23146"/>
                    <a:pt x="15157" y="23455"/>
                  </a:cubicBezTo>
                  <a:cubicBezTo>
                    <a:pt x="15157" y="23765"/>
                    <a:pt x="14895" y="24015"/>
                    <a:pt x="14585" y="24015"/>
                  </a:cubicBezTo>
                  <a:cubicBezTo>
                    <a:pt x="14288" y="24015"/>
                    <a:pt x="14014" y="23765"/>
                    <a:pt x="14014" y="23455"/>
                  </a:cubicBezTo>
                  <a:cubicBezTo>
                    <a:pt x="14038" y="23146"/>
                    <a:pt x="14276" y="22896"/>
                    <a:pt x="14585" y="22896"/>
                  </a:cubicBezTo>
                  <a:close/>
                  <a:moveTo>
                    <a:pt x="18324" y="22896"/>
                  </a:moveTo>
                  <a:cubicBezTo>
                    <a:pt x="18622" y="22896"/>
                    <a:pt x="18883" y="23146"/>
                    <a:pt x="18883" y="23455"/>
                  </a:cubicBezTo>
                  <a:cubicBezTo>
                    <a:pt x="18883" y="23765"/>
                    <a:pt x="18633" y="24015"/>
                    <a:pt x="18324" y="24015"/>
                  </a:cubicBezTo>
                  <a:cubicBezTo>
                    <a:pt x="18026" y="24015"/>
                    <a:pt x="17752" y="23765"/>
                    <a:pt x="17752" y="23455"/>
                  </a:cubicBezTo>
                  <a:cubicBezTo>
                    <a:pt x="17752" y="23146"/>
                    <a:pt x="18014" y="22896"/>
                    <a:pt x="18324" y="22896"/>
                  </a:cubicBezTo>
                  <a:close/>
                  <a:moveTo>
                    <a:pt x="22039" y="22896"/>
                  </a:moveTo>
                  <a:cubicBezTo>
                    <a:pt x="22336" y="22896"/>
                    <a:pt x="22610" y="23146"/>
                    <a:pt x="22610" y="23455"/>
                  </a:cubicBezTo>
                  <a:cubicBezTo>
                    <a:pt x="22610" y="23765"/>
                    <a:pt x="22360" y="24015"/>
                    <a:pt x="22039" y="24015"/>
                  </a:cubicBezTo>
                  <a:cubicBezTo>
                    <a:pt x="21729" y="24015"/>
                    <a:pt x="21479" y="23765"/>
                    <a:pt x="21479" y="23455"/>
                  </a:cubicBezTo>
                  <a:cubicBezTo>
                    <a:pt x="21491" y="23146"/>
                    <a:pt x="21729" y="22896"/>
                    <a:pt x="22039" y="22896"/>
                  </a:cubicBezTo>
                  <a:close/>
                  <a:moveTo>
                    <a:pt x="25777" y="22896"/>
                  </a:moveTo>
                  <a:cubicBezTo>
                    <a:pt x="26075" y="22896"/>
                    <a:pt x="26349" y="23146"/>
                    <a:pt x="26349" y="23455"/>
                  </a:cubicBezTo>
                  <a:cubicBezTo>
                    <a:pt x="26349" y="23765"/>
                    <a:pt x="26087" y="24015"/>
                    <a:pt x="25777" y="24015"/>
                  </a:cubicBezTo>
                  <a:cubicBezTo>
                    <a:pt x="25468" y="24015"/>
                    <a:pt x="25206" y="23765"/>
                    <a:pt x="25206" y="23455"/>
                  </a:cubicBezTo>
                  <a:cubicBezTo>
                    <a:pt x="25218" y="23146"/>
                    <a:pt x="25468" y="22896"/>
                    <a:pt x="25777" y="22896"/>
                  </a:cubicBezTo>
                  <a:close/>
                  <a:moveTo>
                    <a:pt x="29504" y="22896"/>
                  </a:moveTo>
                  <a:cubicBezTo>
                    <a:pt x="29801" y="22896"/>
                    <a:pt x="30063" y="23146"/>
                    <a:pt x="30063" y="23455"/>
                  </a:cubicBezTo>
                  <a:cubicBezTo>
                    <a:pt x="30063" y="23765"/>
                    <a:pt x="29813" y="24015"/>
                    <a:pt x="29504" y="24015"/>
                  </a:cubicBezTo>
                  <a:cubicBezTo>
                    <a:pt x="29182" y="24015"/>
                    <a:pt x="28932" y="23765"/>
                    <a:pt x="28932" y="23455"/>
                  </a:cubicBezTo>
                  <a:cubicBezTo>
                    <a:pt x="28944" y="23146"/>
                    <a:pt x="29182" y="22896"/>
                    <a:pt x="29504" y="22896"/>
                  </a:cubicBezTo>
                  <a:close/>
                  <a:moveTo>
                    <a:pt x="33230" y="22896"/>
                  </a:moveTo>
                  <a:cubicBezTo>
                    <a:pt x="33528" y="22896"/>
                    <a:pt x="33802" y="23146"/>
                    <a:pt x="33802" y="23455"/>
                  </a:cubicBezTo>
                  <a:cubicBezTo>
                    <a:pt x="33802" y="23765"/>
                    <a:pt x="33552" y="24015"/>
                    <a:pt x="33230" y="24015"/>
                  </a:cubicBezTo>
                  <a:cubicBezTo>
                    <a:pt x="32921" y="24015"/>
                    <a:pt x="32671" y="23765"/>
                    <a:pt x="32671" y="23455"/>
                  </a:cubicBezTo>
                  <a:cubicBezTo>
                    <a:pt x="32671" y="23146"/>
                    <a:pt x="32921" y="22896"/>
                    <a:pt x="33230" y="22896"/>
                  </a:cubicBezTo>
                  <a:close/>
                  <a:moveTo>
                    <a:pt x="36957" y="22896"/>
                  </a:moveTo>
                  <a:cubicBezTo>
                    <a:pt x="37255" y="22896"/>
                    <a:pt x="37517" y="23146"/>
                    <a:pt x="37517" y="23455"/>
                  </a:cubicBezTo>
                  <a:cubicBezTo>
                    <a:pt x="37517" y="23765"/>
                    <a:pt x="37267" y="24015"/>
                    <a:pt x="36957" y="24015"/>
                  </a:cubicBezTo>
                  <a:cubicBezTo>
                    <a:pt x="36648" y="24015"/>
                    <a:pt x="36386" y="23765"/>
                    <a:pt x="36386" y="23455"/>
                  </a:cubicBezTo>
                  <a:cubicBezTo>
                    <a:pt x="36409" y="23146"/>
                    <a:pt x="36648" y="22896"/>
                    <a:pt x="36957" y="22896"/>
                  </a:cubicBezTo>
                  <a:close/>
                  <a:moveTo>
                    <a:pt x="40672" y="22896"/>
                  </a:moveTo>
                  <a:cubicBezTo>
                    <a:pt x="40970" y="22896"/>
                    <a:pt x="41243" y="23146"/>
                    <a:pt x="41243" y="23455"/>
                  </a:cubicBezTo>
                  <a:cubicBezTo>
                    <a:pt x="41243" y="23765"/>
                    <a:pt x="40993" y="24015"/>
                    <a:pt x="40672" y="24015"/>
                  </a:cubicBezTo>
                  <a:cubicBezTo>
                    <a:pt x="40374" y="24015"/>
                    <a:pt x="40112" y="23765"/>
                    <a:pt x="40112" y="23455"/>
                  </a:cubicBezTo>
                  <a:cubicBezTo>
                    <a:pt x="40124" y="23146"/>
                    <a:pt x="40362" y="22896"/>
                    <a:pt x="40672" y="22896"/>
                  </a:cubicBezTo>
                  <a:close/>
                  <a:moveTo>
                    <a:pt x="44410" y="22896"/>
                  </a:moveTo>
                  <a:cubicBezTo>
                    <a:pt x="44708" y="22896"/>
                    <a:pt x="44982" y="23146"/>
                    <a:pt x="44982" y="23455"/>
                  </a:cubicBezTo>
                  <a:cubicBezTo>
                    <a:pt x="44982" y="23765"/>
                    <a:pt x="44720" y="24015"/>
                    <a:pt x="44410" y="24015"/>
                  </a:cubicBezTo>
                  <a:cubicBezTo>
                    <a:pt x="44113" y="24015"/>
                    <a:pt x="43851" y="23765"/>
                    <a:pt x="43851" y="23455"/>
                  </a:cubicBezTo>
                  <a:cubicBezTo>
                    <a:pt x="43851" y="23146"/>
                    <a:pt x="44101" y="22896"/>
                    <a:pt x="44410" y="22896"/>
                  </a:cubicBezTo>
                  <a:close/>
                  <a:moveTo>
                    <a:pt x="48137" y="22896"/>
                  </a:moveTo>
                  <a:cubicBezTo>
                    <a:pt x="48435" y="22896"/>
                    <a:pt x="48697" y="23146"/>
                    <a:pt x="48697" y="23455"/>
                  </a:cubicBezTo>
                  <a:cubicBezTo>
                    <a:pt x="48697" y="23765"/>
                    <a:pt x="48447" y="24015"/>
                    <a:pt x="48137" y="24015"/>
                  </a:cubicBezTo>
                  <a:cubicBezTo>
                    <a:pt x="47839" y="24015"/>
                    <a:pt x="47566" y="23765"/>
                    <a:pt x="47566" y="23455"/>
                  </a:cubicBezTo>
                  <a:cubicBezTo>
                    <a:pt x="47578" y="23146"/>
                    <a:pt x="47839" y="22896"/>
                    <a:pt x="48137" y="22896"/>
                  </a:cubicBezTo>
                  <a:close/>
                  <a:moveTo>
                    <a:pt x="51864" y="22896"/>
                  </a:moveTo>
                  <a:cubicBezTo>
                    <a:pt x="52161" y="22896"/>
                    <a:pt x="52435" y="23146"/>
                    <a:pt x="52435" y="23455"/>
                  </a:cubicBezTo>
                  <a:cubicBezTo>
                    <a:pt x="52435" y="23765"/>
                    <a:pt x="52185" y="24015"/>
                    <a:pt x="51864" y="24015"/>
                  </a:cubicBezTo>
                  <a:cubicBezTo>
                    <a:pt x="51566" y="24015"/>
                    <a:pt x="51304" y="23765"/>
                    <a:pt x="51304" y="23455"/>
                  </a:cubicBezTo>
                  <a:cubicBezTo>
                    <a:pt x="51304" y="23146"/>
                    <a:pt x="51554" y="22896"/>
                    <a:pt x="51864" y="22896"/>
                  </a:cubicBezTo>
                  <a:close/>
                  <a:moveTo>
                    <a:pt x="55602" y="22896"/>
                  </a:moveTo>
                  <a:cubicBezTo>
                    <a:pt x="55900" y="22896"/>
                    <a:pt x="56174" y="23146"/>
                    <a:pt x="56174" y="23455"/>
                  </a:cubicBezTo>
                  <a:cubicBezTo>
                    <a:pt x="56174" y="23765"/>
                    <a:pt x="55912" y="24015"/>
                    <a:pt x="55602" y="24015"/>
                  </a:cubicBezTo>
                  <a:cubicBezTo>
                    <a:pt x="55293" y="24015"/>
                    <a:pt x="55043" y="23765"/>
                    <a:pt x="55043" y="23455"/>
                  </a:cubicBezTo>
                  <a:cubicBezTo>
                    <a:pt x="55043" y="23146"/>
                    <a:pt x="55293" y="22896"/>
                    <a:pt x="55602" y="22896"/>
                  </a:cubicBezTo>
                  <a:close/>
                  <a:moveTo>
                    <a:pt x="59329" y="22896"/>
                  </a:moveTo>
                  <a:cubicBezTo>
                    <a:pt x="59627" y="22896"/>
                    <a:pt x="59889" y="23146"/>
                    <a:pt x="59889" y="23455"/>
                  </a:cubicBezTo>
                  <a:cubicBezTo>
                    <a:pt x="59889" y="23765"/>
                    <a:pt x="59639" y="24015"/>
                    <a:pt x="59329" y="24015"/>
                  </a:cubicBezTo>
                  <a:cubicBezTo>
                    <a:pt x="59008" y="24015"/>
                    <a:pt x="58757" y="23765"/>
                    <a:pt x="58757" y="23455"/>
                  </a:cubicBezTo>
                  <a:cubicBezTo>
                    <a:pt x="58757" y="23146"/>
                    <a:pt x="59008" y="22896"/>
                    <a:pt x="59329" y="22896"/>
                  </a:cubicBezTo>
                  <a:close/>
                  <a:moveTo>
                    <a:pt x="63056" y="22896"/>
                  </a:moveTo>
                  <a:cubicBezTo>
                    <a:pt x="63353" y="22896"/>
                    <a:pt x="63627" y="23146"/>
                    <a:pt x="63627" y="23455"/>
                  </a:cubicBezTo>
                  <a:cubicBezTo>
                    <a:pt x="63627" y="23765"/>
                    <a:pt x="63377" y="24015"/>
                    <a:pt x="63056" y="24015"/>
                  </a:cubicBezTo>
                  <a:cubicBezTo>
                    <a:pt x="62746" y="24015"/>
                    <a:pt x="62496" y="23765"/>
                    <a:pt x="62496" y="23455"/>
                  </a:cubicBezTo>
                  <a:cubicBezTo>
                    <a:pt x="62496" y="23146"/>
                    <a:pt x="62746" y="22896"/>
                    <a:pt x="63056" y="22896"/>
                  </a:cubicBezTo>
                  <a:close/>
                  <a:moveTo>
                    <a:pt x="66782" y="22896"/>
                  </a:moveTo>
                  <a:cubicBezTo>
                    <a:pt x="67080" y="22896"/>
                    <a:pt x="67342" y="23146"/>
                    <a:pt x="67342" y="23455"/>
                  </a:cubicBezTo>
                  <a:cubicBezTo>
                    <a:pt x="67342" y="23765"/>
                    <a:pt x="67092" y="24015"/>
                    <a:pt x="66782" y="24015"/>
                  </a:cubicBezTo>
                  <a:cubicBezTo>
                    <a:pt x="66473" y="24015"/>
                    <a:pt x="66211" y="23765"/>
                    <a:pt x="66211" y="23455"/>
                  </a:cubicBezTo>
                  <a:cubicBezTo>
                    <a:pt x="66235" y="23146"/>
                    <a:pt x="66473" y="22896"/>
                    <a:pt x="66782" y="22896"/>
                  </a:cubicBezTo>
                  <a:close/>
                  <a:moveTo>
                    <a:pt x="70509" y="22896"/>
                  </a:moveTo>
                  <a:cubicBezTo>
                    <a:pt x="70807" y="22896"/>
                    <a:pt x="71080" y="23146"/>
                    <a:pt x="71080" y="23455"/>
                  </a:cubicBezTo>
                  <a:cubicBezTo>
                    <a:pt x="71080" y="23765"/>
                    <a:pt x="70830" y="24015"/>
                    <a:pt x="70509" y="24015"/>
                  </a:cubicBezTo>
                  <a:cubicBezTo>
                    <a:pt x="70199" y="24015"/>
                    <a:pt x="69949" y="23765"/>
                    <a:pt x="69949" y="23455"/>
                  </a:cubicBezTo>
                  <a:cubicBezTo>
                    <a:pt x="69949" y="23146"/>
                    <a:pt x="70199" y="22896"/>
                    <a:pt x="70509" y="22896"/>
                  </a:cubicBezTo>
                  <a:close/>
                  <a:moveTo>
                    <a:pt x="74236" y="22896"/>
                  </a:moveTo>
                  <a:cubicBezTo>
                    <a:pt x="74533" y="22896"/>
                    <a:pt x="74795" y="23146"/>
                    <a:pt x="74795" y="23455"/>
                  </a:cubicBezTo>
                  <a:cubicBezTo>
                    <a:pt x="74795" y="23765"/>
                    <a:pt x="74545" y="24015"/>
                    <a:pt x="74236" y="24015"/>
                  </a:cubicBezTo>
                  <a:cubicBezTo>
                    <a:pt x="73938" y="24015"/>
                    <a:pt x="73676" y="23765"/>
                    <a:pt x="73676" y="23455"/>
                  </a:cubicBezTo>
                  <a:cubicBezTo>
                    <a:pt x="73676" y="23146"/>
                    <a:pt x="73926" y="22896"/>
                    <a:pt x="74236" y="22896"/>
                  </a:cubicBezTo>
                  <a:close/>
                  <a:moveTo>
                    <a:pt x="77855" y="22896"/>
                  </a:moveTo>
                  <a:cubicBezTo>
                    <a:pt x="78153" y="22896"/>
                    <a:pt x="78415" y="23146"/>
                    <a:pt x="78415" y="23455"/>
                  </a:cubicBezTo>
                  <a:cubicBezTo>
                    <a:pt x="78415" y="23765"/>
                    <a:pt x="78165" y="24015"/>
                    <a:pt x="77855" y="24015"/>
                  </a:cubicBezTo>
                  <a:cubicBezTo>
                    <a:pt x="77546" y="24015"/>
                    <a:pt x="77284" y="23765"/>
                    <a:pt x="77284" y="23455"/>
                  </a:cubicBezTo>
                  <a:cubicBezTo>
                    <a:pt x="77284" y="23146"/>
                    <a:pt x="77546" y="22896"/>
                    <a:pt x="77855" y="22896"/>
                  </a:cubicBezTo>
                  <a:close/>
                  <a:moveTo>
                    <a:pt x="81570" y="22896"/>
                  </a:moveTo>
                  <a:cubicBezTo>
                    <a:pt x="81868" y="22896"/>
                    <a:pt x="82141" y="23146"/>
                    <a:pt x="82141" y="23455"/>
                  </a:cubicBezTo>
                  <a:cubicBezTo>
                    <a:pt x="82141" y="23765"/>
                    <a:pt x="81879" y="24015"/>
                    <a:pt x="81570" y="24015"/>
                  </a:cubicBezTo>
                  <a:cubicBezTo>
                    <a:pt x="81260" y="24015"/>
                    <a:pt x="81010" y="23765"/>
                    <a:pt x="81010" y="23455"/>
                  </a:cubicBezTo>
                  <a:cubicBezTo>
                    <a:pt x="81022" y="23146"/>
                    <a:pt x="81260" y="22896"/>
                    <a:pt x="81570" y="22896"/>
                  </a:cubicBezTo>
                  <a:close/>
                  <a:moveTo>
                    <a:pt x="85308" y="22896"/>
                  </a:moveTo>
                  <a:cubicBezTo>
                    <a:pt x="85606" y="22896"/>
                    <a:pt x="85880" y="23146"/>
                    <a:pt x="85880" y="23455"/>
                  </a:cubicBezTo>
                  <a:cubicBezTo>
                    <a:pt x="85880" y="23765"/>
                    <a:pt x="85618" y="24015"/>
                    <a:pt x="85308" y="24015"/>
                  </a:cubicBezTo>
                  <a:cubicBezTo>
                    <a:pt x="84999" y="24015"/>
                    <a:pt x="84749" y="23765"/>
                    <a:pt x="84749" y="23455"/>
                  </a:cubicBezTo>
                  <a:cubicBezTo>
                    <a:pt x="84749" y="23146"/>
                    <a:pt x="84999" y="22896"/>
                    <a:pt x="85308" y="22896"/>
                  </a:cubicBezTo>
                  <a:close/>
                  <a:moveTo>
                    <a:pt x="89035" y="22896"/>
                  </a:moveTo>
                  <a:cubicBezTo>
                    <a:pt x="89333" y="22896"/>
                    <a:pt x="89595" y="23146"/>
                    <a:pt x="89595" y="23455"/>
                  </a:cubicBezTo>
                  <a:cubicBezTo>
                    <a:pt x="89595" y="23765"/>
                    <a:pt x="89345" y="24015"/>
                    <a:pt x="89035" y="24015"/>
                  </a:cubicBezTo>
                  <a:cubicBezTo>
                    <a:pt x="88714" y="24015"/>
                    <a:pt x="88464" y="23765"/>
                    <a:pt x="88464" y="23455"/>
                  </a:cubicBezTo>
                  <a:cubicBezTo>
                    <a:pt x="88475" y="23146"/>
                    <a:pt x="88714" y="22896"/>
                    <a:pt x="89035" y="22896"/>
                  </a:cubicBezTo>
                  <a:close/>
                  <a:moveTo>
                    <a:pt x="92762" y="22896"/>
                  </a:moveTo>
                  <a:cubicBezTo>
                    <a:pt x="93059" y="22896"/>
                    <a:pt x="93333" y="23146"/>
                    <a:pt x="93333" y="23455"/>
                  </a:cubicBezTo>
                  <a:cubicBezTo>
                    <a:pt x="93333" y="23765"/>
                    <a:pt x="93071" y="24015"/>
                    <a:pt x="92762" y="24015"/>
                  </a:cubicBezTo>
                  <a:cubicBezTo>
                    <a:pt x="92452" y="24015"/>
                    <a:pt x="92202" y="23765"/>
                    <a:pt x="92202" y="23455"/>
                  </a:cubicBezTo>
                  <a:cubicBezTo>
                    <a:pt x="92202" y="23146"/>
                    <a:pt x="92452" y="22896"/>
                    <a:pt x="92762" y="22896"/>
                  </a:cubicBezTo>
                  <a:close/>
                  <a:moveTo>
                    <a:pt x="96488" y="22896"/>
                  </a:moveTo>
                  <a:cubicBezTo>
                    <a:pt x="96786" y="22896"/>
                    <a:pt x="97048" y="23146"/>
                    <a:pt x="97048" y="23455"/>
                  </a:cubicBezTo>
                  <a:cubicBezTo>
                    <a:pt x="97048" y="23765"/>
                    <a:pt x="96798" y="24015"/>
                    <a:pt x="96488" y="24015"/>
                  </a:cubicBezTo>
                  <a:cubicBezTo>
                    <a:pt x="96191" y="24015"/>
                    <a:pt x="95917" y="23765"/>
                    <a:pt x="95917" y="23455"/>
                  </a:cubicBezTo>
                  <a:cubicBezTo>
                    <a:pt x="95917" y="23146"/>
                    <a:pt x="96179" y="22896"/>
                    <a:pt x="96488" y="22896"/>
                  </a:cubicBezTo>
                  <a:close/>
                  <a:moveTo>
                    <a:pt x="100203" y="22896"/>
                  </a:moveTo>
                  <a:cubicBezTo>
                    <a:pt x="100501" y="22896"/>
                    <a:pt x="100775" y="23146"/>
                    <a:pt x="100775" y="23455"/>
                  </a:cubicBezTo>
                  <a:cubicBezTo>
                    <a:pt x="100775" y="23765"/>
                    <a:pt x="100513" y="24015"/>
                    <a:pt x="100203" y="24015"/>
                  </a:cubicBezTo>
                  <a:cubicBezTo>
                    <a:pt x="99905" y="24015"/>
                    <a:pt x="99644" y="23765"/>
                    <a:pt x="99644" y="23455"/>
                  </a:cubicBezTo>
                  <a:cubicBezTo>
                    <a:pt x="99655" y="23146"/>
                    <a:pt x="99894" y="22896"/>
                    <a:pt x="100203" y="22896"/>
                  </a:cubicBezTo>
                  <a:close/>
                  <a:moveTo>
                    <a:pt x="103942" y="22896"/>
                  </a:moveTo>
                  <a:cubicBezTo>
                    <a:pt x="104239" y="22896"/>
                    <a:pt x="104513" y="23146"/>
                    <a:pt x="104513" y="23455"/>
                  </a:cubicBezTo>
                  <a:cubicBezTo>
                    <a:pt x="104513" y="23765"/>
                    <a:pt x="104251" y="24015"/>
                    <a:pt x="103942" y="24015"/>
                  </a:cubicBezTo>
                  <a:cubicBezTo>
                    <a:pt x="103644" y="24015"/>
                    <a:pt x="103382" y="23765"/>
                    <a:pt x="103382" y="23455"/>
                  </a:cubicBezTo>
                  <a:cubicBezTo>
                    <a:pt x="103382" y="23146"/>
                    <a:pt x="103632" y="22896"/>
                    <a:pt x="103942" y="22896"/>
                  </a:cubicBezTo>
                  <a:close/>
                  <a:moveTo>
                    <a:pt x="107668" y="22896"/>
                  </a:moveTo>
                  <a:cubicBezTo>
                    <a:pt x="107966" y="22896"/>
                    <a:pt x="108228" y="23146"/>
                    <a:pt x="108228" y="23455"/>
                  </a:cubicBezTo>
                  <a:cubicBezTo>
                    <a:pt x="108228" y="23765"/>
                    <a:pt x="107978" y="24015"/>
                    <a:pt x="107668" y="24015"/>
                  </a:cubicBezTo>
                  <a:cubicBezTo>
                    <a:pt x="107371" y="24015"/>
                    <a:pt x="107097" y="23765"/>
                    <a:pt x="107097" y="23455"/>
                  </a:cubicBezTo>
                  <a:cubicBezTo>
                    <a:pt x="107109" y="23146"/>
                    <a:pt x="107347" y="22896"/>
                    <a:pt x="107668" y="22896"/>
                  </a:cubicBezTo>
                  <a:close/>
                  <a:moveTo>
                    <a:pt x="111395" y="22896"/>
                  </a:moveTo>
                  <a:cubicBezTo>
                    <a:pt x="111693" y="22896"/>
                    <a:pt x="111967" y="23146"/>
                    <a:pt x="111967" y="23455"/>
                  </a:cubicBezTo>
                  <a:cubicBezTo>
                    <a:pt x="111967" y="23765"/>
                    <a:pt x="111705" y="24015"/>
                    <a:pt x="111395" y="24015"/>
                  </a:cubicBezTo>
                  <a:cubicBezTo>
                    <a:pt x="111085" y="24015"/>
                    <a:pt x="110835" y="23765"/>
                    <a:pt x="110835" y="23455"/>
                  </a:cubicBezTo>
                  <a:cubicBezTo>
                    <a:pt x="110835" y="23146"/>
                    <a:pt x="111085" y="22896"/>
                    <a:pt x="111395" y="22896"/>
                  </a:cubicBezTo>
                  <a:close/>
                  <a:moveTo>
                    <a:pt x="115122" y="22896"/>
                  </a:moveTo>
                  <a:cubicBezTo>
                    <a:pt x="115419" y="22896"/>
                    <a:pt x="115681" y="23146"/>
                    <a:pt x="115681" y="23455"/>
                  </a:cubicBezTo>
                  <a:cubicBezTo>
                    <a:pt x="115681" y="23765"/>
                    <a:pt x="115431" y="24015"/>
                    <a:pt x="115122" y="24015"/>
                  </a:cubicBezTo>
                  <a:cubicBezTo>
                    <a:pt x="114812" y="24015"/>
                    <a:pt x="114550" y="23765"/>
                    <a:pt x="114550" y="23455"/>
                  </a:cubicBezTo>
                  <a:cubicBezTo>
                    <a:pt x="114574" y="23146"/>
                    <a:pt x="114812" y="22896"/>
                    <a:pt x="115122" y="22896"/>
                  </a:cubicBezTo>
                  <a:close/>
                  <a:moveTo>
                    <a:pt x="118860" y="22896"/>
                  </a:moveTo>
                  <a:cubicBezTo>
                    <a:pt x="119158" y="22896"/>
                    <a:pt x="119420" y="23146"/>
                    <a:pt x="119420" y="23455"/>
                  </a:cubicBezTo>
                  <a:cubicBezTo>
                    <a:pt x="119420" y="23765"/>
                    <a:pt x="119170" y="24015"/>
                    <a:pt x="118860" y="24015"/>
                  </a:cubicBezTo>
                  <a:cubicBezTo>
                    <a:pt x="118539" y="24015"/>
                    <a:pt x="118289" y="23765"/>
                    <a:pt x="118289" y="23455"/>
                  </a:cubicBezTo>
                  <a:cubicBezTo>
                    <a:pt x="118289" y="23146"/>
                    <a:pt x="118539" y="22896"/>
                    <a:pt x="118860" y="22896"/>
                  </a:cubicBezTo>
                  <a:close/>
                  <a:moveTo>
                    <a:pt x="122575" y="22896"/>
                  </a:moveTo>
                  <a:cubicBezTo>
                    <a:pt x="122873" y="22896"/>
                    <a:pt x="123146" y="23146"/>
                    <a:pt x="123146" y="23455"/>
                  </a:cubicBezTo>
                  <a:cubicBezTo>
                    <a:pt x="123146" y="23765"/>
                    <a:pt x="122885" y="24015"/>
                    <a:pt x="122575" y="24015"/>
                  </a:cubicBezTo>
                  <a:cubicBezTo>
                    <a:pt x="122265" y="24015"/>
                    <a:pt x="122015" y="23765"/>
                    <a:pt x="122015" y="23455"/>
                  </a:cubicBezTo>
                  <a:cubicBezTo>
                    <a:pt x="122027" y="23146"/>
                    <a:pt x="122277" y="22896"/>
                    <a:pt x="122575" y="22896"/>
                  </a:cubicBezTo>
                  <a:close/>
                  <a:moveTo>
                    <a:pt x="126314" y="22896"/>
                  </a:moveTo>
                  <a:cubicBezTo>
                    <a:pt x="126611" y="22896"/>
                    <a:pt x="126873" y="23146"/>
                    <a:pt x="126873" y="23455"/>
                  </a:cubicBezTo>
                  <a:cubicBezTo>
                    <a:pt x="126873" y="23765"/>
                    <a:pt x="126623" y="24015"/>
                    <a:pt x="126314" y="24015"/>
                  </a:cubicBezTo>
                  <a:cubicBezTo>
                    <a:pt x="126004" y="24015"/>
                    <a:pt x="125742" y="23765"/>
                    <a:pt x="125742" y="23455"/>
                  </a:cubicBezTo>
                  <a:cubicBezTo>
                    <a:pt x="125742" y="23146"/>
                    <a:pt x="126004" y="22896"/>
                    <a:pt x="126314" y="22896"/>
                  </a:cubicBezTo>
                  <a:close/>
                  <a:moveTo>
                    <a:pt x="130028" y="22896"/>
                  </a:moveTo>
                  <a:cubicBezTo>
                    <a:pt x="130326" y="22896"/>
                    <a:pt x="130600" y="23146"/>
                    <a:pt x="130600" y="23455"/>
                  </a:cubicBezTo>
                  <a:cubicBezTo>
                    <a:pt x="130600" y="23765"/>
                    <a:pt x="130350" y="24015"/>
                    <a:pt x="130028" y="24015"/>
                  </a:cubicBezTo>
                  <a:cubicBezTo>
                    <a:pt x="129731" y="24015"/>
                    <a:pt x="129469" y="23765"/>
                    <a:pt x="129469" y="23455"/>
                  </a:cubicBezTo>
                  <a:cubicBezTo>
                    <a:pt x="129469" y="23146"/>
                    <a:pt x="129719" y="22896"/>
                    <a:pt x="130028" y="22896"/>
                  </a:cubicBezTo>
                  <a:close/>
                  <a:moveTo>
                    <a:pt x="133767" y="22896"/>
                  </a:moveTo>
                  <a:cubicBezTo>
                    <a:pt x="134065" y="22896"/>
                    <a:pt x="134326" y="23146"/>
                    <a:pt x="134326" y="23455"/>
                  </a:cubicBezTo>
                  <a:cubicBezTo>
                    <a:pt x="134326" y="23765"/>
                    <a:pt x="134076" y="24015"/>
                    <a:pt x="133767" y="24015"/>
                  </a:cubicBezTo>
                  <a:cubicBezTo>
                    <a:pt x="133469" y="24015"/>
                    <a:pt x="133207" y="23765"/>
                    <a:pt x="133207" y="23455"/>
                  </a:cubicBezTo>
                  <a:cubicBezTo>
                    <a:pt x="133207" y="23146"/>
                    <a:pt x="133457" y="22896"/>
                    <a:pt x="133767" y="22896"/>
                  </a:cubicBezTo>
                  <a:close/>
                  <a:moveTo>
                    <a:pt x="137494" y="22896"/>
                  </a:moveTo>
                  <a:cubicBezTo>
                    <a:pt x="137791" y="22896"/>
                    <a:pt x="138053" y="23146"/>
                    <a:pt x="138053" y="23455"/>
                  </a:cubicBezTo>
                  <a:cubicBezTo>
                    <a:pt x="138053" y="23765"/>
                    <a:pt x="137803" y="24015"/>
                    <a:pt x="137494" y="24015"/>
                  </a:cubicBezTo>
                  <a:cubicBezTo>
                    <a:pt x="137196" y="24015"/>
                    <a:pt x="136922" y="23765"/>
                    <a:pt x="136922" y="23455"/>
                  </a:cubicBezTo>
                  <a:cubicBezTo>
                    <a:pt x="136934" y="23146"/>
                    <a:pt x="137172" y="22896"/>
                    <a:pt x="137494" y="22896"/>
                  </a:cubicBezTo>
                  <a:close/>
                  <a:moveTo>
                    <a:pt x="1548" y="24753"/>
                  </a:moveTo>
                  <a:cubicBezTo>
                    <a:pt x="1846" y="24753"/>
                    <a:pt x="2119" y="25003"/>
                    <a:pt x="2119" y="25313"/>
                  </a:cubicBezTo>
                  <a:cubicBezTo>
                    <a:pt x="2119" y="25610"/>
                    <a:pt x="1858" y="25884"/>
                    <a:pt x="1548" y="25884"/>
                  </a:cubicBezTo>
                  <a:cubicBezTo>
                    <a:pt x="1238" y="25884"/>
                    <a:pt x="988" y="25622"/>
                    <a:pt x="988" y="25313"/>
                  </a:cubicBezTo>
                  <a:cubicBezTo>
                    <a:pt x="988" y="25003"/>
                    <a:pt x="1238" y="24753"/>
                    <a:pt x="1548" y="24753"/>
                  </a:cubicBezTo>
                  <a:close/>
                  <a:moveTo>
                    <a:pt x="5287" y="24753"/>
                  </a:moveTo>
                  <a:cubicBezTo>
                    <a:pt x="5596" y="24753"/>
                    <a:pt x="5846" y="25003"/>
                    <a:pt x="5846" y="25313"/>
                  </a:cubicBezTo>
                  <a:cubicBezTo>
                    <a:pt x="5846" y="25622"/>
                    <a:pt x="5596" y="25884"/>
                    <a:pt x="5287" y="25884"/>
                  </a:cubicBezTo>
                  <a:cubicBezTo>
                    <a:pt x="4977" y="25884"/>
                    <a:pt x="4715" y="25622"/>
                    <a:pt x="4715" y="25313"/>
                  </a:cubicBezTo>
                  <a:cubicBezTo>
                    <a:pt x="4715" y="25003"/>
                    <a:pt x="4977" y="24753"/>
                    <a:pt x="5287" y="24753"/>
                  </a:cubicBezTo>
                  <a:close/>
                  <a:moveTo>
                    <a:pt x="9001" y="24753"/>
                  </a:moveTo>
                  <a:cubicBezTo>
                    <a:pt x="9299" y="24753"/>
                    <a:pt x="9573" y="25003"/>
                    <a:pt x="9573" y="25313"/>
                  </a:cubicBezTo>
                  <a:cubicBezTo>
                    <a:pt x="9573" y="25610"/>
                    <a:pt x="9323" y="25884"/>
                    <a:pt x="9001" y="25884"/>
                  </a:cubicBezTo>
                  <a:cubicBezTo>
                    <a:pt x="8704" y="25884"/>
                    <a:pt x="8442" y="25622"/>
                    <a:pt x="8442" y="25313"/>
                  </a:cubicBezTo>
                  <a:cubicBezTo>
                    <a:pt x="8442" y="25003"/>
                    <a:pt x="8692" y="24753"/>
                    <a:pt x="9001" y="24753"/>
                  </a:cubicBezTo>
                  <a:close/>
                  <a:moveTo>
                    <a:pt x="12728" y="24753"/>
                  </a:moveTo>
                  <a:cubicBezTo>
                    <a:pt x="13037" y="24753"/>
                    <a:pt x="13288" y="25003"/>
                    <a:pt x="13288" y="25313"/>
                  </a:cubicBezTo>
                  <a:cubicBezTo>
                    <a:pt x="13288" y="25622"/>
                    <a:pt x="13037" y="25884"/>
                    <a:pt x="12728" y="25884"/>
                  </a:cubicBezTo>
                  <a:cubicBezTo>
                    <a:pt x="12418" y="25884"/>
                    <a:pt x="12156" y="25622"/>
                    <a:pt x="12156" y="25313"/>
                  </a:cubicBezTo>
                  <a:cubicBezTo>
                    <a:pt x="12180" y="25003"/>
                    <a:pt x="12418" y="24753"/>
                    <a:pt x="12728" y="24753"/>
                  </a:cubicBezTo>
                  <a:close/>
                  <a:moveTo>
                    <a:pt x="16466" y="24753"/>
                  </a:moveTo>
                  <a:cubicBezTo>
                    <a:pt x="16764" y="24753"/>
                    <a:pt x="17026" y="25003"/>
                    <a:pt x="17026" y="25313"/>
                  </a:cubicBezTo>
                  <a:cubicBezTo>
                    <a:pt x="17026" y="25610"/>
                    <a:pt x="16776" y="25884"/>
                    <a:pt x="16466" y="25884"/>
                  </a:cubicBezTo>
                  <a:cubicBezTo>
                    <a:pt x="16169" y="25884"/>
                    <a:pt x="15895" y="25622"/>
                    <a:pt x="15895" y="25313"/>
                  </a:cubicBezTo>
                  <a:cubicBezTo>
                    <a:pt x="15895" y="25003"/>
                    <a:pt x="16145" y="24753"/>
                    <a:pt x="16466" y="24753"/>
                  </a:cubicBezTo>
                  <a:close/>
                  <a:moveTo>
                    <a:pt x="20181" y="24753"/>
                  </a:moveTo>
                  <a:cubicBezTo>
                    <a:pt x="20491" y="24753"/>
                    <a:pt x="20753" y="25003"/>
                    <a:pt x="20753" y="25313"/>
                  </a:cubicBezTo>
                  <a:cubicBezTo>
                    <a:pt x="20753" y="25622"/>
                    <a:pt x="20491" y="25884"/>
                    <a:pt x="20181" y="25884"/>
                  </a:cubicBezTo>
                  <a:cubicBezTo>
                    <a:pt x="19872" y="25884"/>
                    <a:pt x="19622" y="25622"/>
                    <a:pt x="19622" y="25313"/>
                  </a:cubicBezTo>
                  <a:cubicBezTo>
                    <a:pt x="19634" y="25003"/>
                    <a:pt x="19872" y="24753"/>
                    <a:pt x="20181" y="24753"/>
                  </a:cubicBezTo>
                  <a:close/>
                  <a:moveTo>
                    <a:pt x="23920" y="24753"/>
                  </a:moveTo>
                  <a:cubicBezTo>
                    <a:pt x="24217" y="24753"/>
                    <a:pt x="24479" y="25003"/>
                    <a:pt x="24479" y="25313"/>
                  </a:cubicBezTo>
                  <a:cubicBezTo>
                    <a:pt x="24479" y="25610"/>
                    <a:pt x="24229" y="25884"/>
                    <a:pt x="23920" y="25884"/>
                  </a:cubicBezTo>
                  <a:cubicBezTo>
                    <a:pt x="23610" y="25884"/>
                    <a:pt x="23348" y="25622"/>
                    <a:pt x="23348" y="25313"/>
                  </a:cubicBezTo>
                  <a:cubicBezTo>
                    <a:pt x="23348" y="25003"/>
                    <a:pt x="23610" y="24753"/>
                    <a:pt x="23920" y="24753"/>
                  </a:cubicBezTo>
                  <a:close/>
                  <a:moveTo>
                    <a:pt x="27635" y="24753"/>
                  </a:moveTo>
                  <a:cubicBezTo>
                    <a:pt x="27956" y="24753"/>
                    <a:pt x="28206" y="25003"/>
                    <a:pt x="28206" y="25313"/>
                  </a:cubicBezTo>
                  <a:cubicBezTo>
                    <a:pt x="28206" y="25622"/>
                    <a:pt x="27956" y="25884"/>
                    <a:pt x="27635" y="25884"/>
                  </a:cubicBezTo>
                  <a:cubicBezTo>
                    <a:pt x="27325" y="25884"/>
                    <a:pt x="27075" y="25622"/>
                    <a:pt x="27075" y="25313"/>
                  </a:cubicBezTo>
                  <a:cubicBezTo>
                    <a:pt x="27087" y="25003"/>
                    <a:pt x="27325" y="24753"/>
                    <a:pt x="27635" y="24753"/>
                  </a:cubicBezTo>
                  <a:close/>
                  <a:moveTo>
                    <a:pt x="31373" y="24753"/>
                  </a:moveTo>
                  <a:cubicBezTo>
                    <a:pt x="31671" y="24753"/>
                    <a:pt x="31945" y="25003"/>
                    <a:pt x="31945" y="25313"/>
                  </a:cubicBezTo>
                  <a:cubicBezTo>
                    <a:pt x="31945" y="25610"/>
                    <a:pt x="31683" y="25884"/>
                    <a:pt x="31373" y="25884"/>
                  </a:cubicBezTo>
                  <a:cubicBezTo>
                    <a:pt x="31064" y="25884"/>
                    <a:pt x="30814" y="25622"/>
                    <a:pt x="30814" y="25313"/>
                  </a:cubicBezTo>
                  <a:cubicBezTo>
                    <a:pt x="30814" y="25003"/>
                    <a:pt x="31064" y="24753"/>
                    <a:pt x="31373" y="24753"/>
                  </a:cubicBezTo>
                  <a:close/>
                  <a:moveTo>
                    <a:pt x="35100" y="24753"/>
                  </a:moveTo>
                  <a:cubicBezTo>
                    <a:pt x="35409" y="24753"/>
                    <a:pt x="35659" y="25003"/>
                    <a:pt x="35659" y="25313"/>
                  </a:cubicBezTo>
                  <a:cubicBezTo>
                    <a:pt x="35659" y="25622"/>
                    <a:pt x="35409" y="25884"/>
                    <a:pt x="35100" y="25884"/>
                  </a:cubicBezTo>
                  <a:cubicBezTo>
                    <a:pt x="34778" y="25884"/>
                    <a:pt x="34528" y="25622"/>
                    <a:pt x="34528" y="25313"/>
                  </a:cubicBezTo>
                  <a:cubicBezTo>
                    <a:pt x="34540" y="25003"/>
                    <a:pt x="34778" y="24753"/>
                    <a:pt x="35100" y="24753"/>
                  </a:cubicBezTo>
                  <a:close/>
                  <a:moveTo>
                    <a:pt x="38815" y="24753"/>
                  </a:moveTo>
                  <a:cubicBezTo>
                    <a:pt x="39112" y="24753"/>
                    <a:pt x="39386" y="25003"/>
                    <a:pt x="39386" y="25313"/>
                  </a:cubicBezTo>
                  <a:cubicBezTo>
                    <a:pt x="39386" y="25610"/>
                    <a:pt x="39124" y="25884"/>
                    <a:pt x="38815" y="25884"/>
                  </a:cubicBezTo>
                  <a:cubicBezTo>
                    <a:pt x="38517" y="25884"/>
                    <a:pt x="38255" y="25622"/>
                    <a:pt x="38255" y="25313"/>
                  </a:cubicBezTo>
                  <a:cubicBezTo>
                    <a:pt x="38255" y="25003"/>
                    <a:pt x="38505" y="24753"/>
                    <a:pt x="38815" y="24753"/>
                  </a:cubicBezTo>
                  <a:close/>
                  <a:moveTo>
                    <a:pt x="42553" y="24753"/>
                  </a:moveTo>
                  <a:cubicBezTo>
                    <a:pt x="42863" y="24753"/>
                    <a:pt x="43113" y="25003"/>
                    <a:pt x="43113" y="25313"/>
                  </a:cubicBezTo>
                  <a:cubicBezTo>
                    <a:pt x="43113" y="25622"/>
                    <a:pt x="42863" y="25884"/>
                    <a:pt x="42553" y="25884"/>
                  </a:cubicBezTo>
                  <a:cubicBezTo>
                    <a:pt x="42232" y="25884"/>
                    <a:pt x="41982" y="25622"/>
                    <a:pt x="41982" y="25313"/>
                  </a:cubicBezTo>
                  <a:cubicBezTo>
                    <a:pt x="41982" y="25003"/>
                    <a:pt x="42244" y="24753"/>
                    <a:pt x="42553" y="24753"/>
                  </a:cubicBezTo>
                  <a:close/>
                  <a:moveTo>
                    <a:pt x="46268" y="24753"/>
                  </a:moveTo>
                  <a:cubicBezTo>
                    <a:pt x="46565" y="24753"/>
                    <a:pt x="46839" y="25003"/>
                    <a:pt x="46839" y="25313"/>
                  </a:cubicBezTo>
                  <a:cubicBezTo>
                    <a:pt x="46839" y="25610"/>
                    <a:pt x="46589" y="25884"/>
                    <a:pt x="46268" y="25884"/>
                  </a:cubicBezTo>
                  <a:cubicBezTo>
                    <a:pt x="45970" y="25884"/>
                    <a:pt x="45708" y="25622"/>
                    <a:pt x="45708" y="25313"/>
                  </a:cubicBezTo>
                  <a:cubicBezTo>
                    <a:pt x="45708" y="25003"/>
                    <a:pt x="45958" y="24753"/>
                    <a:pt x="46268" y="24753"/>
                  </a:cubicBezTo>
                  <a:close/>
                  <a:moveTo>
                    <a:pt x="50006" y="24753"/>
                  </a:moveTo>
                  <a:cubicBezTo>
                    <a:pt x="50316" y="24753"/>
                    <a:pt x="50578" y="25003"/>
                    <a:pt x="50578" y="25313"/>
                  </a:cubicBezTo>
                  <a:cubicBezTo>
                    <a:pt x="50578" y="25622"/>
                    <a:pt x="50316" y="25884"/>
                    <a:pt x="50006" y="25884"/>
                  </a:cubicBezTo>
                  <a:cubicBezTo>
                    <a:pt x="49697" y="25884"/>
                    <a:pt x="49447" y="25622"/>
                    <a:pt x="49447" y="25313"/>
                  </a:cubicBezTo>
                  <a:cubicBezTo>
                    <a:pt x="49447" y="25003"/>
                    <a:pt x="49697" y="24753"/>
                    <a:pt x="50006" y="24753"/>
                  </a:cubicBezTo>
                  <a:close/>
                  <a:moveTo>
                    <a:pt x="53733" y="24753"/>
                  </a:moveTo>
                  <a:cubicBezTo>
                    <a:pt x="54031" y="24753"/>
                    <a:pt x="54293" y="25003"/>
                    <a:pt x="54293" y="25313"/>
                  </a:cubicBezTo>
                  <a:cubicBezTo>
                    <a:pt x="54293" y="25610"/>
                    <a:pt x="54043" y="25884"/>
                    <a:pt x="53733" y="25884"/>
                  </a:cubicBezTo>
                  <a:cubicBezTo>
                    <a:pt x="53412" y="25884"/>
                    <a:pt x="53162" y="25622"/>
                    <a:pt x="53162" y="25313"/>
                  </a:cubicBezTo>
                  <a:cubicBezTo>
                    <a:pt x="53162" y="25003"/>
                    <a:pt x="53412" y="24753"/>
                    <a:pt x="53733" y="24753"/>
                  </a:cubicBezTo>
                  <a:close/>
                  <a:moveTo>
                    <a:pt x="57460" y="24753"/>
                  </a:moveTo>
                  <a:cubicBezTo>
                    <a:pt x="57781" y="24753"/>
                    <a:pt x="58031" y="25003"/>
                    <a:pt x="58031" y="25313"/>
                  </a:cubicBezTo>
                  <a:cubicBezTo>
                    <a:pt x="58031" y="25622"/>
                    <a:pt x="57781" y="25884"/>
                    <a:pt x="57460" y="25884"/>
                  </a:cubicBezTo>
                  <a:cubicBezTo>
                    <a:pt x="57150" y="25884"/>
                    <a:pt x="56900" y="25622"/>
                    <a:pt x="56900" y="25313"/>
                  </a:cubicBezTo>
                  <a:cubicBezTo>
                    <a:pt x="56900" y="25003"/>
                    <a:pt x="57150" y="24753"/>
                    <a:pt x="57460" y="24753"/>
                  </a:cubicBezTo>
                  <a:close/>
                  <a:moveTo>
                    <a:pt x="61186" y="24753"/>
                  </a:moveTo>
                  <a:cubicBezTo>
                    <a:pt x="61484" y="24753"/>
                    <a:pt x="61746" y="25003"/>
                    <a:pt x="61746" y="25313"/>
                  </a:cubicBezTo>
                  <a:cubicBezTo>
                    <a:pt x="61746" y="25610"/>
                    <a:pt x="61496" y="25884"/>
                    <a:pt x="61186" y="25884"/>
                  </a:cubicBezTo>
                  <a:cubicBezTo>
                    <a:pt x="60877" y="25884"/>
                    <a:pt x="60615" y="25622"/>
                    <a:pt x="60615" y="25313"/>
                  </a:cubicBezTo>
                  <a:cubicBezTo>
                    <a:pt x="60615" y="25003"/>
                    <a:pt x="60877" y="24753"/>
                    <a:pt x="61186" y="24753"/>
                  </a:cubicBezTo>
                  <a:close/>
                  <a:moveTo>
                    <a:pt x="64925" y="24753"/>
                  </a:moveTo>
                  <a:cubicBezTo>
                    <a:pt x="65234" y="24753"/>
                    <a:pt x="65485" y="25003"/>
                    <a:pt x="65485" y="25313"/>
                  </a:cubicBezTo>
                  <a:cubicBezTo>
                    <a:pt x="65485" y="25622"/>
                    <a:pt x="65234" y="25884"/>
                    <a:pt x="64925" y="25884"/>
                  </a:cubicBezTo>
                  <a:cubicBezTo>
                    <a:pt x="64603" y="25884"/>
                    <a:pt x="64353" y="25622"/>
                    <a:pt x="64353" y="25313"/>
                  </a:cubicBezTo>
                  <a:cubicBezTo>
                    <a:pt x="64353" y="25003"/>
                    <a:pt x="64603" y="24753"/>
                    <a:pt x="64925" y="24753"/>
                  </a:cubicBezTo>
                  <a:close/>
                  <a:moveTo>
                    <a:pt x="68640" y="24753"/>
                  </a:moveTo>
                  <a:cubicBezTo>
                    <a:pt x="68937" y="24753"/>
                    <a:pt x="69211" y="25003"/>
                    <a:pt x="69211" y="25313"/>
                  </a:cubicBezTo>
                  <a:cubicBezTo>
                    <a:pt x="69211" y="25610"/>
                    <a:pt x="68949" y="25884"/>
                    <a:pt x="68640" y="25884"/>
                  </a:cubicBezTo>
                  <a:cubicBezTo>
                    <a:pt x="68330" y="25884"/>
                    <a:pt x="68080" y="25622"/>
                    <a:pt x="68080" y="25313"/>
                  </a:cubicBezTo>
                  <a:cubicBezTo>
                    <a:pt x="68092" y="25003"/>
                    <a:pt x="68330" y="24753"/>
                    <a:pt x="68640" y="24753"/>
                  </a:cubicBezTo>
                  <a:close/>
                  <a:moveTo>
                    <a:pt x="72366" y="24753"/>
                  </a:moveTo>
                  <a:cubicBezTo>
                    <a:pt x="72676" y="24753"/>
                    <a:pt x="72926" y="25003"/>
                    <a:pt x="72926" y="25313"/>
                  </a:cubicBezTo>
                  <a:cubicBezTo>
                    <a:pt x="72926" y="25622"/>
                    <a:pt x="72676" y="25884"/>
                    <a:pt x="72366" y="25884"/>
                  </a:cubicBezTo>
                  <a:cubicBezTo>
                    <a:pt x="72045" y="25884"/>
                    <a:pt x="71795" y="25622"/>
                    <a:pt x="71795" y="25313"/>
                  </a:cubicBezTo>
                  <a:cubicBezTo>
                    <a:pt x="71807" y="25003"/>
                    <a:pt x="72069" y="24753"/>
                    <a:pt x="72366" y="24753"/>
                  </a:cubicBezTo>
                  <a:close/>
                  <a:moveTo>
                    <a:pt x="76093" y="24753"/>
                  </a:moveTo>
                  <a:cubicBezTo>
                    <a:pt x="76391" y="24753"/>
                    <a:pt x="76664" y="25003"/>
                    <a:pt x="76664" y="25313"/>
                  </a:cubicBezTo>
                  <a:cubicBezTo>
                    <a:pt x="76664" y="25610"/>
                    <a:pt x="76403" y="25884"/>
                    <a:pt x="76093" y="25884"/>
                  </a:cubicBezTo>
                  <a:cubicBezTo>
                    <a:pt x="75795" y="25884"/>
                    <a:pt x="75533" y="25622"/>
                    <a:pt x="75533" y="25313"/>
                  </a:cubicBezTo>
                  <a:cubicBezTo>
                    <a:pt x="75533" y="25003"/>
                    <a:pt x="75783" y="24753"/>
                    <a:pt x="76093" y="24753"/>
                  </a:cubicBezTo>
                  <a:close/>
                  <a:moveTo>
                    <a:pt x="79712" y="24753"/>
                  </a:moveTo>
                  <a:cubicBezTo>
                    <a:pt x="80010" y="24753"/>
                    <a:pt x="80284" y="25003"/>
                    <a:pt x="80284" y="25313"/>
                  </a:cubicBezTo>
                  <a:cubicBezTo>
                    <a:pt x="80284" y="25610"/>
                    <a:pt x="80022" y="25884"/>
                    <a:pt x="79712" y="25884"/>
                  </a:cubicBezTo>
                  <a:cubicBezTo>
                    <a:pt x="79403" y="25884"/>
                    <a:pt x="79153" y="25622"/>
                    <a:pt x="79153" y="25313"/>
                  </a:cubicBezTo>
                  <a:cubicBezTo>
                    <a:pt x="79153" y="25003"/>
                    <a:pt x="79403" y="24753"/>
                    <a:pt x="79712" y="24753"/>
                  </a:cubicBezTo>
                  <a:close/>
                  <a:moveTo>
                    <a:pt x="83451" y="24753"/>
                  </a:moveTo>
                  <a:cubicBezTo>
                    <a:pt x="83761" y="24753"/>
                    <a:pt x="84011" y="25003"/>
                    <a:pt x="84011" y="25313"/>
                  </a:cubicBezTo>
                  <a:cubicBezTo>
                    <a:pt x="84011" y="25622"/>
                    <a:pt x="83761" y="25884"/>
                    <a:pt x="83451" y="25884"/>
                  </a:cubicBezTo>
                  <a:cubicBezTo>
                    <a:pt x="83141" y="25884"/>
                    <a:pt x="82880" y="25622"/>
                    <a:pt x="82880" y="25313"/>
                  </a:cubicBezTo>
                  <a:cubicBezTo>
                    <a:pt x="82880" y="25003"/>
                    <a:pt x="83141" y="24753"/>
                    <a:pt x="83451" y="24753"/>
                  </a:cubicBezTo>
                  <a:close/>
                  <a:moveTo>
                    <a:pt x="87166" y="24753"/>
                  </a:moveTo>
                  <a:cubicBezTo>
                    <a:pt x="87463" y="24753"/>
                    <a:pt x="87737" y="25003"/>
                    <a:pt x="87737" y="25313"/>
                  </a:cubicBezTo>
                  <a:cubicBezTo>
                    <a:pt x="87737" y="25610"/>
                    <a:pt x="87475" y="25884"/>
                    <a:pt x="87166" y="25884"/>
                  </a:cubicBezTo>
                  <a:cubicBezTo>
                    <a:pt x="86856" y="25884"/>
                    <a:pt x="86606" y="25622"/>
                    <a:pt x="86606" y="25313"/>
                  </a:cubicBezTo>
                  <a:cubicBezTo>
                    <a:pt x="86606" y="25003"/>
                    <a:pt x="86856" y="24753"/>
                    <a:pt x="87166" y="24753"/>
                  </a:cubicBezTo>
                  <a:close/>
                  <a:moveTo>
                    <a:pt x="90904" y="24753"/>
                  </a:moveTo>
                  <a:cubicBezTo>
                    <a:pt x="91214" y="24753"/>
                    <a:pt x="91464" y="25003"/>
                    <a:pt x="91464" y="25313"/>
                  </a:cubicBezTo>
                  <a:cubicBezTo>
                    <a:pt x="91464" y="25622"/>
                    <a:pt x="91214" y="25884"/>
                    <a:pt x="90904" y="25884"/>
                  </a:cubicBezTo>
                  <a:cubicBezTo>
                    <a:pt x="90595" y="25884"/>
                    <a:pt x="90345" y="25622"/>
                    <a:pt x="90345" y="25313"/>
                  </a:cubicBezTo>
                  <a:cubicBezTo>
                    <a:pt x="90345" y="25003"/>
                    <a:pt x="90595" y="24753"/>
                    <a:pt x="90904" y="24753"/>
                  </a:cubicBezTo>
                  <a:close/>
                  <a:moveTo>
                    <a:pt x="94631" y="24753"/>
                  </a:moveTo>
                  <a:cubicBezTo>
                    <a:pt x="94929" y="24753"/>
                    <a:pt x="95191" y="25003"/>
                    <a:pt x="95191" y="25313"/>
                  </a:cubicBezTo>
                  <a:cubicBezTo>
                    <a:pt x="95191" y="25610"/>
                    <a:pt x="94941" y="25884"/>
                    <a:pt x="94631" y="25884"/>
                  </a:cubicBezTo>
                  <a:cubicBezTo>
                    <a:pt x="94310" y="25884"/>
                    <a:pt x="94060" y="25622"/>
                    <a:pt x="94060" y="25313"/>
                  </a:cubicBezTo>
                  <a:cubicBezTo>
                    <a:pt x="94071" y="25003"/>
                    <a:pt x="94310" y="24753"/>
                    <a:pt x="94631" y="24753"/>
                  </a:cubicBezTo>
                  <a:close/>
                  <a:moveTo>
                    <a:pt x="98346" y="24753"/>
                  </a:moveTo>
                  <a:cubicBezTo>
                    <a:pt x="98655" y="24753"/>
                    <a:pt x="98905" y="25003"/>
                    <a:pt x="98905" y="25313"/>
                  </a:cubicBezTo>
                  <a:cubicBezTo>
                    <a:pt x="98905" y="25622"/>
                    <a:pt x="98655" y="25884"/>
                    <a:pt x="98346" y="25884"/>
                  </a:cubicBezTo>
                  <a:cubicBezTo>
                    <a:pt x="98036" y="25884"/>
                    <a:pt x="97786" y="25622"/>
                    <a:pt x="97786" y="25313"/>
                  </a:cubicBezTo>
                  <a:cubicBezTo>
                    <a:pt x="97798" y="25003"/>
                    <a:pt x="98036" y="24753"/>
                    <a:pt x="98346" y="24753"/>
                  </a:cubicBezTo>
                  <a:close/>
                  <a:moveTo>
                    <a:pt x="102084" y="24753"/>
                  </a:moveTo>
                  <a:cubicBezTo>
                    <a:pt x="102382" y="24753"/>
                    <a:pt x="102644" y="25003"/>
                    <a:pt x="102644" y="25313"/>
                  </a:cubicBezTo>
                  <a:cubicBezTo>
                    <a:pt x="102644" y="25610"/>
                    <a:pt x="102394" y="25884"/>
                    <a:pt x="102084" y="25884"/>
                  </a:cubicBezTo>
                  <a:cubicBezTo>
                    <a:pt x="101787" y="25884"/>
                    <a:pt x="101513" y="25622"/>
                    <a:pt x="101513" y="25313"/>
                  </a:cubicBezTo>
                  <a:cubicBezTo>
                    <a:pt x="101513" y="25003"/>
                    <a:pt x="101775" y="24753"/>
                    <a:pt x="102084" y="24753"/>
                  </a:cubicBezTo>
                  <a:close/>
                  <a:moveTo>
                    <a:pt x="105799" y="24753"/>
                  </a:moveTo>
                  <a:cubicBezTo>
                    <a:pt x="106121" y="24753"/>
                    <a:pt x="106371" y="25003"/>
                    <a:pt x="106371" y="25313"/>
                  </a:cubicBezTo>
                  <a:cubicBezTo>
                    <a:pt x="106371" y="25622"/>
                    <a:pt x="106109" y="25884"/>
                    <a:pt x="105799" y="25884"/>
                  </a:cubicBezTo>
                  <a:cubicBezTo>
                    <a:pt x="105490" y="25884"/>
                    <a:pt x="105239" y="25622"/>
                    <a:pt x="105239" y="25313"/>
                  </a:cubicBezTo>
                  <a:cubicBezTo>
                    <a:pt x="105251" y="25003"/>
                    <a:pt x="105490" y="24753"/>
                    <a:pt x="105799" y="24753"/>
                  </a:cubicBezTo>
                  <a:close/>
                  <a:moveTo>
                    <a:pt x="109538" y="24753"/>
                  </a:moveTo>
                  <a:cubicBezTo>
                    <a:pt x="109835" y="24753"/>
                    <a:pt x="110109" y="25003"/>
                    <a:pt x="110109" y="25313"/>
                  </a:cubicBezTo>
                  <a:cubicBezTo>
                    <a:pt x="110109" y="25610"/>
                    <a:pt x="109847" y="25884"/>
                    <a:pt x="109538" y="25884"/>
                  </a:cubicBezTo>
                  <a:cubicBezTo>
                    <a:pt x="109228" y="25884"/>
                    <a:pt x="108978" y="25622"/>
                    <a:pt x="108978" y="25313"/>
                  </a:cubicBezTo>
                  <a:cubicBezTo>
                    <a:pt x="108978" y="25003"/>
                    <a:pt x="109228" y="24753"/>
                    <a:pt x="109538" y="24753"/>
                  </a:cubicBezTo>
                  <a:close/>
                  <a:moveTo>
                    <a:pt x="113264" y="24753"/>
                  </a:moveTo>
                  <a:cubicBezTo>
                    <a:pt x="113574" y="24753"/>
                    <a:pt x="113824" y="25003"/>
                    <a:pt x="113824" y="25313"/>
                  </a:cubicBezTo>
                  <a:cubicBezTo>
                    <a:pt x="113824" y="25622"/>
                    <a:pt x="113574" y="25884"/>
                    <a:pt x="113264" y="25884"/>
                  </a:cubicBezTo>
                  <a:cubicBezTo>
                    <a:pt x="112943" y="25884"/>
                    <a:pt x="112693" y="25622"/>
                    <a:pt x="112693" y="25313"/>
                  </a:cubicBezTo>
                  <a:cubicBezTo>
                    <a:pt x="112705" y="25003"/>
                    <a:pt x="112943" y="24753"/>
                    <a:pt x="113264" y="24753"/>
                  </a:cubicBezTo>
                  <a:close/>
                  <a:moveTo>
                    <a:pt x="116991" y="24753"/>
                  </a:moveTo>
                  <a:cubicBezTo>
                    <a:pt x="117289" y="24753"/>
                    <a:pt x="117562" y="25003"/>
                    <a:pt x="117562" y="25313"/>
                  </a:cubicBezTo>
                  <a:cubicBezTo>
                    <a:pt x="117562" y="25610"/>
                    <a:pt x="117312" y="25884"/>
                    <a:pt x="116991" y="25884"/>
                  </a:cubicBezTo>
                  <a:cubicBezTo>
                    <a:pt x="116681" y="25884"/>
                    <a:pt x="116431" y="25622"/>
                    <a:pt x="116431" y="25313"/>
                  </a:cubicBezTo>
                  <a:cubicBezTo>
                    <a:pt x="116431" y="25003"/>
                    <a:pt x="116681" y="24753"/>
                    <a:pt x="116991" y="24753"/>
                  </a:cubicBezTo>
                  <a:close/>
                  <a:moveTo>
                    <a:pt x="120718" y="24753"/>
                  </a:moveTo>
                  <a:cubicBezTo>
                    <a:pt x="121027" y="24753"/>
                    <a:pt x="121277" y="25003"/>
                    <a:pt x="121277" y="25313"/>
                  </a:cubicBezTo>
                  <a:cubicBezTo>
                    <a:pt x="121277" y="25622"/>
                    <a:pt x="121027" y="25884"/>
                    <a:pt x="120718" y="25884"/>
                  </a:cubicBezTo>
                  <a:cubicBezTo>
                    <a:pt x="120408" y="25884"/>
                    <a:pt x="120146" y="25622"/>
                    <a:pt x="120146" y="25313"/>
                  </a:cubicBezTo>
                  <a:cubicBezTo>
                    <a:pt x="120170" y="25003"/>
                    <a:pt x="120420" y="24753"/>
                    <a:pt x="120718" y="24753"/>
                  </a:cubicBezTo>
                  <a:close/>
                  <a:moveTo>
                    <a:pt x="124456" y="24753"/>
                  </a:moveTo>
                  <a:cubicBezTo>
                    <a:pt x="124754" y="24753"/>
                    <a:pt x="125016" y="25003"/>
                    <a:pt x="125016" y="25313"/>
                  </a:cubicBezTo>
                  <a:cubicBezTo>
                    <a:pt x="125016" y="25610"/>
                    <a:pt x="124766" y="25884"/>
                    <a:pt x="124456" y="25884"/>
                  </a:cubicBezTo>
                  <a:cubicBezTo>
                    <a:pt x="124135" y="25884"/>
                    <a:pt x="123885" y="25622"/>
                    <a:pt x="123885" y="25313"/>
                  </a:cubicBezTo>
                  <a:cubicBezTo>
                    <a:pt x="123885" y="25003"/>
                    <a:pt x="124135" y="24753"/>
                    <a:pt x="124456" y="24753"/>
                  </a:cubicBezTo>
                  <a:close/>
                  <a:moveTo>
                    <a:pt x="128171" y="24753"/>
                  </a:moveTo>
                  <a:cubicBezTo>
                    <a:pt x="128480" y="24753"/>
                    <a:pt x="128742" y="25003"/>
                    <a:pt x="128742" y="25313"/>
                  </a:cubicBezTo>
                  <a:cubicBezTo>
                    <a:pt x="128742" y="25622"/>
                    <a:pt x="128480" y="25884"/>
                    <a:pt x="128171" y="25884"/>
                  </a:cubicBezTo>
                  <a:cubicBezTo>
                    <a:pt x="127861" y="25884"/>
                    <a:pt x="127611" y="25622"/>
                    <a:pt x="127611" y="25313"/>
                  </a:cubicBezTo>
                  <a:cubicBezTo>
                    <a:pt x="127611" y="25003"/>
                    <a:pt x="127861" y="24753"/>
                    <a:pt x="128171" y="24753"/>
                  </a:cubicBezTo>
                  <a:close/>
                  <a:moveTo>
                    <a:pt x="131898" y="24753"/>
                  </a:moveTo>
                  <a:cubicBezTo>
                    <a:pt x="132195" y="24753"/>
                    <a:pt x="132457" y="25003"/>
                    <a:pt x="132457" y="25313"/>
                  </a:cubicBezTo>
                  <a:cubicBezTo>
                    <a:pt x="132457" y="25610"/>
                    <a:pt x="132207" y="25884"/>
                    <a:pt x="131898" y="25884"/>
                  </a:cubicBezTo>
                  <a:cubicBezTo>
                    <a:pt x="131600" y="25884"/>
                    <a:pt x="131326" y="25622"/>
                    <a:pt x="131326" y="25313"/>
                  </a:cubicBezTo>
                  <a:cubicBezTo>
                    <a:pt x="131338" y="25003"/>
                    <a:pt x="131576" y="24753"/>
                    <a:pt x="131898" y="24753"/>
                  </a:cubicBezTo>
                  <a:close/>
                  <a:moveTo>
                    <a:pt x="135624" y="24753"/>
                  </a:moveTo>
                  <a:cubicBezTo>
                    <a:pt x="135946" y="24753"/>
                    <a:pt x="136196" y="25003"/>
                    <a:pt x="136196" y="25313"/>
                  </a:cubicBezTo>
                  <a:cubicBezTo>
                    <a:pt x="136196" y="25622"/>
                    <a:pt x="135934" y="25884"/>
                    <a:pt x="135624" y="25884"/>
                  </a:cubicBezTo>
                  <a:cubicBezTo>
                    <a:pt x="135315" y="25884"/>
                    <a:pt x="135065" y="25622"/>
                    <a:pt x="135065" y="25313"/>
                  </a:cubicBezTo>
                  <a:cubicBezTo>
                    <a:pt x="135065" y="25003"/>
                    <a:pt x="135315" y="24753"/>
                    <a:pt x="135624" y="24753"/>
                  </a:cubicBezTo>
                  <a:close/>
                  <a:moveTo>
                    <a:pt x="139351" y="24753"/>
                  </a:moveTo>
                  <a:cubicBezTo>
                    <a:pt x="139649" y="24753"/>
                    <a:pt x="139910" y="25003"/>
                    <a:pt x="139910" y="25313"/>
                  </a:cubicBezTo>
                  <a:cubicBezTo>
                    <a:pt x="139910" y="25610"/>
                    <a:pt x="139660" y="25884"/>
                    <a:pt x="139351" y="25884"/>
                  </a:cubicBezTo>
                  <a:cubicBezTo>
                    <a:pt x="139053" y="25884"/>
                    <a:pt x="138779" y="25622"/>
                    <a:pt x="138779" y="25313"/>
                  </a:cubicBezTo>
                  <a:cubicBezTo>
                    <a:pt x="138779" y="25003"/>
                    <a:pt x="139041" y="24753"/>
                    <a:pt x="139351" y="24753"/>
                  </a:cubicBezTo>
                  <a:close/>
                  <a:moveTo>
                    <a:pt x="3405" y="26610"/>
                  </a:moveTo>
                  <a:cubicBezTo>
                    <a:pt x="3703" y="26610"/>
                    <a:pt x="3977" y="26861"/>
                    <a:pt x="3977" y="27182"/>
                  </a:cubicBezTo>
                  <a:cubicBezTo>
                    <a:pt x="3977" y="27480"/>
                    <a:pt x="3727" y="27742"/>
                    <a:pt x="3405" y="27742"/>
                  </a:cubicBezTo>
                  <a:cubicBezTo>
                    <a:pt x="3096" y="27742"/>
                    <a:pt x="2846" y="27492"/>
                    <a:pt x="2846" y="27182"/>
                  </a:cubicBezTo>
                  <a:cubicBezTo>
                    <a:pt x="2858" y="26861"/>
                    <a:pt x="3096" y="26610"/>
                    <a:pt x="3405" y="26610"/>
                  </a:cubicBezTo>
                  <a:close/>
                  <a:moveTo>
                    <a:pt x="7132" y="26610"/>
                  </a:moveTo>
                  <a:cubicBezTo>
                    <a:pt x="7430" y="26610"/>
                    <a:pt x="7692" y="26861"/>
                    <a:pt x="7692" y="27182"/>
                  </a:cubicBezTo>
                  <a:cubicBezTo>
                    <a:pt x="7692" y="27480"/>
                    <a:pt x="7442" y="27742"/>
                    <a:pt x="7132" y="27742"/>
                  </a:cubicBezTo>
                  <a:cubicBezTo>
                    <a:pt x="6834" y="27742"/>
                    <a:pt x="6560" y="27492"/>
                    <a:pt x="6560" y="27182"/>
                  </a:cubicBezTo>
                  <a:cubicBezTo>
                    <a:pt x="6560" y="26861"/>
                    <a:pt x="6822" y="26610"/>
                    <a:pt x="7132" y="26610"/>
                  </a:cubicBezTo>
                  <a:close/>
                  <a:moveTo>
                    <a:pt x="10871" y="26610"/>
                  </a:moveTo>
                  <a:cubicBezTo>
                    <a:pt x="11168" y="26610"/>
                    <a:pt x="11430" y="26861"/>
                    <a:pt x="11430" y="27182"/>
                  </a:cubicBezTo>
                  <a:cubicBezTo>
                    <a:pt x="11430" y="27480"/>
                    <a:pt x="11180" y="27742"/>
                    <a:pt x="10871" y="27742"/>
                  </a:cubicBezTo>
                  <a:cubicBezTo>
                    <a:pt x="10573" y="27742"/>
                    <a:pt x="10299" y="27492"/>
                    <a:pt x="10299" y="27182"/>
                  </a:cubicBezTo>
                  <a:cubicBezTo>
                    <a:pt x="10299" y="26861"/>
                    <a:pt x="10549" y="26610"/>
                    <a:pt x="10871" y="26610"/>
                  </a:cubicBezTo>
                  <a:close/>
                  <a:moveTo>
                    <a:pt x="14585" y="26610"/>
                  </a:moveTo>
                  <a:cubicBezTo>
                    <a:pt x="14883" y="26610"/>
                    <a:pt x="15157" y="26861"/>
                    <a:pt x="15157" y="27182"/>
                  </a:cubicBezTo>
                  <a:cubicBezTo>
                    <a:pt x="15157" y="27480"/>
                    <a:pt x="14895" y="27742"/>
                    <a:pt x="14585" y="27742"/>
                  </a:cubicBezTo>
                  <a:cubicBezTo>
                    <a:pt x="14288" y="27742"/>
                    <a:pt x="14014" y="27492"/>
                    <a:pt x="14014" y="27182"/>
                  </a:cubicBezTo>
                  <a:cubicBezTo>
                    <a:pt x="14014" y="26861"/>
                    <a:pt x="14276" y="26610"/>
                    <a:pt x="14585" y="26610"/>
                  </a:cubicBezTo>
                  <a:close/>
                  <a:moveTo>
                    <a:pt x="18324" y="26610"/>
                  </a:moveTo>
                  <a:cubicBezTo>
                    <a:pt x="18622" y="26610"/>
                    <a:pt x="18883" y="26861"/>
                    <a:pt x="18883" y="27182"/>
                  </a:cubicBezTo>
                  <a:cubicBezTo>
                    <a:pt x="18883" y="27480"/>
                    <a:pt x="18633" y="27742"/>
                    <a:pt x="18324" y="27742"/>
                  </a:cubicBezTo>
                  <a:cubicBezTo>
                    <a:pt x="18026" y="27742"/>
                    <a:pt x="17752" y="27492"/>
                    <a:pt x="17752" y="27182"/>
                  </a:cubicBezTo>
                  <a:cubicBezTo>
                    <a:pt x="17752" y="26861"/>
                    <a:pt x="18014" y="26610"/>
                    <a:pt x="18324" y="26610"/>
                  </a:cubicBezTo>
                  <a:close/>
                  <a:moveTo>
                    <a:pt x="22039" y="26610"/>
                  </a:moveTo>
                  <a:cubicBezTo>
                    <a:pt x="22336" y="26610"/>
                    <a:pt x="22610" y="26861"/>
                    <a:pt x="22610" y="27182"/>
                  </a:cubicBezTo>
                  <a:cubicBezTo>
                    <a:pt x="22610" y="27480"/>
                    <a:pt x="22360" y="27742"/>
                    <a:pt x="22039" y="27742"/>
                  </a:cubicBezTo>
                  <a:cubicBezTo>
                    <a:pt x="21729" y="27742"/>
                    <a:pt x="21479" y="27492"/>
                    <a:pt x="21479" y="27182"/>
                  </a:cubicBezTo>
                  <a:cubicBezTo>
                    <a:pt x="21479" y="26861"/>
                    <a:pt x="21729" y="26610"/>
                    <a:pt x="22039" y="26610"/>
                  </a:cubicBezTo>
                  <a:close/>
                  <a:moveTo>
                    <a:pt x="25777" y="26610"/>
                  </a:moveTo>
                  <a:cubicBezTo>
                    <a:pt x="26075" y="26610"/>
                    <a:pt x="26349" y="26861"/>
                    <a:pt x="26349" y="27182"/>
                  </a:cubicBezTo>
                  <a:cubicBezTo>
                    <a:pt x="26349" y="27480"/>
                    <a:pt x="26087" y="27742"/>
                    <a:pt x="25777" y="27742"/>
                  </a:cubicBezTo>
                  <a:cubicBezTo>
                    <a:pt x="25468" y="27742"/>
                    <a:pt x="25206" y="27492"/>
                    <a:pt x="25206" y="27182"/>
                  </a:cubicBezTo>
                  <a:cubicBezTo>
                    <a:pt x="25206" y="26861"/>
                    <a:pt x="25468" y="26610"/>
                    <a:pt x="25777" y="26610"/>
                  </a:cubicBezTo>
                  <a:close/>
                  <a:moveTo>
                    <a:pt x="29504" y="26610"/>
                  </a:moveTo>
                  <a:cubicBezTo>
                    <a:pt x="29801" y="26610"/>
                    <a:pt x="30063" y="26861"/>
                    <a:pt x="30063" y="27182"/>
                  </a:cubicBezTo>
                  <a:cubicBezTo>
                    <a:pt x="30063" y="27480"/>
                    <a:pt x="29813" y="27742"/>
                    <a:pt x="29504" y="27742"/>
                  </a:cubicBezTo>
                  <a:cubicBezTo>
                    <a:pt x="29182" y="27742"/>
                    <a:pt x="28932" y="27492"/>
                    <a:pt x="28932" y="27182"/>
                  </a:cubicBezTo>
                  <a:cubicBezTo>
                    <a:pt x="28932" y="26861"/>
                    <a:pt x="29182" y="26610"/>
                    <a:pt x="29504" y="26610"/>
                  </a:cubicBezTo>
                  <a:close/>
                  <a:moveTo>
                    <a:pt x="33230" y="26610"/>
                  </a:moveTo>
                  <a:cubicBezTo>
                    <a:pt x="33528" y="26610"/>
                    <a:pt x="33802" y="26861"/>
                    <a:pt x="33802" y="27182"/>
                  </a:cubicBezTo>
                  <a:cubicBezTo>
                    <a:pt x="33802" y="27480"/>
                    <a:pt x="33552" y="27742"/>
                    <a:pt x="33230" y="27742"/>
                  </a:cubicBezTo>
                  <a:cubicBezTo>
                    <a:pt x="32921" y="27742"/>
                    <a:pt x="32671" y="27492"/>
                    <a:pt x="32671" y="27182"/>
                  </a:cubicBezTo>
                  <a:cubicBezTo>
                    <a:pt x="32671" y="26861"/>
                    <a:pt x="32921" y="26610"/>
                    <a:pt x="33230" y="26610"/>
                  </a:cubicBezTo>
                  <a:close/>
                  <a:moveTo>
                    <a:pt x="36957" y="26610"/>
                  </a:moveTo>
                  <a:cubicBezTo>
                    <a:pt x="37255" y="26610"/>
                    <a:pt x="37517" y="26861"/>
                    <a:pt x="37517" y="27182"/>
                  </a:cubicBezTo>
                  <a:cubicBezTo>
                    <a:pt x="37517" y="27480"/>
                    <a:pt x="37267" y="27742"/>
                    <a:pt x="36957" y="27742"/>
                  </a:cubicBezTo>
                  <a:cubicBezTo>
                    <a:pt x="36648" y="27742"/>
                    <a:pt x="36386" y="27492"/>
                    <a:pt x="36386" y="27182"/>
                  </a:cubicBezTo>
                  <a:cubicBezTo>
                    <a:pt x="36409" y="26861"/>
                    <a:pt x="36648" y="26610"/>
                    <a:pt x="36957" y="26610"/>
                  </a:cubicBezTo>
                  <a:close/>
                  <a:moveTo>
                    <a:pt x="40672" y="26610"/>
                  </a:moveTo>
                  <a:cubicBezTo>
                    <a:pt x="40970" y="26610"/>
                    <a:pt x="41243" y="26861"/>
                    <a:pt x="41243" y="27182"/>
                  </a:cubicBezTo>
                  <a:cubicBezTo>
                    <a:pt x="41243" y="27480"/>
                    <a:pt x="40993" y="27742"/>
                    <a:pt x="40672" y="27742"/>
                  </a:cubicBezTo>
                  <a:cubicBezTo>
                    <a:pt x="40374" y="27742"/>
                    <a:pt x="40112" y="27492"/>
                    <a:pt x="40112" y="27182"/>
                  </a:cubicBezTo>
                  <a:cubicBezTo>
                    <a:pt x="40112" y="26861"/>
                    <a:pt x="40362" y="26610"/>
                    <a:pt x="40672" y="26610"/>
                  </a:cubicBezTo>
                  <a:close/>
                  <a:moveTo>
                    <a:pt x="44410" y="26610"/>
                  </a:moveTo>
                  <a:cubicBezTo>
                    <a:pt x="44708" y="26610"/>
                    <a:pt x="44982" y="26861"/>
                    <a:pt x="44982" y="27182"/>
                  </a:cubicBezTo>
                  <a:cubicBezTo>
                    <a:pt x="44982" y="27480"/>
                    <a:pt x="44720" y="27742"/>
                    <a:pt x="44410" y="27742"/>
                  </a:cubicBezTo>
                  <a:cubicBezTo>
                    <a:pt x="44113" y="27742"/>
                    <a:pt x="43851" y="27492"/>
                    <a:pt x="43851" y="27182"/>
                  </a:cubicBezTo>
                  <a:cubicBezTo>
                    <a:pt x="43851" y="26861"/>
                    <a:pt x="44101" y="26610"/>
                    <a:pt x="44410" y="26610"/>
                  </a:cubicBezTo>
                  <a:close/>
                  <a:moveTo>
                    <a:pt x="48137" y="26610"/>
                  </a:moveTo>
                  <a:cubicBezTo>
                    <a:pt x="48435" y="26610"/>
                    <a:pt x="48697" y="26861"/>
                    <a:pt x="48697" y="27182"/>
                  </a:cubicBezTo>
                  <a:cubicBezTo>
                    <a:pt x="48697" y="27480"/>
                    <a:pt x="48447" y="27742"/>
                    <a:pt x="48137" y="27742"/>
                  </a:cubicBezTo>
                  <a:cubicBezTo>
                    <a:pt x="47839" y="27742"/>
                    <a:pt x="47566" y="27492"/>
                    <a:pt x="47566" y="27182"/>
                  </a:cubicBezTo>
                  <a:cubicBezTo>
                    <a:pt x="47566" y="26861"/>
                    <a:pt x="47839" y="26610"/>
                    <a:pt x="48137" y="26610"/>
                  </a:cubicBezTo>
                  <a:close/>
                  <a:moveTo>
                    <a:pt x="51864" y="26610"/>
                  </a:moveTo>
                  <a:cubicBezTo>
                    <a:pt x="52161" y="26610"/>
                    <a:pt x="52435" y="26861"/>
                    <a:pt x="52435" y="27182"/>
                  </a:cubicBezTo>
                  <a:cubicBezTo>
                    <a:pt x="52435" y="27480"/>
                    <a:pt x="52185" y="27742"/>
                    <a:pt x="51864" y="27742"/>
                  </a:cubicBezTo>
                  <a:cubicBezTo>
                    <a:pt x="51566" y="27742"/>
                    <a:pt x="51304" y="27492"/>
                    <a:pt x="51304" y="27182"/>
                  </a:cubicBezTo>
                  <a:cubicBezTo>
                    <a:pt x="51304" y="26861"/>
                    <a:pt x="51554" y="26610"/>
                    <a:pt x="51864" y="26610"/>
                  </a:cubicBezTo>
                  <a:close/>
                  <a:moveTo>
                    <a:pt x="55602" y="26610"/>
                  </a:moveTo>
                  <a:cubicBezTo>
                    <a:pt x="55900" y="26610"/>
                    <a:pt x="56174" y="26861"/>
                    <a:pt x="56174" y="27182"/>
                  </a:cubicBezTo>
                  <a:cubicBezTo>
                    <a:pt x="56174" y="27480"/>
                    <a:pt x="55912" y="27742"/>
                    <a:pt x="55602" y="27742"/>
                  </a:cubicBezTo>
                  <a:cubicBezTo>
                    <a:pt x="55293" y="27742"/>
                    <a:pt x="55043" y="27492"/>
                    <a:pt x="55043" y="27182"/>
                  </a:cubicBezTo>
                  <a:cubicBezTo>
                    <a:pt x="55043" y="26861"/>
                    <a:pt x="55293" y="26610"/>
                    <a:pt x="55602" y="26610"/>
                  </a:cubicBezTo>
                  <a:close/>
                  <a:moveTo>
                    <a:pt x="59329" y="26610"/>
                  </a:moveTo>
                  <a:cubicBezTo>
                    <a:pt x="59627" y="26610"/>
                    <a:pt x="59889" y="26861"/>
                    <a:pt x="59889" y="27182"/>
                  </a:cubicBezTo>
                  <a:cubicBezTo>
                    <a:pt x="59889" y="27480"/>
                    <a:pt x="59639" y="27742"/>
                    <a:pt x="59329" y="27742"/>
                  </a:cubicBezTo>
                  <a:cubicBezTo>
                    <a:pt x="59008" y="27742"/>
                    <a:pt x="58757" y="27492"/>
                    <a:pt x="58757" y="27182"/>
                  </a:cubicBezTo>
                  <a:cubicBezTo>
                    <a:pt x="58757" y="26861"/>
                    <a:pt x="59008" y="26610"/>
                    <a:pt x="59329" y="26610"/>
                  </a:cubicBezTo>
                  <a:close/>
                  <a:moveTo>
                    <a:pt x="63056" y="26610"/>
                  </a:moveTo>
                  <a:cubicBezTo>
                    <a:pt x="63353" y="26610"/>
                    <a:pt x="63627" y="26861"/>
                    <a:pt x="63627" y="27182"/>
                  </a:cubicBezTo>
                  <a:cubicBezTo>
                    <a:pt x="63627" y="27480"/>
                    <a:pt x="63377" y="27742"/>
                    <a:pt x="63056" y="27742"/>
                  </a:cubicBezTo>
                  <a:cubicBezTo>
                    <a:pt x="62746" y="27742"/>
                    <a:pt x="62496" y="27492"/>
                    <a:pt x="62496" y="27182"/>
                  </a:cubicBezTo>
                  <a:cubicBezTo>
                    <a:pt x="62496" y="26861"/>
                    <a:pt x="62746" y="26610"/>
                    <a:pt x="63056" y="26610"/>
                  </a:cubicBezTo>
                  <a:close/>
                  <a:moveTo>
                    <a:pt x="66782" y="26610"/>
                  </a:moveTo>
                  <a:cubicBezTo>
                    <a:pt x="67080" y="26610"/>
                    <a:pt x="67342" y="26861"/>
                    <a:pt x="67342" y="27182"/>
                  </a:cubicBezTo>
                  <a:cubicBezTo>
                    <a:pt x="67342" y="27480"/>
                    <a:pt x="67092" y="27742"/>
                    <a:pt x="66782" y="27742"/>
                  </a:cubicBezTo>
                  <a:cubicBezTo>
                    <a:pt x="66473" y="27742"/>
                    <a:pt x="66211" y="27492"/>
                    <a:pt x="66211" y="27182"/>
                  </a:cubicBezTo>
                  <a:cubicBezTo>
                    <a:pt x="66211" y="26861"/>
                    <a:pt x="66473" y="26610"/>
                    <a:pt x="66782" y="26610"/>
                  </a:cubicBezTo>
                  <a:close/>
                  <a:moveTo>
                    <a:pt x="70509" y="26610"/>
                  </a:moveTo>
                  <a:cubicBezTo>
                    <a:pt x="70807" y="26610"/>
                    <a:pt x="71080" y="26861"/>
                    <a:pt x="71080" y="27182"/>
                  </a:cubicBezTo>
                  <a:cubicBezTo>
                    <a:pt x="71080" y="27480"/>
                    <a:pt x="70830" y="27742"/>
                    <a:pt x="70509" y="27742"/>
                  </a:cubicBezTo>
                  <a:cubicBezTo>
                    <a:pt x="70199" y="27742"/>
                    <a:pt x="69949" y="27492"/>
                    <a:pt x="69949" y="27182"/>
                  </a:cubicBezTo>
                  <a:cubicBezTo>
                    <a:pt x="69949" y="26861"/>
                    <a:pt x="70199" y="26610"/>
                    <a:pt x="70509" y="26610"/>
                  </a:cubicBezTo>
                  <a:close/>
                  <a:moveTo>
                    <a:pt x="74236" y="26610"/>
                  </a:moveTo>
                  <a:cubicBezTo>
                    <a:pt x="74533" y="26610"/>
                    <a:pt x="74795" y="26861"/>
                    <a:pt x="74795" y="27182"/>
                  </a:cubicBezTo>
                  <a:cubicBezTo>
                    <a:pt x="74795" y="27480"/>
                    <a:pt x="74545" y="27742"/>
                    <a:pt x="74236" y="27742"/>
                  </a:cubicBezTo>
                  <a:cubicBezTo>
                    <a:pt x="73938" y="27742"/>
                    <a:pt x="73676" y="27492"/>
                    <a:pt x="73676" y="27182"/>
                  </a:cubicBezTo>
                  <a:cubicBezTo>
                    <a:pt x="73676" y="26861"/>
                    <a:pt x="73926" y="26610"/>
                    <a:pt x="74236" y="26610"/>
                  </a:cubicBezTo>
                  <a:close/>
                  <a:moveTo>
                    <a:pt x="77855" y="26610"/>
                  </a:moveTo>
                  <a:cubicBezTo>
                    <a:pt x="78153" y="26610"/>
                    <a:pt x="78415" y="26861"/>
                    <a:pt x="78415" y="27182"/>
                  </a:cubicBezTo>
                  <a:cubicBezTo>
                    <a:pt x="78415" y="27480"/>
                    <a:pt x="78165" y="27742"/>
                    <a:pt x="77855" y="27742"/>
                  </a:cubicBezTo>
                  <a:cubicBezTo>
                    <a:pt x="77546" y="27742"/>
                    <a:pt x="77284" y="27492"/>
                    <a:pt x="77284" y="27182"/>
                  </a:cubicBezTo>
                  <a:cubicBezTo>
                    <a:pt x="77284" y="26861"/>
                    <a:pt x="77546" y="26610"/>
                    <a:pt x="77855" y="26610"/>
                  </a:cubicBezTo>
                  <a:close/>
                  <a:moveTo>
                    <a:pt x="81570" y="26610"/>
                  </a:moveTo>
                  <a:cubicBezTo>
                    <a:pt x="81868" y="26610"/>
                    <a:pt x="82141" y="26861"/>
                    <a:pt x="82141" y="27182"/>
                  </a:cubicBezTo>
                  <a:cubicBezTo>
                    <a:pt x="82141" y="27480"/>
                    <a:pt x="81879" y="27742"/>
                    <a:pt x="81570" y="27742"/>
                  </a:cubicBezTo>
                  <a:cubicBezTo>
                    <a:pt x="81260" y="27742"/>
                    <a:pt x="81010" y="27492"/>
                    <a:pt x="81010" y="27182"/>
                  </a:cubicBezTo>
                  <a:cubicBezTo>
                    <a:pt x="81010" y="26861"/>
                    <a:pt x="81260" y="26610"/>
                    <a:pt x="81570" y="26610"/>
                  </a:cubicBezTo>
                  <a:close/>
                  <a:moveTo>
                    <a:pt x="85308" y="26610"/>
                  </a:moveTo>
                  <a:cubicBezTo>
                    <a:pt x="85606" y="26610"/>
                    <a:pt x="85880" y="26861"/>
                    <a:pt x="85880" y="27182"/>
                  </a:cubicBezTo>
                  <a:cubicBezTo>
                    <a:pt x="85880" y="27480"/>
                    <a:pt x="85618" y="27742"/>
                    <a:pt x="85308" y="27742"/>
                  </a:cubicBezTo>
                  <a:cubicBezTo>
                    <a:pt x="84999" y="27742"/>
                    <a:pt x="84749" y="27492"/>
                    <a:pt x="84749" y="27182"/>
                  </a:cubicBezTo>
                  <a:cubicBezTo>
                    <a:pt x="84749" y="26861"/>
                    <a:pt x="84999" y="26610"/>
                    <a:pt x="85308" y="26610"/>
                  </a:cubicBezTo>
                  <a:close/>
                  <a:moveTo>
                    <a:pt x="89035" y="26610"/>
                  </a:moveTo>
                  <a:cubicBezTo>
                    <a:pt x="89333" y="26610"/>
                    <a:pt x="89595" y="26861"/>
                    <a:pt x="89595" y="27182"/>
                  </a:cubicBezTo>
                  <a:cubicBezTo>
                    <a:pt x="89595" y="27480"/>
                    <a:pt x="89345" y="27742"/>
                    <a:pt x="89035" y="27742"/>
                  </a:cubicBezTo>
                  <a:cubicBezTo>
                    <a:pt x="88714" y="27742"/>
                    <a:pt x="88464" y="27492"/>
                    <a:pt x="88464" y="27182"/>
                  </a:cubicBezTo>
                  <a:cubicBezTo>
                    <a:pt x="88464" y="26861"/>
                    <a:pt x="88714" y="26610"/>
                    <a:pt x="89035" y="26610"/>
                  </a:cubicBezTo>
                  <a:close/>
                  <a:moveTo>
                    <a:pt x="92762" y="26610"/>
                  </a:moveTo>
                  <a:cubicBezTo>
                    <a:pt x="93059" y="26610"/>
                    <a:pt x="93333" y="26861"/>
                    <a:pt x="93333" y="27182"/>
                  </a:cubicBezTo>
                  <a:cubicBezTo>
                    <a:pt x="93333" y="27480"/>
                    <a:pt x="93071" y="27742"/>
                    <a:pt x="92762" y="27742"/>
                  </a:cubicBezTo>
                  <a:cubicBezTo>
                    <a:pt x="92452" y="27742"/>
                    <a:pt x="92202" y="27492"/>
                    <a:pt x="92202" y="27182"/>
                  </a:cubicBezTo>
                  <a:cubicBezTo>
                    <a:pt x="92202" y="26861"/>
                    <a:pt x="92452" y="26610"/>
                    <a:pt x="92762" y="26610"/>
                  </a:cubicBezTo>
                  <a:close/>
                  <a:moveTo>
                    <a:pt x="96488" y="26610"/>
                  </a:moveTo>
                  <a:cubicBezTo>
                    <a:pt x="96786" y="26610"/>
                    <a:pt x="97048" y="26861"/>
                    <a:pt x="97048" y="27182"/>
                  </a:cubicBezTo>
                  <a:cubicBezTo>
                    <a:pt x="97048" y="27480"/>
                    <a:pt x="96798" y="27742"/>
                    <a:pt x="96488" y="27742"/>
                  </a:cubicBezTo>
                  <a:cubicBezTo>
                    <a:pt x="96191" y="27742"/>
                    <a:pt x="95917" y="27492"/>
                    <a:pt x="95917" y="27182"/>
                  </a:cubicBezTo>
                  <a:cubicBezTo>
                    <a:pt x="95917" y="26861"/>
                    <a:pt x="96179" y="26610"/>
                    <a:pt x="96488" y="26610"/>
                  </a:cubicBezTo>
                  <a:close/>
                  <a:moveTo>
                    <a:pt x="100203" y="26610"/>
                  </a:moveTo>
                  <a:cubicBezTo>
                    <a:pt x="100501" y="26610"/>
                    <a:pt x="100775" y="26861"/>
                    <a:pt x="100775" y="27182"/>
                  </a:cubicBezTo>
                  <a:cubicBezTo>
                    <a:pt x="100775" y="27480"/>
                    <a:pt x="100513" y="27742"/>
                    <a:pt x="100203" y="27742"/>
                  </a:cubicBezTo>
                  <a:cubicBezTo>
                    <a:pt x="99905" y="27742"/>
                    <a:pt x="99644" y="27492"/>
                    <a:pt x="99644" y="27182"/>
                  </a:cubicBezTo>
                  <a:cubicBezTo>
                    <a:pt x="99644" y="26861"/>
                    <a:pt x="99894" y="26610"/>
                    <a:pt x="100203" y="26610"/>
                  </a:cubicBezTo>
                  <a:close/>
                  <a:moveTo>
                    <a:pt x="103942" y="26610"/>
                  </a:moveTo>
                  <a:cubicBezTo>
                    <a:pt x="104239" y="26610"/>
                    <a:pt x="104513" y="26861"/>
                    <a:pt x="104513" y="27182"/>
                  </a:cubicBezTo>
                  <a:cubicBezTo>
                    <a:pt x="104513" y="27480"/>
                    <a:pt x="104251" y="27742"/>
                    <a:pt x="103942" y="27742"/>
                  </a:cubicBezTo>
                  <a:cubicBezTo>
                    <a:pt x="103644" y="27742"/>
                    <a:pt x="103382" y="27492"/>
                    <a:pt x="103382" y="27182"/>
                  </a:cubicBezTo>
                  <a:cubicBezTo>
                    <a:pt x="103382" y="26861"/>
                    <a:pt x="103632" y="26610"/>
                    <a:pt x="103942" y="26610"/>
                  </a:cubicBezTo>
                  <a:close/>
                  <a:moveTo>
                    <a:pt x="107668" y="26610"/>
                  </a:moveTo>
                  <a:cubicBezTo>
                    <a:pt x="107966" y="26610"/>
                    <a:pt x="108228" y="26861"/>
                    <a:pt x="108228" y="27182"/>
                  </a:cubicBezTo>
                  <a:cubicBezTo>
                    <a:pt x="108228" y="27480"/>
                    <a:pt x="107978" y="27742"/>
                    <a:pt x="107668" y="27742"/>
                  </a:cubicBezTo>
                  <a:cubicBezTo>
                    <a:pt x="107371" y="27742"/>
                    <a:pt x="107097" y="27492"/>
                    <a:pt x="107097" y="27182"/>
                  </a:cubicBezTo>
                  <a:cubicBezTo>
                    <a:pt x="107097" y="26861"/>
                    <a:pt x="107347" y="26610"/>
                    <a:pt x="107668" y="26610"/>
                  </a:cubicBezTo>
                  <a:close/>
                  <a:moveTo>
                    <a:pt x="111395" y="26610"/>
                  </a:moveTo>
                  <a:cubicBezTo>
                    <a:pt x="111693" y="26610"/>
                    <a:pt x="111967" y="26861"/>
                    <a:pt x="111967" y="27182"/>
                  </a:cubicBezTo>
                  <a:cubicBezTo>
                    <a:pt x="111967" y="27480"/>
                    <a:pt x="111705" y="27742"/>
                    <a:pt x="111395" y="27742"/>
                  </a:cubicBezTo>
                  <a:cubicBezTo>
                    <a:pt x="111085" y="27742"/>
                    <a:pt x="110835" y="27492"/>
                    <a:pt x="110835" y="27182"/>
                  </a:cubicBezTo>
                  <a:cubicBezTo>
                    <a:pt x="110835" y="26861"/>
                    <a:pt x="111085" y="26610"/>
                    <a:pt x="111395" y="26610"/>
                  </a:cubicBezTo>
                  <a:close/>
                  <a:moveTo>
                    <a:pt x="115122" y="26610"/>
                  </a:moveTo>
                  <a:cubicBezTo>
                    <a:pt x="115419" y="26610"/>
                    <a:pt x="115681" y="26861"/>
                    <a:pt x="115681" y="27182"/>
                  </a:cubicBezTo>
                  <a:cubicBezTo>
                    <a:pt x="115681" y="27480"/>
                    <a:pt x="115431" y="27742"/>
                    <a:pt x="115122" y="27742"/>
                  </a:cubicBezTo>
                  <a:cubicBezTo>
                    <a:pt x="114812" y="27742"/>
                    <a:pt x="114550" y="27492"/>
                    <a:pt x="114550" y="27182"/>
                  </a:cubicBezTo>
                  <a:cubicBezTo>
                    <a:pt x="114550" y="26861"/>
                    <a:pt x="114812" y="26610"/>
                    <a:pt x="115122" y="26610"/>
                  </a:cubicBezTo>
                  <a:close/>
                  <a:moveTo>
                    <a:pt x="118860" y="26610"/>
                  </a:moveTo>
                  <a:cubicBezTo>
                    <a:pt x="119158" y="26610"/>
                    <a:pt x="119420" y="26861"/>
                    <a:pt x="119420" y="27182"/>
                  </a:cubicBezTo>
                  <a:cubicBezTo>
                    <a:pt x="119420" y="27480"/>
                    <a:pt x="119170" y="27742"/>
                    <a:pt x="118860" y="27742"/>
                  </a:cubicBezTo>
                  <a:cubicBezTo>
                    <a:pt x="118539" y="27742"/>
                    <a:pt x="118289" y="27492"/>
                    <a:pt x="118289" y="27182"/>
                  </a:cubicBezTo>
                  <a:cubicBezTo>
                    <a:pt x="118289" y="26861"/>
                    <a:pt x="118539" y="26610"/>
                    <a:pt x="118860" y="26610"/>
                  </a:cubicBezTo>
                  <a:close/>
                  <a:moveTo>
                    <a:pt x="122575" y="26610"/>
                  </a:moveTo>
                  <a:cubicBezTo>
                    <a:pt x="122873" y="26610"/>
                    <a:pt x="123146" y="26861"/>
                    <a:pt x="123146" y="27182"/>
                  </a:cubicBezTo>
                  <a:cubicBezTo>
                    <a:pt x="123146" y="27480"/>
                    <a:pt x="122885" y="27742"/>
                    <a:pt x="122575" y="27742"/>
                  </a:cubicBezTo>
                  <a:cubicBezTo>
                    <a:pt x="122265" y="27742"/>
                    <a:pt x="122015" y="27492"/>
                    <a:pt x="122015" y="27182"/>
                  </a:cubicBezTo>
                  <a:cubicBezTo>
                    <a:pt x="122027" y="26861"/>
                    <a:pt x="122277" y="26610"/>
                    <a:pt x="122575" y="26610"/>
                  </a:cubicBezTo>
                  <a:close/>
                  <a:moveTo>
                    <a:pt x="126314" y="26610"/>
                  </a:moveTo>
                  <a:cubicBezTo>
                    <a:pt x="126611" y="26610"/>
                    <a:pt x="126873" y="26861"/>
                    <a:pt x="126873" y="27182"/>
                  </a:cubicBezTo>
                  <a:cubicBezTo>
                    <a:pt x="126873" y="27480"/>
                    <a:pt x="126623" y="27742"/>
                    <a:pt x="126314" y="27742"/>
                  </a:cubicBezTo>
                  <a:cubicBezTo>
                    <a:pt x="126004" y="27742"/>
                    <a:pt x="125742" y="27492"/>
                    <a:pt x="125742" y="27182"/>
                  </a:cubicBezTo>
                  <a:cubicBezTo>
                    <a:pt x="125742" y="26861"/>
                    <a:pt x="126004" y="26610"/>
                    <a:pt x="126314" y="26610"/>
                  </a:cubicBezTo>
                  <a:close/>
                  <a:moveTo>
                    <a:pt x="130028" y="26610"/>
                  </a:moveTo>
                  <a:cubicBezTo>
                    <a:pt x="130326" y="26610"/>
                    <a:pt x="130600" y="26861"/>
                    <a:pt x="130600" y="27182"/>
                  </a:cubicBezTo>
                  <a:cubicBezTo>
                    <a:pt x="130600" y="27480"/>
                    <a:pt x="130350" y="27742"/>
                    <a:pt x="130028" y="27742"/>
                  </a:cubicBezTo>
                  <a:cubicBezTo>
                    <a:pt x="129731" y="27742"/>
                    <a:pt x="129469" y="27492"/>
                    <a:pt x="129469" y="27182"/>
                  </a:cubicBezTo>
                  <a:cubicBezTo>
                    <a:pt x="129469" y="26861"/>
                    <a:pt x="129719" y="26610"/>
                    <a:pt x="130028" y="26610"/>
                  </a:cubicBezTo>
                  <a:close/>
                  <a:moveTo>
                    <a:pt x="133767" y="26610"/>
                  </a:moveTo>
                  <a:cubicBezTo>
                    <a:pt x="134065" y="26610"/>
                    <a:pt x="134326" y="26861"/>
                    <a:pt x="134326" y="27182"/>
                  </a:cubicBezTo>
                  <a:cubicBezTo>
                    <a:pt x="134326" y="27480"/>
                    <a:pt x="134076" y="27742"/>
                    <a:pt x="133767" y="27742"/>
                  </a:cubicBezTo>
                  <a:cubicBezTo>
                    <a:pt x="133469" y="27742"/>
                    <a:pt x="133207" y="27492"/>
                    <a:pt x="133207" y="27182"/>
                  </a:cubicBezTo>
                  <a:cubicBezTo>
                    <a:pt x="133207" y="26861"/>
                    <a:pt x="133457" y="26610"/>
                    <a:pt x="133767" y="26610"/>
                  </a:cubicBezTo>
                  <a:close/>
                  <a:moveTo>
                    <a:pt x="137494" y="26610"/>
                  </a:moveTo>
                  <a:cubicBezTo>
                    <a:pt x="137791" y="26610"/>
                    <a:pt x="138053" y="26861"/>
                    <a:pt x="138053" y="27182"/>
                  </a:cubicBezTo>
                  <a:cubicBezTo>
                    <a:pt x="138053" y="27480"/>
                    <a:pt x="137803" y="27742"/>
                    <a:pt x="137494" y="27742"/>
                  </a:cubicBezTo>
                  <a:cubicBezTo>
                    <a:pt x="137196" y="27742"/>
                    <a:pt x="136922" y="27492"/>
                    <a:pt x="136922" y="27182"/>
                  </a:cubicBezTo>
                  <a:cubicBezTo>
                    <a:pt x="136934" y="26861"/>
                    <a:pt x="137172" y="26610"/>
                    <a:pt x="137494" y="26610"/>
                  </a:cubicBezTo>
                  <a:close/>
                  <a:moveTo>
                    <a:pt x="141220" y="26610"/>
                  </a:moveTo>
                  <a:cubicBezTo>
                    <a:pt x="141518" y="26610"/>
                    <a:pt x="141792" y="26861"/>
                    <a:pt x="141792" y="27182"/>
                  </a:cubicBezTo>
                  <a:cubicBezTo>
                    <a:pt x="141792" y="27480"/>
                    <a:pt x="141530" y="27742"/>
                    <a:pt x="141220" y="27742"/>
                  </a:cubicBezTo>
                  <a:cubicBezTo>
                    <a:pt x="140911" y="27742"/>
                    <a:pt x="140661" y="27492"/>
                    <a:pt x="140661" y="27182"/>
                  </a:cubicBezTo>
                  <a:cubicBezTo>
                    <a:pt x="140661" y="26861"/>
                    <a:pt x="140911" y="26610"/>
                    <a:pt x="141220" y="26610"/>
                  </a:cubicBezTo>
                  <a:close/>
                  <a:moveTo>
                    <a:pt x="1548" y="28492"/>
                  </a:moveTo>
                  <a:cubicBezTo>
                    <a:pt x="1846" y="28492"/>
                    <a:pt x="2119" y="28742"/>
                    <a:pt x="2119" y="29051"/>
                  </a:cubicBezTo>
                  <a:cubicBezTo>
                    <a:pt x="2119" y="29349"/>
                    <a:pt x="1858" y="29623"/>
                    <a:pt x="1548" y="29623"/>
                  </a:cubicBezTo>
                  <a:cubicBezTo>
                    <a:pt x="1238" y="29623"/>
                    <a:pt x="988" y="29361"/>
                    <a:pt x="988" y="29051"/>
                  </a:cubicBezTo>
                  <a:cubicBezTo>
                    <a:pt x="988" y="28742"/>
                    <a:pt x="1238" y="28492"/>
                    <a:pt x="1548" y="28492"/>
                  </a:cubicBezTo>
                  <a:close/>
                  <a:moveTo>
                    <a:pt x="5287" y="28492"/>
                  </a:moveTo>
                  <a:cubicBezTo>
                    <a:pt x="5596" y="28492"/>
                    <a:pt x="5846" y="28742"/>
                    <a:pt x="5846" y="29051"/>
                  </a:cubicBezTo>
                  <a:cubicBezTo>
                    <a:pt x="5846" y="29361"/>
                    <a:pt x="5596" y="29623"/>
                    <a:pt x="5287" y="29623"/>
                  </a:cubicBezTo>
                  <a:cubicBezTo>
                    <a:pt x="4977" y="29623"/>
                    <a:pt x="4715" y="29361"/>
                    <a:pt x="4715" y="29051"/>
                  </a:cubicBezTo>
                  <a:cubicBezTo>
                    <a:pt x="4715" y="28730"/>
                    <a:pt x="4977" y="28492"/>
                    <a:pt x="5287" y="28492"/>
                  </a:cubicBezTo>
                  <a:close/>
                  <a:moveTo>
                    <a:pt x="9001" y="28492"/>
                  </a:moveTo>
                  <a:cubicBezTo>
                    <a:pt x="9299" y="28492"/>
                    <a:pt x="9573" y="28742"/>
                    <a:pt x="9573" y="29051"/>
                  </a:cubicBezTo>
                  <a:cubicBezTo>
                    <a:pt x="9573" y="29349"/>
                    <a:pt x="9323" y="29623"/>
                    <a:pt x="9001" y="29623"/>
                  </a:cubicBezTo>
                  <a:cubicBezTo>
                    <a:pt x="8704" y="29623"/>
                    <a:pt x="8442" y="29361"/>
                    <a:pt x="8442" y="29051"/>
                  </a:cubicBezTo>
                  <a:cubicBezTo>
                    <a:pt x="8442" y="28742"/>
                    <a:pt x="8692" y="28492"/>
                    <a:pt x="9001" y="28492"/>
                  </a:cubicBezTo>
                  <a:close/>
                  <a:moveTo>
                    <a:pt x="12728" y="28492"/>
                  </a:moveTo>
                  <a:cubicBezTo>
                    <a:pt x="13037" y="28492"/>
                    <a:pt x="13288" y="28742"/>
                    <a:pt x="13288" y="29051"/>
                  </a:cubicBezTo>
                  <a:cubicBezTo>
                    <a:pt x="13288" y="29361"/>
                    <a:pt x="13037" y="29623"/>
                    <a:pt x="12728" y="29623"/>
                  </a:cubicBezTo>
                  <a:cubicBezTo>
                    <a:pt x="12418" y="29623"/>
                    <a:pt x="12156" y="29361"/>
                    <a:pt x="12156" y="29051"/>
                  </a:cubicBezTo>
                  <a:cubicBezTo>
                    <a:pt x="12180" y="28730"/>
                    <a:pt x="12418" y="28492"/>
                    <a:pt x="12728" y="28492"/>
                  </a:cubicBezTo>
                  <a:close/>
                  <a:moveTo>
                    <a:pt x="16466" y="28492"/>
                  </a:moveTo>
                  <a:cubicBezTo>
                    <a:pt x="16764" y="28492"/>
                    <a:pt x="17026" y="28742"/>
                    <a:pt x="17026" y="29051"/>
                  </a:cubicBezTo>
                  <a:cubicBezTo>
                    <a:pt x="17026" y="29349"/>
                    <a:pt x="16776" y="29623"/>
                    <a:pt x="16466" y="29623"/>
                  </a:cubicBezTo>
                  <a:cubicBezTo>
                    <a:pt x="16169" y="29623"/>
                    <a:pt x="15895" y="29361"/>
                    <a:pt x="15895" y="29051"/>
                  </a:cubicBezTo>
                  <a:cubicBezTo>
                    <a:pt x="15895" y="28742"/>
                    <a:pt x="16145" y="28492"/>
                    <a:pt x="16466" y="28492"/>
                  </a:cubicBezTo>
                  <a:close/>
                  <a:moveTo>
                    <a:pt x="20181" y="28492"/>
                  </a:moveTo>
                  <a:cubicBezTo>
                    <a:pt x="20491" y="28492"/>
                    <a:pt x="20753" y="28742"/>
                    <a:pt x="20753" y="29051"/>
                  </a:cubicBezTo>
                  <a:cubicBezTo>
                    <a:pt x="20753" y="29361"/>
                    <a:pt x="20491" y="29623"/>
                    <a:pt x="20181" y="29623"/>
                  </a:cubicBezTo>
                  <a:cubicBezTo>
                    <a:pt x="19872" y="29623"/>
                    <a:pt x="19622" y="29361"/>
                    <a:pt x="19622" y="29051"/>
                  </a:cubicBezTo>
                  <a:cubicBezTo>
                    <a:pt x="19634" y="28730"/>
                    <a:pt x="19872" y="28492"/>
                    <a:pt x="20181" y="28492"/>
                  </a:cubicBezTo>
                  <a:close/>
                  <a:moveTo>
                    <a:pt x="23920" y="28492"/>
                  </a:moveTo>
                  <a:cubicBezTo>
                    <a:pt x="24217" y="28492"/>
                    <a:pt x="24479" y="28742"/>
                    <a:pt x="24479" y="29051"/>
                  </a:cubicBezTo>
                  <a:cubicBezTo>
                    <a:pt x="24479" y="29349"/>
                    <a:pt x="24229" y="29623"/>
                    <a:pt x="23920" y="29623"/>
                  </a:cubicBezTo>
                  <a:cubicBezTo>
                    <a:pt x="23610" y="29623"/>
                    <a:pt x="23348" y="29361"/>
                    <a:pt x="23348" y="29051"/>
                  </a:cubicBezTo>
                  <a:cubicBezTo>
                    <a:pt x="23348" y="28742"/>
                    <a:pt x="23610" y="28492"/>
                    <a:pt x="23920" y="28492"/>
                  </a:cubicBezTo>
                  <a:close/>
                  <a:moveTo>
                    <a:pt x="27635" y="28492"/>
                  </a:moveTo>
                  <a:cubicBezTo>
                    <a:pt x="27956" y="28492"/>
                    <a:pt x="28206" y="28742"/>
                    <a:pt x="28206" y="29051"/>
                  </a:cubicBezTo>
                  <a:cubicBezTo>
                    <a:pt x="28206" y="29361"/>
                    <a:pt x="27956" y="29623"/>
                    <a:pt x="27635" y="29623"/>
                  </a:cubicBezTo>
                  <a:cubicBezTo>
                    <a:pt x="27325" y="29623"/>
                    <a:pt x="27075" y="29361"/>
                    <a:pt x="27075" y="29051"/>
                  </a:cubicBezTo>
                  <a:cubicBezTo>
                    <a:pt x="27087" y="28730"/>
                    <a:pt x="27325" y="28492"/>
                    <a:pt x="27635" y="28492"/>
                  </a:cubicBezTo>
                  <a:close/>
                  <a:moveTo>
                    <a:pt x="31373" y="28492"/>
                  </a:moveTo>
                  <a:cubicBezTo>
                    <a:pt x="31671" y="28492"/>
                    <a:pt x="31945" y="28742"/>
                    <a:pt x="31945" y="29051"/>
                  </a:cubicBezTo>
                  <a:cubicBezTo>
                    <a:pt x="31945" y="29349"/>
                    <a:pt x="31683" y="29623"/>
                    <a:pt x="31373" y="29623"/>
                  </a:cubicBezTo>
                  <a:cubicBezTo>
                    <a:pt x="31064" y="29623"/>
                    <a:pt x="30814" y="29361"/>
                    <a:pt x="30814" y="29051"/>
                  </a:cubicBezTo>
                  <a:cubicBezTo>
                    <a:pt x="30814" y="28742"/>
                    <a:pt x="31064" y="28492"/>
                    <a:pt x="31373" y="28492"/>
                  </a:cubicBezTo>
                  <a:close/>
                  <a:moveTo>
                    <a:pt x="35100" y="28492"/>
                  </a:moveTo>
                  <a:cubicBezTo>
                    <a:pt x="35409" y="28492"/>
                    <a:pt x="35659" y="28742"/>
                    <a:pt x="35659" y="29051"/>
                  </a:cubicBezTo>
                  <a:cubicBezTo>
                    <a:pt x="35659" y="29361"/>
                    <a:pt x="35409" y="29623"/>
                    <a:pt x="35100" y="29623"/>
                  </a:cubicBezTo>
                  <a:cubicBezTo>
                    <a:pt x="34778" y="29623"/>
                    <a:pt x="34528" y="29361"/>
                    <a:pt x="34528" y="29051"/>
                  </a:cubicBezTo>
                  <a:cubicBezTo>
                    <a:pt x="34540" y="28730"/>
                    <a:pt x="34778" y="28492"/>
                    <a:pt x="35100" y="28492"/>
                  </a:cubicBezTo>
                  <a:close/>
                  <a:moveTo>
                    <a:pt x="38815" y="28492"/>
                  </a:moveTo>
                  <a:cubicBezTo>
                    <a:pt x="39112" y="28492"/>
                    <a:pt x="39386" y="28742"/>
                    <a:pt x="39386" y="29051"/>
                  </a:cubicBezTo>
                  <a:cubicBezTo>
                    <a:pt x="39386" y="29349"/>
                    <a:pt x="39124" y="29623"/>
                    <a:pt x="38815" y="29623"/>
                  </a:cubicBezTo>
                  <a:cubicBezTo>
                    <a:pt x="38517" y="29623"/>
                    <a:pt x="38255" y="29361"/>
                    <a:pt x="38255" y="29051"/>
                  </a:cubicBezTo>
                  <a:cubicBezTo>
                    <a:pt x="38267" y="28742"/>
                    <a:pt x="38505" y="28492"/>
                    <a:pt x="38815" y="28492"/>
                  </a:cubicBezTo>
                  <a:close/>
                  <a:moveTo>
                    <a:pt x="42553" y="28492"/>
                  </a:moveTo>
                  <a:cubicBezTo>
                    <a:pt x="42863" y="28492"/>
                    <a:pt x="43113" y="28742"/>
                    <a:pt x="43113" y="29051"/>
                  </a:cubicBezTo>
                  <a:cubicBezTo>
                    <a:pt x="43113" y="29361"/>
                    <a:pt x="42863" y="29623"/>
                    <a:pt x="42553" y="29623"/>
                  </a:cubicBezTo>
                  <a:cubicBezTo>
                    <a:pt x="42232" y="29623"/>
                    <a:pt x="41982" y="29361"/>
                    <a:pt x="41982" y="29051"/>
                  </a:cubicBezTo>
                  <a:cubicBezTo>
                    <a:pt x="41982" y="28730"/>
                    <a:pt x="42244" y="28492"/>
                    <a:pt x="42553" y="28492"/>
                  </a:cubicBezTo>
                  <a:close/>
                  <a:moveTo>
                    <a:pt x="46268" y="28492"/>
                  </a:moveTo>
                  <a:cubicBezTo>
                    <a:pt x="46565" y="28492"/>
                    <a:pt x="46839" y="28742"/>
                    <a:pt x="46839" y="29051"/>
                  </a:cubicBezTo>
                  <a:cubicBezTo>
                    <a:pt x="46839" y="29349"/>
                    <a:pt x="46589" y="29623"/>
                    <a:pt x="46268" y="29623"/>
                  </a:cubicBezTo>
                  <a:cubicBezTo>
                    <a:pt x="45970" y="29623"/>
                    <a:pt x="45708" y="29361"/>
                    <a:pt x="45708" y="29051"/>
                  </a:cubicBezTo>
                  <a:cubicBezTo>
                    <a:pt x="45720" y="28742"/>
                    <a:pt x="45958" y="28492"/>
                    <a:pt x="46268" y="28492"/>
                  </a:cubicBezTo>
                  <a:close/>
                  <a:moveTo>
                    <a:pt x="50006" y="28492"/>
                  </a:moveTo>
                  <a:cubicBezTo>
                    <a:pt x="50316" y="28492"/>
                    <a:pt x="50578" y="28742"/>
                    <a:pt x="50578" y="29051"/>
                  </a:cubicBezTo>
                  <a:cubicBezTo>
                    <a:pt x="50578" y="29361"/>
                    <a:pt x="50316" y="29623"/>
                    <a:pt x="50006" y="29623"/>
                  </a:cubicBezTo>
                  <a:cubicBezTo>
                    <a:pt x="49697" y="29623"/>
                    <a:pt x="49447" y="29361"/>
                    <a:pt x="49447" y="29051"/>
                  </a:cubicBezTo>
                  <a:cubicBezTo>
                    <a:pt x="49447" y="28730"/>
                    <a:pt x="49697" y="28492"/>
                    <a:pt x="50006" y="28492"/>
                  </a:cubicBezTo>
                  <a:close/>
                  <a:moveTo>
                    <a:pt x="53733" y="28492"/>
                  </a:moveTo>
                  <a:cubicBezTo>
                    <a:pt x="54031" y="28492"/>
                    <a:pt x="54293" y="28742"/>
                    <a:pt x="54293" y="29051"/>
                  </a:cubicBezTo>
                  <a:cubicBezTo>
                    <a:pt x="54293" y="29349"/>
                    <a:pt x="54043" y="29623"/>
                    <a:pt x="53733" y="29623"/>
                  </a:cubicBezTo>
                  <a:cubicBezTo>
                    <a:pt x="53412" y="29623"/>
                    <a:pt x="53162" y="29361"/>
                    <a:pt x="53162" y="29051"/>
                  </a:cubicBezTo>
                  <a:cubicBezTo>
                    <a:pt x="53173" y="28742"/>
                    <a:pt x="53412" y="28492"/>
                    <a:pt x="53733" y="28492"/>
                  </a:cubicBezTo>
                  <a:close/>
                  <a:moveTo>
                    <a:pt x="57460" y="28492"/>
                  </a:moveTo>
                  <a:cubicBezTo>
                    <a:pt x="57781" y="28492"/>
                    <a:pt x="58031" y="28742"/>
                    <a:pt x="58031" y="29051"/>
                  </a:cubicBezTo>
                  <a:cubicBezTo>
                    <a:pt x="58031" y="29361"/>
                    <a:pt x="57781" y="29623"/>
                    <a:pt x="57460" y="29623"/>
                  </a:cubicBezTo>
                  <a:cubicBezTo>
                    <a:pt x="57150" y="29623"/>
                    <a:pt x="56900" y="29361"/>
                    <a:pt x="56900" y="29051"/>
                  </a:cubicBezTo>
                  <a:cubicBezTo>
                    <a:pt x="56900" y="28730"/>
                    <a:pt x="57150" y="28492"/>
                    <a:pt x="57460" y="28492"/>
                  </a:cubicBezTo>
                  <a:close/>
                  <a:moveTo>
                    <a:pt x="61186" y="28492"/>
                  </a:moveTo>
                  <a:cubicBezTo>
                    <a:pt x="61484" y="28492"/>
                    <a:pt x="61746" y="28742"/>
                    <a:pt x="61746" y="29051"/>
                  </a:cubicBezTo>
                  <a:cubicBezTo>
                    <a:pt x="61746" y="29349"/>
                    <a:pt x="61496" y="29623"/>
                    <a:pt x="61186" y="29623"/>
                  </a:cubicBezTo>
                  <a:cubicBezTo>
                    <a:pt x="60877" y="29623"/>
                    <a:pt x="60615" y="29361"/>
                    <a:pt x="60615" y="29051"/>
                  </a:cubicBezTo>
                  <a:cubicBezTo>
                    <a:pt x="60639" y="28742"/>
                    <a:pt x="60877" y="28492"/>
                    <a:pt x="61186" y="28492"/>
                  </a:cubicBezTo>
                  <a:close/>
                  <a:moveTo>
                    <a:pt x="64925" y="28492"/>
                  </a:moveTo>
                  <a:cubicBezTo>
                    <a:pt x="65234" y="28492"/>
                    <a:pt x="65485" y="28742"/>
                    <a:pt x="65485" y="29051"/>
                  </a:cubicBezTo>
                  <a:cubicBezTo>
                    <a:pt x="65485" y="29361"/>
                    <a:pt x="65234" y="29623"/>
                    <a:pt x="64925" y="29623"/>
                  </a:cubicBezTo>
                  <a:cubicBezTo>
                    <a:pt x="64603" y="29623"/>
                    <a:pt x="64353" y="29361"/>
                    <a:pt x="64353" y="29051"/>
                  </a:cubicBezTo>
                  <a:cubicBezTo>
                    <a:pt x="64353" y="28730"/>
                    <a:pt x="64603" y="28492"/>
                    <a:pt x="64925" y="28492"/>
                  </a:cubicBezTo>
                  <a:close/>
                  <a:moveTo>
                    <a:pt x="68640" y="28492"/>
                  </a:moveTo>
                  <a:cubicBezTo>
                    <a:pt x="68937" y="28492"/>
                    <a:pt x="69211" y="28742"/>
                    <a:pt x="69211" y="29051"/>
                  </a:cubicBezTo>
                  <a:cubicBezTo>
                    <a:pt x="69211" y="29349"/>
                    <a:pt x="68949" y="29623"/>
                    <a:pt x="68640" y="29623"/>
                  </a:cubicBezTo>
                  <a:cubicBezTo>
                    <a:pt x="68330" y="29623"/>
                    <a:pt x="68080" y="29361"/>
                    <a:pt x="68080" y="29051"/>
                  </a:cubicBezTo>
                  <a:cubicBezTo>
                    <a:pt x="68092" y="28742"/>
                    <a:pt x="68330" y="28492"/>
                    <a:pt x="68640" y="28492"/>
                  </a:cubicBezTo>
                  <a:close/>
                  <a:moveTo>
                    <a:pt x="72366" y="28492"/>
                  </a:moveTo>
                  <a:cubicBezTo>
                    <a:pt x="72676" y="28492"/>
                    <a:pt x="72926" y="28742"/>
                    <a:pt x="72926" y="29051"/>
                  </a:cubicBezTo>
                  <a:cubicBezTo>
                    <a:pt x="72926" y="29361"/>
                    <a:pt x="72676" y="29623"/>
                    <a:pt x="72366" y="29623"/>
                  </a:cubicBezTo>
                  <a:cubicBezTo>
                    <a:pt x="72045" y="29623"/>
                    <a:pt x="71795" y="29361"/>
                    <a:pt x="71795" y="29051"/>
                  </a:cubicBezTo>
                  <a:cubicBezTo>
                    <a:pt x="71807" y="28730"/>
                    <a:pt x="72069" y="28492"/>
                    <a:pt x="72366" y="28492"/>
                  </a:cubicBezTo>
                  <a:close/>
                  <a:moveTo>
                    <a:pt x="76093" y="28492"/>
                  </a:moveTo>
                  <a:cubicBezTo>
                    <a:pt x="76391" y="28492"/>
                    <a:pt x="76664" y="28742"/>
                    <a:pt x="76664" y="29051"/>
                  </a:cubicBezTo>
                  <a:cubicBezTo>
                    <a:pt x="76664" y="29349"/>
                    <a:pt x="76403" y="29623"/>
                    <a:pt x="76093" y="29623"/>
                  </a:cubicBezTo>
                  <a:cubicBezTo>
                    <a:pt x="75795" y="29623"/>
                    <a:pt x="75533" y="29361"/>
                    <a:pt x="75533" y="29051"/>
                  </a:cubicBezTo>
                  <a:cubicBezTo>
                    <a:pt x="75533" y="28742"/>
                    <a:pt x="75783" y="28492"/>
                    <a:pt x="76093" y="28492"/>
                  </a:cubicBezTo>
                  <a:close/>
                  <a:moveTo>
                    <a:pt x="79712" y="28492"/>
                  </a:moveTo>
                  <a:cubicBezTo>
                    <a:pt x="80010" y="28492"/>
                    <a:pt x="80284" y="28742"/>
                    <a:pt x="80284" y="29051"/>
                  </a:cubicBezTo>
                  <a:cubicBezTo>
                    <a:pt x="80284" y="29349"/>
                    <a:pt x="80022" y="29623"/>
                    <a:pt x="79712" y="29623"/>
                  </a:cubicBezTo>
                  <a:cubicBezTo>
                    <a:pt x="79403" y="29623"/>
                    <a:pt x="79153" y="29361"/>
                    <a:pt x="79153" y="29051"/>
                  </a:cubicBezTo>
                  <a:cubicBezTo>
                    <a:pt x="79165" y="28742"/>
                    <a:pt x="79403" y="28492"/>
                    <a:pt x="79712" y="28492"/>
                  </a:cubicBezTo>
                  <a:close/>
                  <a:moveTo>
                    <a:pt x="83451" y="28492"/>
                  </a:moveTo>
                  <a:cubicBezTo>
                    <a:pt x="83761" y="28492"/>
                    <a:pt x="84011" y="28742"/>
                    <a:pt x="84011" y="29051"/>
                  </a:cubicBezTo>
                  <a:cubicBezTo>
                    <a:pt x="84011" y="29361"/>
                    <a:pt x="83761" y="29623"/>
                    <a:pt x="83451" y="29623"/>
                  </a:cubicBezTo>
                  <a:cubicBezTo>
                    <a:pt x="83141" y="29623"/>
                    <a:pt x="82880" y="29361"/>
                    <a:pt x="82880" y="29051"/>
                  </a:cubicBezTo>
                  <a:cubicBezTo>
                    <a:pt x="82880" y="28730"/>
                    <a:pt x="83141" y="28492"/>
                    <a:pt x="83451" y="28492"/>
                  </a:cubicBezTo>
                  <a:close/>
                  <a:moveTo>
                    <a:pt x="87166" y="28492"/>
                  </a:moveTo>
                  <a:cubicBezTo>
                    <a:pt x="87463" y="28492"/>
                    <a:pt x="87737" y="28742"/>
                    <a:pt x="87737" y="29051"/>
                  </a:cubicBezTo>
                  <a:cubicBezTo>
                    <a:pt x="87737" y="29349"/>
                    <a:pt x="87475" y="29623"/>
                    <a:pt x="87166" y="29623"/>
                  </a:cubicBezTo>
                  <a:cubicBezTo>
                    <a:pt x="86856" y="29623"/>
                    <a:pt x="86606" y="29361"/>
                    <a:pt x="86606" y="29051"/>
                  </a:cubicBezTo>
                  <a:cubicBezTo>
                    <a:pt x="86618" y="28742"/>
                    <a:pt x="86856" y="28492"/>
                    <a:pt x="87166" y="28492"/>
                  </a:cubicBezTo>
                  <a:close/>
                  <a:moveTo>
                    <a:pt x="90904" y="28492"/>
                  </a:moveTo>
                  <a:cubicBezTo>
                    <a:pt x="91214" y="28492"/>
                    <a:pt x="91464" y="28742"/>
                    <a:pt x="91464" y="29051"/>
                  </a:cubicBezTo>
                  <a:cubicBezTo>
                    <a:pt x="91464" y="29361"/>
                    <a:pt x="91214" y="29623"/>
                    <a:pt x="90904" y="29623"/>
                  </a:cubicBezTo>
                  <a:cubicBezTo>
                    <a:pt x="90595" y="29623"/>
                    <a:pt x="90345" y="29361"/>
                    <a:pt x="90345" y="29051"/>
                  </a:cubicBezTo>
                  <a:cubicBezTo>
                    <a:pt x="90345" y="28730"/>
                    <a:pt x="90595" y="28492"/>
                    <a:pt x="90904" y="28492"/>
                  </a:cubicBezTo>
                  <a:close/>
                  <a:moveTo>
                    <a:pt x="94631" y="28492"/>
                  </a:moveTo>
                  <a:cubicBezTo>
                    <a:pt x="94929" y="28492"/>
                    <a:pt x="95191" y="28742"/>
                    <a:pt x="95191" y="29051"/>
                  </a:cubicBezTo>
                  <a:cubicBezTo>
                    <a:pt x="95191" y="29349"/>
                    <a:pt x="94941" y="29623"/>
                    <a:pt x="94631" y="29623"/>
                  </a:cubicBezTo>
                  <a:cubicBezTo>
                    <a:pt x="94310" y="29623"/>
                    <a:pt x="94060" y="29361"/>
                    <a:pt x="94060" y="29051"/>
                  </a:cubicBezTo>
                  <a:cubicBezTo>
                    <a:pt x="94071" y="28742"/>
                    <a:pt x="94310" y="28492"/>
                    <a:pt x="94631" y="28492"/>
                  </a:cubicBezTo>
                  <a:close/>
                  <a:moveTo>
                    <a:pt x="98346" y="28492"/>
                  </a:moveTo>
                  <a:cubicBezTo>
                    <a:pt x="98655" y="28492"/>
                    <a:pt x="98905" y="28742"/>
                    <a:pt x="98905" y="29051"/>
                  </a:cubicBezTo>
                  <a:cubicBezTo>
                    <a:pt x="98905" y="29361"/>
                    <a:pt x="98655" y="29623"/>
                    <a:pt x="98346" y="29623"/>
                  </a:cubicBezTo>
                  <a:cubicBezTo>
                    <a:pt x="98036" y="29623"/>
                    <a:pt x="97786" y="29361"/>
                    <a:pt x="97786" y="29051"/>
                  </a:cubicBezTo>
                  <a:cubicBezTo>
                    <a:pt x="97798" y="28730"/>
                    <a:pt x="98036" y="28492"/>
                    <a:pt x="98346" y="28492"/>
                  </a:cubicBezTo>
                  <a:close/>
                  <a:moveTo>
                    <a:pt x="102084" y="28492"/>
                  </a:moveTo>
                  <a:cubicBezTo>
                    <a:pt x="102382" y="28492"/>
                    <a:pt x="102644" y="28742"/>
                    <a:pt x="102644" y="29051"/>
                  </a:cubicBezTo>
                  <a:cubicBezTo>
                    <a:pt x="102644" y="29349"/>
                    <a:pt x="102394" y="29623"/>
                    <a:pt x="102084" y="29623"/>
                  </a:cubicBezTo>
                  <a:cubicBezTo>
                    <a:pt x="101787" y="29623"/>
                    <a:pt x="101513" y="29361"/>
                    <a:pt x="101513" y="29051"/>
                  </a:cubicBezTo>
                  <a:cubicBezTo>
                    <a:pt x="101513" y="28742"/>
                    <a:pt x="101775" y="28492"/>
                    <a:pt x="102084" y="28492"/>
                  </a:cubicBezTo>
                  <a:close/>
                  <a:moveTo>
                    <a:pt x="105799" y="28492"/>
                  </a:moveTo>
                  <a:cubicBezTo>
                    <a:pt x="106121" y="28492"/>
                    <a:pt x="106371" y="28742"/>
                    <a:pt x="106371" y="29051"/>
                  </a:cubicBezTo>
                  <a:cubicBezTo>
                    <a:pt x="106371" y="29361"/>
                    <a:pt x="106109" y="29623"/>
                    <a:pt x="105799" y="29623"/>
                  </a:cubicBezTo>
                  <a:cubicBezTo>
                    <a:pt x="105490" y="29623"/>
                    <a:pt x="105239" y="29361"/>
                    <a:pt x="105239" y="29051"/>
                  </a:cubicBezTo>
                  <a:cubicBezTo>
                    <a:pt x="105251" y="28730"/>
                    <a:pt x="105490" y="28492"/>
                    <a:pt x="105799" y="28492"/>
                  </a:cubicBezTo>
                  <a:close/>
                  <a:moveTo>
                    <a:pt x="109538" y="28492"/>
                  </a:moveTo>
                  <a:cubicBezTo>
                    <a:pt x="109835" y="28492"/>
                    <a:pt x="110109" y="28742"/>
                    <a:pt x="110109" y="29051"/>
                  </a:cubicBezTo>
                  <a:cubicBezTo>
                    <a:pt x="110109" y="29349"/>
                    <a:pt x="109847" y="29623"/>
                    <a:pt x="109538" y="29623"/>
                  </a:cubicBezTo>
                  <a:cubicBezTo>
                    <a:pt x="109228" y="29623"/>
                    <a:pt x="108978" y="29361"/>
                    <a:pt x="108978" y="29051"/>
                  </a:cubicBezTo>
                  <a:cubicBezTo>
                    <a:pt x="108978" y="28742"/>
                    <a:pt x="109228" y="28492"/>
                    <a:pt x="109538" y="28492"/>
                  </a:cubicBezTo>
                  <a:close/>
                  <a:moveTo>
                    <a:pt x="113264" y="28492"/>
                  </a:moveTo>
                  <a:cubicBezTo>
                    <a:pt x="113574" y="28492"/>
                    <a:pt x="113824" y="28742"/>
                    <a:pt x="113824" y="29051"/>
                  </a:cubicBezTo>
                  <a:cubicBezTo>
                    <a:pt x="113824" y="29361"/>
                    <a:pt x="113574" y="29623"/>
                    <a:pt x="113264" y="29623"/>
                  </a:cubicBezTo>
                  <a:cubicBezTo>
                    <a:pt x="112943" y="29623"/>
                    <a:pt x="112693" y="29361"/>
                    <a:pt x="112693" y="29051"/>
                  </a:cubicBezTo>
                  <a:cubicBezTo>
                    <a:pt x="112705" y="28730"/>
                    <a:pt x="112943" y="28492"/>
                    <a:pt x="113264" y="28492"/>
                  </a:cubicBezTo>
                  <a:close/>
                  <a:moveTo>
                    <a:pt x="116991" y="28492"/>
                  </a:moveTo>
                  <a:cubicBezTo>
                    <a:pt x="117289" y="28492"/>
                    <a:pt x="117562" y="28742"/>
                    <a:pt x="117562" y="29051"/>
                  </a:cubicBezTo>
                  <a:cubicBezTo>
                    <a:pt x="117562" y="29349"/>
                    <a:pt x="117312" y="29623"/>
                    <a:pt x="116991" y="29623"/>
                  </a:cubicBezTo>
                  <a:cubicBezTo>
                    <a:pt x="116681" y="29623"/>
                    <a:pt x="116431" y="29361"/>
                    <a:pt x="116431" y="29051"/>
                  </a:cubicBezTo>
                  <a:cubicBezTo>
                    <a:pt x="116431" y="28742"/>
                    <a:pt x="116681" y="28492"/>
                    <a:pt x="116991" y="28492"/>
                  </a:cubicBezTo>
                  <a:close/>
                  <a:moveTo>
                    <a:pt x="120718" y="28492"/>
                  </a:moveTo>
                  <a:cubicBezTo>
                    <a:pt x="121027" y="28492"/>
                    <a:pt x="121277" y="28742"/>
                    <a:pt x="121277" y="29051"/>
                  </a:cubicBezTo>
                  <a:cubicBezTo>
                    <a:pt x="121277" y="29361"/>
                    <a:pt x="121027" y="29623"/>
                    <a:pt x="120718" y="29623"/>
                  </a:cubicBezTo>
                  <a:cubicBezTo>
                    <a:pt x="120408" y="29623"/>
                    <a:pt x="120146" y="29361"/>
                    <a:pt x="120146" y="29051"/>
                  </a:cubicBezTo>
                  <a:cubicBezTo>
                    <a:pt x="120170" y="28730"/>
                    <a:pt x="120420" y="28492"/>
                    <a:pt x="120718" y="28492"/>
                  </a:cubicBezTo>
                  <a:close/>
                  <a:moveTo>
                    <a:pt x="124456" y="28492"/>
                  </a:moveTo>
                  <a:cubicBezTo>
                    <a:pt x="124754" y="28492"/>
                    <a:pt x="125016" y="28742"/>
                    <a:pt x="125016" y="29051"/>
                  </a:cubicBezTo>
                  <a:cubicBezTo>
                    <a:pt x="125016" y="29349"/>
                    <a:pt x="124766" y="29623"/>
                    <a:pt x="124456" y="29623"/>
                  </a:cubicBezTo>
                  <a:cubicBezTo>
                    <a:pt x="124135" y="29623"/>
                    <a:pt x="123885" y="29361"/>
                    <a:pt x="123885" y="29051"/>
                  </a:cubicBezTo>
                  <a:cubicBezTo>
                    <a:pt x="123885" y="28742"/>
                    <a:pt x="124135" y="28492"/>
                    <a:pt x="124456" y="28492"/>
                  </a:cubicBezTo>
                  <a:close/>
                  <a:moveTo>
                    <a:pt x="128171" y="28492"/>
                  </a:moveTo>
                  <a:cubicBezTo>
                    <a:pt x="128480" y="28492"/>
                    <a:pt x="128742" y="28742"/>
                    <a:pt x="128742" y="29051"/>
                  </a:cubicBezTo>
                  <a:cubicBezTo>
                    <a:pt x="128742" y="29361"/>
                    <a:pt x="128480" y="29623"/>
                    <a:pt x="128171" y="29623"/>
                  </a:cubicBezTo>
                  <a:cubicBezTo>
                    <a:pt x="127861" y="29623"/>
                    <a:pt x="127611" y="29361"/>
                    <a:pt x="127611" y="29051"/>
                  </a:cubicBezTo>
                  <a:cubicBezTo>
                    <a:pt x="127611" y="28730"/>
                    <a:pt x="127861" y="28492"/>
                    <a:pt x="128171" y="28492"/>
                  </a:cubicBezTo>
                  <a:close/>
                  <a:moveTo>
                    <a:pt x="131898" y="28492"/>
                  </a:moveTo>
                  <a:cubicBezTo>
                    <a:pt x="132195" y="28492"/>
                    <a:pt x="132457" y="28742"/>
                    <a:pt x="132457" y="29051"/>
                  </a:cubicBezTo>
                  <a:cubicBezTo>
                    <a:pt x="132457" y="29349"/>
                    <a:pt x="132207" y="29623"/>
                    <a:pt x="131898" y="29623"/>
                  </a:cubicBezTo>
                  <a:cubicBezTo>
                    <a:pt x="131600" y="29623"/>
                    <a:pt x="131326" y="29361"/>
                    <a:pt x="131326" y="29051"/>
                  </a:cubicBezTo>
                  <a:cubicBezTo>
                    <a:pt x="131338" y="28742"/>
                    <a:pt x="131576" y="28492"/>
                    <a:pt x="131898" y="28492"/>
                  </a:cubicBezTo>
                  <a:close/>
                  <a:moveTo>
                    <a:pt x="135624" y="28492"/>
                  </a:moveTo>
                  <a:cubicBezTo>
                    <a:pt x="135946" y="28492"/>
                    <a:pt x="136196" y="28742"/>
                    <a:pt x="136196" y="29051"/>
                  </a:cubicBezTo>
                  <a:cubicBezTo>
                    <a:pt x="136196" y="29361"/>
                    <a:pt x="135934" y="29623"/>
                    <a:pt x="135624" y="29623"/>
                  </a:cubicBezTo>
                  <a:cubicBezTo>
                    <a:pt x="135315" y="29623"/>
                    <a:pt x="135065" y="29361"/>
                    <a:pt x="135065" y="29051"/>
                  </a:cubicBezTo>
                  <a:cubicBezTo>
                    <a:pt x="135065" y="28730"/>
                    <a:pt x="135315" y="28492"/>
                    <a:pt x="135624" y="28492"/>
                  </a:cubicBezTo>
                  <a:close/>
                  <a:moveTo>
                    <a:pt x="139351" y="28492"/>
                  </a:moveTo>
                  <a:cubicBezTo>
                    <a:pt x="139649" y="28492"/>
                    <a:pt x="139910" y="28742"/>
                    <a:pt x="139910" y="29051"/>
                  </a:cubicBezTo>
                  <a:cubicBezTo>
                    <a:pt x="139910" y="29349"/>
                    <a:pt x="139660" y="29623"/>
                    <a:pt x="139351" y="29623"/>
                  </a:cubicBezTo>
                  <a:cubicBezTo>
                    <a:pt x="139053" y="29623"/>
                    <a:pt x="138779" y="29361"/>
                    <a:pt x="138779" y="29051"/>
                  </a:cubicBezTo>
                  <a:cubicBezTo>
                    <a:pt x="138803" y="28742"/>
                    <a:pt x="139041" y="28492"/>
                    <a:pt x="139351" y="28492"/>
                  </a:cubicBezTo>
                  <a:close/>
                  <a:moveTo>
                    <a:pt x="3405" y="30349"/>
                  </a:moveTo>
                  <a:cubicBezTo>
                    <a:pt x="3703" y="30349"/>
                    <a:pt x="3977" y="30599"/>
                    <a:pt x="3977" y="30909"/>
                  </a:cubicBezTo>
                  <a:cubicBezTo>
                    <a:pt x="3977" y="31206"/>
                    <a:pt x="3727" y="31480"/>
                    <a:pt x="3405" y="31480"/>
                  </a:cubicBezTo>
                  <a:cubicBezTo>
                    <a:pt x="3096" y="31480"/>
                    <a:pt x="2846" y="31230"/>
                    <a:pt x="2846" y="30909"/>
                  </a:cubicBezTo>
                  <a:cubicBezTo>
                    <a:pt x="2858" y="30599"/>
                    <a:pt x="3096" y="30349"/>
                    <a:pt x="3405" y="30349"/>
                  </a:cubicBezTo>
                  <a:close/>
                  <a:moveTo>
                    <a:pt x="7132" y="30349"/>
                  </a:moveTo>
                  <a:cubicBezTo>
                    <a:pt x="7430" y="30349"/>
                    <a:pt x="7692" y="30599"/>
                    <a:pt x="7692" y="30909"/>
                  </a:cubicBezTo>
                  <a:cubicBezTo>
                    <a:pt x="7692" y="31206"/>
                    <a:pt x="7442" y="31480"/>
                    <a:pt x="7132" y="31480"/>
                  </a:cubicBezTo>
                  <a:cubicBezTo>
                    <a:pt x="6834" y="31480"/>
                    <a:pt x="6560" y="31230"/>
                    <a:pt x="6560" y="30909"/>
                  </a:cubicBezTo>
                  <a:cubicBezTo>
                    <a:pt x="6584" y="30599"/>
                    <a:pt x="6822" y="30349"/>
                    <a:pt x="7132" y="30349"/>
                  </a:cubicBezTo>
                  <a:close/>
                  <a:moveTo>
                    <a:pt x="10871" y="30349"/>
                  </a:moveTo>
                  <a:cubicBezTo>
                    <a:pt x="11168" y="30349"/>
                    <a:pt x="11430" y="30599"/>
                    <a:pt x="11430" y="30909"/>
                  </a:cubicBezTo>
                  <a:cubicBezTo>
                    <a:pt x="11430" y="31206"/>
                    <a:pt x="11180" y="31480"/>
                    <a:pt x="10871" y="31480"/>
                  </a:cubicBezTo>
                  <a:cubicBezTo>
                    <a:pt x="10573" y="31480"/>
                    <a:pt x="10299" y="31230"/>
                    <a:pt x="10299" y="30909"/>
                  </a:cubicBezTo>
                  <a:cubicBezTo>
                    <a:pt x="10299" y="30599"/>
                    <a:pt x="10549" y="30349"/>
                    <a:pt x="10871" y="30349"/>
                  </a:cubicBezTo>
                  <a:close/>
                  <a:moveTo>
                    <a:pt x="14585" y="30349"/>
                  </a:moveTo>
                  <a:cubicBezTo>
                    <a:pt x="14883" y="30349"/>
                    <a:pt x="15157" y="30599"/>
                    <a:pt x="15157" y="30909"/>
                  </a:cubicBezTo>
                  <a:cubicBezTo>
                    <a:pt x="15157" y="31206"/>
                    <a:pt x="14895" y="31480"/>
                    <a:pt x="14585" y="31480"/>
                  </a:cubicBezTo>
                  <a:cubicBezTo>
                    <a:pt x="14288" y="31480"/>
                    <a:pt x="14014" y="31230"/>
                    <a:pt x="14014" y="30909"/>
                  </a:cubicBezTo>
                  <a:cubicBezTo>
                    <a:pt x="14038" y="30599"/>
                    <a:pt x="14276" y="30349"/>
                    <a:pt x="14585" y="30349"/>
                  </a:cubicBezTo>
                  <a:close/>
                  <a:moveTo>
                    <a:pt x="18324" y="30349"/>
                  </a:moveTo>
                  <a:cubicBezTo>
                    <a:pt x="18622" y="30349"/>
                    <a:pt x="18883" y="30599"/>
                    <a:pt x="18883" y="30909"/>
                  </a:cubicBezTo>
                  <a:cubicBezTo>
                    <a:pt x="18883" y="31206"/>
                    <a:pt x="18633" y="31480"/>
                    <a:pt x="18324" y="31480"/>
                  </a:cubicBezTo>
                  <a:cubicBezTo>
                    <a:pt x="18026" y="31480"/>
                    <a:pt x="17752" y="31230"/>
                    <a:pt x="17752" y="30909"/>
                  </a:cubicBezTo>
                  <a:cubicBezTo>
                    <a:pt x="17752" y="30599"/>
                    <a:pt x="18014" y="30349"/>
                    <a:pt x="18324" y="30349"/>
                  </a:cubicBezTo>
                  <a:close/>
                  <a:moveTo>
                    <a:pt x="22039" y="30349"/>
                  </a:moveTo>
                  <a:cubicBezTo>
                    <a:pt x="22336" y="30349"/>
                    <a:pt x="22610" y="30599"/>
                    <a:pt x="22610" y="30909"/>
                  </a:cubicBezTo>
                  <a:cubicBezTo>
                    <a:pt x="22610" y="31206"/>
                    <a:pt x="22360" y="31480"/>
                    <a:pt x="22039" y="31480"/>
                  </a:cubicBezTo>
                  <a:cubicBezTo>
                    <a:pt x="21729" y="31480"/>
                    <a:pt x="21479" y="31230"/>
                    <a:pt x="21479" y="30909"/>
                  </a:cubicBezTo>
                  <a:cubicBezTo>
                    <a:pt x="21491" y="30599"/>
                    <a:pt x="21729" y="30349"/>
                    <a:pt x="22039" y="30349"/>
                  </a:cubicBezTo>
                  <a:close/>
                  <a:moveTo>
                    <a:pt x="25777" y="30349"/>
                  </a:moveTo>
                  <a:cubicBezTo>
                    <a:pt x="26075" y="30349"/>
                    <a:pt x="26349" y="30599"/>
                    <a:pt x="26349" y="30909"/>
                  </a:cubicBezTo>
                  <a:cubicBezTo>
                    <a:pt x="26349" y="31206"/>
                    <a:pt x="26087" y="31480"/>
                    <a:pt x="25777" y="31480"/>
                  </a:cubicBezTo>
                  <a:cubicBezTo>
                    <a:pt x="25468" y="31480"/>
                    <a:pt x="25206" y="31230"/>
                    <a:pt x="25206" y="30909"/>
                  </a:cubicBezTo>
                  <a:cubicBezTo>
                    <a:pt x="25218" y="30599"/>
                    <a:pt x="25468" y="30349"/>
                    <a:pt x="25777" y="30349"/>
                  </a:cubicBezTo>
                  <a:close/>
                  <a:moveTo>
                    <a:pt x="29504" y="30349"/>
                  </a:moveTo>
                  <a:cubicBezTo>
                    <a:pt x="29801" y="30349"/>
                    <a:pt x="30063" y="30599"/>
                    <a:pt x="30063" y="30909"/>
                  </a:cubicBezTo>
                  <a:cubicBezTo>
                    <a:pt x="30063" y="31206"/>
                    <a:pt x="29813" y="31480"/>
                    <a:pt x="29504" y="31480"/>
                  </a:cubicBezTo>
                  <a:cubicBezTo>
                    <a:pt x="29182" y="31480"/>
                    <a:pt x="28932" y="31230"/>
                    <a:pt x="28932" y="30909"/>
                  </a:cubicBezTo>
                  <a:cubicBezTo>
                    <a:pt x="28944" y="30599"/>
                    <a:pt x="29182" y="30349"/>
                    <a:pt x="29504" y="30349"/>
                  </a:cubicBezTo>
                  <a:close/>
                  <a:moveTo>
                    <a:pt x="33230" y="30349"/>
                  </a:moveTo>
                  <a:cubicBezTo>
                    <a:pt x="33528" y="30349"/>
                    <a:pt x="33802" y="30599"/>
                    <a:pt x="33802" y="30909"/>
                  </a:cubicBezTo>
                  <a:cubicBezTo>
                    <a:pt x="33802" y="31206"/>
                    <a:pt x="33552" y="31480"/>
                    <a:pt x="33230" y="31480"/>
                  </a:cubicBezTo>
                  <a:cubicBezTo>
                    <a:pt x="32921" y="31480"/>
                    <a:pt x="32671" y="31230"/>
                    <a:pt x="32671" y="30909"/>
                  </a:cubicBezTo>
                  <a:cubicBezTo>
                    <a:pt x="32671" y="30599"/>
                    <a:pt x="32921" y="30349"/>
                    <a:pt x="33230" y="30349"/>
                  </a:cubicBezTo>
                  <a:close/>
                  <a:moveTo>
                    <a:pt x="36957" y="30349"/>
                  </a:moveTo>
                  <a:cubicBezTo>
                    <a:pt x="37255" y="30349"/>
                    <a:pt x="37517" y="30599"/>
                    <a:pt x="37517" y="30909"/>
                  </a:cubicBezTo>
                  <a:cubicBezTo>
                    <a:pt x="37517" y="31206"/>
                    <a:pt x="37267" y="31480"/>
                    <a:pt x="36957" y="31480"/>
                  </a:cubicBezTo>
                  <a:cubicBezTo>
                    <a:pt x="36648" y="31480"/>
                    <a:pt x="36386" y="31230"/>
                    <a:pt x="36386" y="30909"/>
                  </a:cubicBezTo>
                  <a:cubicBezTo>
                    <a:pt x="36409" y="30599"/>
                    <a:pt x="36648" y="30349"/>
                    <a:pt x="36957" y="30349"/>
                  </a:cubicBezTo>
                  <a:close/>
                  <a:moveTo>
                    <a:pt x="40672" y="30349"/>
                  </a:moveTo>
                  <a:cubicBezTo>
                    <a:pt x="40970" y="30349"/>
                    <a:pt x="41243" y="30599"/>
                    <a:pt x="41243" y="30909"/>
                  </a:cubicBezTo>
                  <a:cubicBezTo>
                    <a:pt x="41243" y="31206"/>
                    <a:pt x="40993" y="31480"/>
                    <a:pt x="40672" y="31480"/>
                  </a:cubicBezTo>
                  <a:cubicBezTo>
                    <a:pt x="40374" y="31480"/>
                    <a:pt x="40112" y="31230"/>
                    <a:pt x="40112" y="30909"/>
                  </a:cubicBezTo>
                  <a:cubicBezTo>
                    <a:pt x="40124" y="30599"/>
                    <a:pt x="40362" y="30349"/>
                    <a:pt x="40672" y="30349"/>
                  </a:cubicBezTo>
                  <a:close/>
                  <a:moveTo>
                    <a:pt x="44410" y="30349"/>
                  </a:moveTo>
                  <a:cubicBezTo>
                    <a:pt x="44708" y="30349"/>
                    <a:pt x="44982" y="30599"/>
                    <a:pt x="44982" y="30909"/>
                  </a:cubicBezTo>
                  <a:cubicBezTo>
                    <a:pt x="44982" y="31206"/>
                    <a:pt x="44720" y="31480"/>
                    <a:pt x="44410" y="31480"/>
                  </a:cubicBezTo>
                  <a:cubicBezTo>
                    <a:pt x="44113" y="31480"/>
                    <a:pt x="43851" y="31230"/>
                    <a:pt x="43851" y="30909"/>
                  </a:cubicBezTo>
                  <a:cubicBezTo>
                    <a:pt x="43851" y="30599"/>
                    <a:pt x="44101" y="30349"/>
                    <a:pt x="44410" y="30349"/>
                  </a:cubicBezTo>
                  <a:close/>
                  <a:moveTo>
                    <a:pt x="48137" y="30349"/>
                  </a:moveTo>
                  <a:cubicBezTo>
                    <a:pt x="48435" y="30349"/>
                    <a:pt x="48697" y="30599"/>
                    <a:pt x="48697" y="30909"/>
                  </a:cubicBezTo>
                  <a:cubicBezTo>
                    <a:pt x="48697" y="31206"/>
                    <a:pt x="48447" y="31480"/>
                    <a:pt x="48137" y="31480"/>
                  </a:cubicBezTo>
                  <a:cubicBezTo>
                    <a:pt x="47839" y="31480"/>
                    <a:pt x="47566" y="31230"/>
                    <a:pt x="47566" y="30909"/>
                  </a:cubicBezTo>
                  <a:cubicBezTo>
                    <a:pt x="47578" y="30599"/>
                    <a:pt x="47839" y="30349"/>
                    <a:pt x="48137" y="30349"/>
                  </a:cubicBezTo>
                  <a:close/>
                  <a:moveTo>
                    <a:pt x="51864" y="30349"/>
                  </a:moveTo>
                  <a:cubicBezTo>
                    <a:pt x="52161" y="30349"/>
                    <a:pt x="52435" y="30599"/>
                    <a:pt x="52435" y="30909"/>
                  </a:cubicBezTo>
                  <a:cubicBezTo>
                    <a:pt x="52435" y="31206"/>
                    <a:pt x="52185" y="31480"/>
                    <a:pt x="51864" y="31480"/>
                  </a:cubicBezTo>
                  <a:cubicBezTo>
                    <a:pt x="51566" y="31480"/>
                    <a:pt x="51304" y="31230"/>
                    <a:pt x="51304" y="30909"/>
                  </a:cubicBezTo>
                  <a:cubicBezTo>
                    <a:pt x="51304" y="30599"/>
                    <a:pt x="51554" y="30349"/>
                    <a:pt x="51864" y="30349"/>
                  </a:cubicBezTo>
                  <a:close/>
                  <a:moveTo>
                    <a:pt x="55602" y="30349"/>
                  </a:moveTo>
                  <a:cubicBezTo>
                    <a:pt x="55900" y="30349"/>
                    <a:pt x="56174" y="30599"/>
                    <a:pt x="56174" y="30909"/>
                  </a:cubicBezTo>
                  <a:cubicBezTo>
                    <a:pt x="56174" y="31206"/>
                    <a:pt x="55912" y="31480"/>
                    <a:pt x="55602" y="31480"/>
                  </a:cubicBezTo>
                  <a:cubicBezTo>
                    <a:pt x="55293" y="31480"/>
                    <a:pt x="55043" y="31230"/>
                    <a:pt x="55043" y="30909"/>
                  </a:cubicBezTo>
                  <a:cubicBezTo>
                    <a:pt x="55043" y="30599"/>
                    <a:pt x="55293" y="30349"/>
                    <a:pt x="55602" y="30349"/>
                  </a:cubicBezTo>
                  <a:close/>
                  <a:moveTo>
                    <a:pt x="59329" y="30349"/>
                  </a:moveTo>
                  <a:cubicBezTo>
                    <a:pt x="59627" y="30349"/>
                    <a:pt x="59889" y="30599"/>
                    <a:pt x="59889" y="30909"/>
                  </a:cubicBezTo>
                  <a:cubicBezTo>
                    <a:pt x="59889" y="31206"/>
                    <a:pt x="59639" y="31480"/>
                    <a:pt x="59329" y="31480"/>
                  </a:cubicBezTo>
                  <a:cubicBezTo>
                    <a:pt x="59008" y="31480"/>
                    <a:pt x="58757" y="31230"/>
                    <a:pt x="58757" y="30909"/>
                  </a:cubicBezTo>
                  <a:cubicBezTo>
                    <a:pt x="58757" y="30599"/>
                    <a:pt x="59008" y="30349"/>
                    <a:pt x="59329" y="30349"/>
                  </a:cubicBezTo>
                  <a:close/>
                  <a:moveTo>
                    <a:pt x="63056" y="30349"/>
                  </a:moveTo>
                  <a:cubicBezTo>
                    <a:pt x="63353" y="30349"/>
                    <a:pt x="63627" y="30599"/>
                    <a:pt x="63627" y="30909"/>
                  </a:cubicBezTo>
                  <a:cubicBezTo>
                    <a:pt x="63627" y="31206"/>
                    <a:pt x="63377" y="31480"/>
                    <a:pt x="63056" y="31480"/>
                  </a:cubicBezTo>
                  <a:cubicBezTo>
                    <a:pt x="62746" y="31480"/>
                    <a:pt x="62496" y="31230"/>
                    <a:pt x="62496" y="30909"/>
                  </a:cubicBezTo>
                  <a:cubicBezTo>
                    <a:pt x="62496" y="30599"/>
                    <a:pt x="62746" y="30349"/>
                    <a:pt x="63056" y="30349"/>
                  </a:cubicBezTo>
                  <a:close/>
                  <a:moveTo>
                    <a:pt x="66782" y="30349"/>
                  </a:moveTo>
                  <a:cubicBezTo>
                    <a:pt x="67080" y="30349"/>
                    <a:pt x="67342" y="30599"/>
                    <a:pt x="67342" y="30909"/>
                  </a:cubicBezTo>
                  <a:cubicBezTo>
                    <a:pt x="67342" y="31206"/>
                    <a:pt x="67092" y="31480"/>
                    <a:pt x="66782" y="31480"/>
                  </a:cubicBezTo>
                  <a:cubicBezTo>
                    <a:pt x="66473" y="31480"/>
                    <a:pt x="66211" y="31230"/>
                    <a:pt x="66211" y="30909"/>
                  </a:cubicBezTo>
                  <a:cubicBezTo>
                    <a:pt x="66235" y="30599"/>
                    <a:pt x="66473" y="30349"/>
                    <a:pt x="66782" y="30349"/>
                  </a:cubicBezTo>
                  <a:close/>
                  <a:moveTo>
                    <a:pt x="70509" y="30349"/>
                  </a:moveTo>
                  <a:cubicBezTo>
                    <a:pt x="70807" y="30349"/>
                    <a:pt x="71080" y="30599"/>
                    <a:pt x="71080" y="30909"/>
                  </a:cubicBezTo>
                  <a:cubicBezTo>
                    <a:pt x="71080" y="31206"/>
                    <a:pt x="70830" y="31480"/>
                    <a:pt x="70509" y="31480"/>
                  </a:cubicBezTo>
                  <a:cubicBezTo>
                    <a:pt x="70199" y="31480"/>
                    <a:pt x="69949" y="31230"/>
                    <a:pt x="69949" y="30909"/>
                  </a:cubicBezTo>
                  <a:cubicBezTo>
                    <a:pt x="69949" y="30599"/>
                    <a:pt x="70199" y="30349"/>
                    <a:pt x="70509" y="30349"/>
                  </a:cubicBezTo>
                  <a:close/>
                  <a:moveTo>
                    <a:pt x="74236" y="30349"/>
                  </a:moveTo>
                  <a:cubicBezTo>
                    <a:pt x="74533" y="30349"/>
                    <a:pt x="74795" y="30599"/>
                    <a:pt x="74795" y="30909"/>
                  </a:cubicBezTo>
                  <a:cubicBezTo>
                    <a:pt x="74795" y="31206"/>
                    <a:pt x="74545" y="31480"/>
                    <a:pt x="74236" y="31480"/>
                  </a:cubicBezTo>
                  <a:cubicBezTo>
                    <a:pt x="73938" y="31480"/>
                    <a:pt x="73676" y="31230"/>
                    <a:pt x="73676" y="30909"/>
                  </a:cubicBezTo>
                  <a:cubicBezTo>
                    <a:pt x="73676" y="30599"/>
                    <a:pt x="73926" y="30349"/>
                    <a:pt x="74236" y="30349"/>
                  </a:cubicBezTo>
                  <a:close/>
                  <a:moveTo>
                    <a:pt x="77855" y="30349"/>
                  </a:moveTo>
                  <a:cubicBezTo>
                    <a:pt x="78153" y="30349"/>
                    <a:pt x="78415" y="30599"/>
                    <a:pt x="78415" y="30909"/>
                  </a:cubicBezTo>
                  <a:cubicBezTo>
                    <a:pt x="78415" y="31206"/>
                    <a:pt x="78165" y="31480"/>
                    <a:pt x="77855" y="31480"/>
                  </a:cubicBezTo>
                  <a:cubicBezTo>
                    <a:pt x="77546" y="31480"/>
                    <a:pt x="77284" y="31230"/>
                    <a:pt x="77284" y="30909"/>
                  </a:cubicBezTo>
                  <a:cubicBezTo>
                    <a:pt x="77284" y="30599"/>
                    <a:pt x="77546" y="30349"/>
                    <a:pt x="77855" y="30349"/>
                  </a:cubicBezTo>
                  <a:close/>
                  <a:moveTo>
                    <a:pt x="81570" y="30349"/>
                  </a:moveTo>
                  <a:cubicBezTo>
                    <a:pt x="81868" y="30349"/>
                    <a:pt x="82141" y="30599"/>
                    <a:pt x="82141" y="30909"/>
                  </a:cubicBezTo>
                  <a:cubicBezTo>
                    <a:pt x="82141" y="31206"/>
                    <a:pt x="81879" y="31480"/>
                    <a:pt x="81570" y="31480"/>
                  </a:cubicBezTo>
                  <a:cubicBezTo>
                    <a:pt x="81260" y="31480"/>
                    <a:pt x="81010" y="31230"/>
                    <a:pt x="81010" y="30909"/>
                  </a:cubicBezTo>
                  <a:cubicBezTo>
                    <a:pt x="81022" y="30599"/>
                    <a:pt x="81260" y="30349"/>
                    <a:pt x="81570" y="30349"/>
                  </a:cubicBezTo>
                  <a:close/>
                  <a:moveTo>
                    <a:pt x="85308" y="30349"/>
                  </a:moveTo>
                  <a:cubicBezTo>
                    <a:pt x="85606" y="30349"/>
                    <a:pt x="85880" y="30599"/>
                    <a:pt x="85880" y="30909"/>
                  </a:cubicBezTo>
                  <a:cubicBezTo>
                    <a:pt x="85880" y="31206"/>
                    <a:pt x="85618" y="31480"/>
                    <a:pt x="85308" y="31480"/>
                  </a:cubicBezTo>
                  <a:cubicBezTo>
                    <a:pt x="84999" y="31480"/>
                    <a:pt x="84749" y="31230"/>
                    <a:pt x="84749" y="30909"/>
                  </a:cubicBezTo>
                  <a:cubicBezTo>
                    <a:pt x="84749" y="30599"/>
                    <a:pt x="84999" y="30349"/>
                    <a:pt x="85308" y="30349"/>
                  </a:cubicBezTo>
                  <a:close/>
                  <a:moveTo>
                    <a:pt x="89035" y="30349"/>
                  </a:moveTo>
                  <a:cubicBezTo>
                    <a:pt x="89333" y="30349"/>
                    <a:pt x="89595" y="30599"/>
                    <a:pt x="89595" y="30909"/>
                  </a:cubicBezTo>
                  <a:cubicBezTo>
                    <a:pt x="89595" y="31206"/>
                    <a:pt x="89345" y="31480"/>
                    <a:pt x="89035" y="31480"/>
                  </a:cubicBezTo>
                  <a:cubicBezTo>
                    <a:pt x="88714" y="31480"/>
                    <a:pt x="88464" y="31230"/>
                    <a:pt x="88464" y="30909"/>
                  </a:cubicBezTo>
                  <a:cubicBezTo>
                    <a:pt x="88475" y="30599"/>
                    <a:pt x="88714" y="30349"/>
                    <a:pt x="89035" y="30349"/>
                  </a:cubicBezTo>
                  <a:close/>
                  <a:moveTo>
                    <a:pt x="92762" y="30349"/>
                  </a:moveTo>
                  <a:cubicBezTo>
                    <a:pt x="93059" y="30349"/>
                    <a:pt x="93333" y="30599"/>
                    <a:pt x="93333" y="30909"/>
                  </a:cubicBezTo>
                  <a:cubicBezTo>
                    <a:pt x="93333" y="31206"/>
                    <a:pt x="93071" y="31480"/>
                    <a:pt x="92762" y="31480"/>
                  </a:cubicBezTo>
                  <a:cubicBezTo>
                    <a:pt x="92452" y="31480"/>
                    <a:pt x="92202" y="31230"/>
                    <a:pt x="92202" y="30909"/>
                  </a:cubicBezTo>
                  <a:cubicBezTo>
                    <a:pt x="92202" y="30599"/>
                    <a:pt x="92452" y="30349"/>
                    <a:pt x="92762" y="30349"/>
                  </a:cubicBezTo>
                  <a:close/>
                  <a:moveTo>
                    <a:pt x="96488" y="30349"/>
                  </a:moveTo>
                  <a:cubicBezTo>
                    <a:pt x="96786" y="30349"/>
                    <a:pt x="97048" y="30599"/>
                    <a:pt x="97048" y="30909"/>
                  </a:cubicBezTo>
                  <a:cubicBezTo>
                    <a:pt x="97048" y="31206"/>
                    <a:pt x="96798" y="31480"/>
                    <a:pt x="96488" y="31480"/>
                  </a:cubicBezTo>
                  <a:cubicBezTo>
                    <a:pt x="96191" y="31480"/>
                    <a:pt x="95917" y="31230"/>
                    <a:pt x="95917" y="30909"/>
                  </a:cubicBezTo>
                  <a:cubicBezTo>
                    <a:pt x="95917" y="30599"/>
                    <a:pt x="96179" y="30349"/>
                    <a:pt x="96488" y="30349"/>
                  </a:cubicBezTo>
                  <a:close/>
                  <a:moveTo>
                    <a:pt x="100203" y="30349"/>
                  </a:moveTo>
                  <a:cubicBezTo>
                    <a:pt x="100501" y="30349"/>
                    <a:pt x="100775" y="30599"/>
                    <a:pt x="100775" y="30909"/>
                  </a:cubicBezTo>
                  <a:cubicBezTo>
                    <a:pt x="100775" y="31206"/>
                    <a:pt x="100513" y="31480"/>
                    <a:pt x="100203" y="31480"/>
                  </a:cubicBezTo>
                  <a:cubicBezTo>
                    <a:pt x="99905" y="31480"/>
                    <a:pt x="99644" y="31230"/>
                    <a:pt x="99644" y="30909"/>
                  </a:cubicBezTo>
                  <a:cubicBezTo>
                    <a:pt x="99655" y="30599"/>
                    <a:pt x="99894" y="30349"/>
                    <a:pt x="100203" y="30349"/>
                  </a:cubicBezTo>
                  <a:close/>
                  <a:moveTo>
                    <a:pt x="103942" y="30349"/>
                  </a:moveTo>
                  <a:cubicBezTo>
                    <a:pt x="104239" y="30349"/>
                    <a:pt x="104513" y="30599"/>
                    <a:pt x="104513" y="30909"/>
                  </a:cubicBezTo>
                  <a:cubicBezTo>
                    <a:pt x="104513" y="31206"/>
                    <a:pt x="104251" y="31480"/>
                    <a:pt x="103942" y="31480"/>
                  </a:cubicBezTo>
                  <a:cubicBezTo>
                    <a:pt x="103644" y="31480"/>
                    <a:pt x="103382" y="31230"/>
                    <a:pt x="103382" y="30909"/>
                  </a:cubicBezTo>
                  <a:cubicBezTo>
                    <a:pt x="103382" y="30599"/>
                    <a:pt x="103632" y="30349"/>
                    <a:pt x="103942" y="30349"/>
                  </a:cubicBezTo>
                  <a:close/>
                  <a:moveTo>
                    <a:pt x="107668" y="30349"/>
                  </a:moveTo>
                  <a:cubicBezTo>
                    <a:pt x="107966" y="30349"/>
                    <a:pt x="108228" y="30599"/>
                    <a:pt x="108228" y="30909"/>
                  </a:cubicBezTo>
                  <a:cubicBezTo>
                    <a:pt x="108228" y="31206"/>
                    <a:pt x="107978" y="31480"/>
                    <a:pt x="107668" y="31480"/>
                  </a:cubicBezTo>
                  <a:cubicBezTo>
                    <a:pt x="107371" y="31480"/>
                    <a:pt x="107097" y="31230"/>
                    <a:pt x="107097" y="30909"/>
                  </a:cubicBezTo>
                  <a:cubicBezTo>
                    <a:pt x="107109" y="30599"/>
                    <a:pt x="107347" y="30349"/>
                    <a:pt x="107668" y="30349"/>
                  </a:cubicBezTo>
                  <a:close/>
                  <a:moveTo>
                    <a:pt x="111395" y="30349"/>
                  </a:moveTo>
                  <a:cubicBezTo>
                    <a:pt x="111693" y="30349"/>
                    <a:pt x="111967" y="30599"/>
                    <a:pt x="111967" y="30909"/>
                  </a:cubicBezTo>
                  <a:cubicBezTo>
                    <a:pt x="111967" y="31206"/>
                    <a:pt x="111705" y="31480"/>
                    <a:pt x="111395" y="31480"/>
                  </a:cubicBezTo>
                  <a:cubicBezTo>
                    <a:pt x="111085" y="31480"/>
                    <a:pt x="110835" y="31230"/>
                    <a:pt x="110835" y="30909"/>
                  </a:cubicBezTo>
                  <a:cubicBezTo>
                    <a:pt x="110835" y="30599"/>
                    <a:pt x="111085" y="30349"/>
                    <a:pt x="111395" y="30349"/>
                  </a:cubicBezTo>
                  <a:close/>
                  <a:moveTo>
                    <a:pt x="115122" y="30349"/>
                  </a:moveTo>
                  <a:cubicBezTo>
                    <a:pt x="115419" y="30349"/>
                    <a:pt x="115681" y="30599"/>
                    <a:pt x="115681" y="30909"/>
                  </a:cubicBezTo>
                  <a:cubicBezTo>
                    <a:pt x="115681" y="31206"/>
                    <a:pt x="115431" y="31480"/>
                    <a:pt x="115122" y="31480"/>
                  </a:cubicBezTo>
                  <a:cubicBezTo>
                    <a:pt x="114812" y="31480"/>
                    <a:pt x="114550" y="31230"/>
                    <a:pt x="114550" y="30909"/>
                  </a:cubicBezTo>
                  <a:cubicBezTo>
                    <a:pt x="114574" y="30599"/>
                    <a:pt x="114812" y="30349"/>
                    <a:pt x="115122" y="30349"/>
                  </a:cubicBezTo>
                  <a:close/>
                  <a:moveTo>
                    <a:pt x="118860" y="30349"/>
                  </a:moveTo>
                  <a:cubicBezTo>
                    <a:pt x="119158" y="30349"/>
                    <a:pt x="119420" y="30599"/>
                    <a:pt x="119420" y="30909"/>
                  </a:cubicBezTo>
                  <a:cubicBezTo>
                    <a:pt x="119420" y="31206"/>
                    <a:pt x="119170" y="31480"/>
                    <a:pt x="118860" y="31480"/>
                  </a:cubicBezTo>
                  <a:cubicBezTo>
                    <a:pt x="118539" y="31480"/>
                    <a:pt x="118289" y="31230"/>
                    <a:pt x="118289" y="30909"/>
                  </a:cubicBezTo>
                  <a:cubicBezTo>
                    <a:pt x="118289" y="30599"/>
                    <a:pt x="118539" y="30349"/>
                    <a:pt x="118860" y="30349"/>
                  </a:cubicBezTo>
                  <a:close/>
                  <a:moveTo>
                    <a:pt x="122575" y="30349"/>
                  </a:moveTo>
                  <a:cubicBezTo>
                    <a:pt x="122873" y="30349"/>
                    <a:pt x="123146" y="30599"/>
                    <a:pt x="123146" y="30909"/>
                  </a:cubicBezTo>
                  <a:cubicBezTo>
                    <a:pt x="123146" y="31206"/>
                    <a:pt x="122885" y="31480"/>
                    <a:pt x="122575" y="31480"/>
                  </a:cubicBezTo>
                  <a:cubicBezTo>
                    <a:pt x="122265" y="31480"/>
                    <a:pt x="122015" y="31230"/>
                    <a:pt x="122015" y="30909"/>
                  </a:cubicBezTo>
                  <a:cubicBezTo>
                    <a:pt x="122027" y="30599"/>
                    <a:pt x="122277" y="30349"/>
                    <a:pt x="122575" y="30349"/>
                  </a:cubicBezTo>
                  <a:close/>
                  <a:moveTo>
                    <a:pt x="126314" y="30349"/>
                  </a:moveTo>
                  <a:cubicBezTo>
                    <a:pt x="126611" y="30349"/>
                    <a:pt x="126873" y="30599"/>
                    <a:pt x="126873" y="30909"/>
                  </a:cubicBezTo>
                  <a:cubicBezTo>
                    <a:pt x="126873" y="31206"/>
                    <a:pt x="126623" y="31480"/>
                    <a:pt x="126314" y="31480"/>
                  </a:cubicBezTo>
                  <a:cubicBezTo>
                    <a:pt x="126004" y="31480"/>
                    <a:pt x="125742" y="31230"/>
                    <a:pt x="125742" y="30909"/>
                  </a:cubicBezTo>
                  <a:cubicBezTo>
                    <a:pt x="125742" y="30599"/>
                    <a:pt x="126004" y="30349"/>
                    <a:pt x="126314" y="30349"/>
                  </a:cubicBezTo>
                  <a:close/>
                  <a:moveTo>
                    <a:pt x="130028" y="30349"/>
                  </a:moveTo>
                  <a:cubicBezTo>
                    <a:pt x="130326" y="30349"/>
                    <a:pt x="130600" y="30599"/>
                    <a:pt x="130600" y="30909"/>
                  </a:cubicBezTo>
                  <a:cubicBezTo>
                    <a:pt x="130600" y="31206"/>
                    <a:pt x="130350" y="31480"/>
                    <a:pt x="130028" y="31480"/>
                  </a:cubicBezTo>
                  <a:cubicBezTo>
                    <a:pt x="129731" y="31480"/>
                    <a:pt x="129469" y="31230"/>
                    <a:pt x="129469" y="30909"/>
                  </a:cubicBezTo>
                  <a:cubicBezTo>
                    <a:pt x="129469" y="30599"/>
                    <a:pt x="129719" y="30349"/>
                    <a:pt x="130028" y="30349"/>
                  </a:cubicBezTo>
                  <a:close/>
                  <a:moveTo>
                    <a:pt x="133767" y="30349"/>
                  </a:moveTo>
                  <a:cubicBezTo>
                    <a:pt x="134065" y="30349"/>
                    <a:pt x="134326" y="30599"/>
                    <a:pt x="134326" y="30909"/>
                  </a:cubicBezTo>
                  <a:cubicBezTo>
                    <a:pt x="134326" y="31206"/>
                    <a:pt x="134076" y="31480"/>
                    <a:pt x="133767" y="31480"/>
                  </a:cubicBezTo>
                  <a:cubicBezTo>
                    <a:pt x="133469" y="31480"/>
                    <a:pt x="133207" y="31230"/>
                    <a:pt x="133207" y="30909"/>
                  </a:cubicBezTo>
                  <a:cubicBezTo>
                    <a:pt x="133207" y="30599"/>
                    <a:pt x="133457" y="30349"/>
                    <a:pt x="133767" y="30349"/>
                  </a:cubicBezTo>
                  <a:close/>
                  <a:moveTo>
                    <a:pt x="137494" y="30349"/>
                  </a:moveTo>
                  <a:cubicBezTo>
                    <a:pt x="137791" y="30349"/>
                    <a:pt x="138053" y="30599"/>
                    <a:pt x="138053" y="30909"/>
                  </a:cubicBezTo>
                  <a:cubicBezTo>
                    <a:pt x="138053" y="31206"/>
                    <a:pt x="137803" y="31480"/>
                    <a:pt x="137494" y="31480"/>
                  </a:cubicBezTo>
                  <a:cubicBezTo>
                    <a:pt x="137196" y="31480"/>
                    <a:pt x="136922" y="31230"/>
                    <a:pt x="136922" y="30909"/>
                  </a:cubicBezTo>
                  <a:cubicBezTo>
                    <a:pt x="136934" y="30599"/>
                    <a:pt x="137172" y="30349"/>
                    <a:pt x="137494" y="30349"/>
                  </a:cubicBezTo>
                  <a:close/>
                  <a:moveTo>
                    <a:pt x="141220" y="30349"/>
                  </a:moveTo>
                  <a:cubicBezTo>
                    <a:pt x="141518" y="30349"/>
                    <a:pt x="141792" y="30599"/>
                    <a:pt x="141792" y="30909"/>
                  </a:cubicBezTo>
                  <a:cubicBezTo>
                    <a:pt x="141792" y="31206"/>
                    <a:pt x="141530" y="31480"/>
                    <a:pt x="141220" y="31480"/>
                  </a:cubicBezTo>
                  <a:cubicBezTo>
                    <a:pt x="140911" y="31480"/>
                    <a:pt x="140661" y="31230"/>
                    <a:pt x="140661" y="30909"/>
                  </a:cubicBezTo>
                  <a:cubicBezTo>
                    <a:pt x="140661" y="30599"/>
                    <a:pt x="140911" y="30349"/>
                    <a:pt x="141220" y="30349"/>
                  </a:cubicBezTo>
                  <a:close/>
                  <a:moveTo>
                    <a:pt x="1548" y="32206"/>
                  </a:moveTo>
                  <a:cubicBezTo>
                    <a:pt x="1846" y="32206"/>
                    <a:pt x="2119" y="32456"/>
                    <a:pt x="2119" y="32778"/>
                  </a:cubicBezTo>
                  <a:cubicBezTo>
                    <a:pt x="2119" y="33087"/>
                    <a:pt x="1858" y="33338"/>
                    <a:pt x="1548" y="33338"/>
                  </a:cubicBezTo>
                  <a:cubicBezTo>
                    <a:pt x="1238" y="33338"/>
                    <a:pt x="988" y="33087"/>
                    <a:pt x="988" y="32778"/>
                  </a:cubicBezTo>
                  <a:cubicBezTo>
                    <a:pt x="988" y="32456"/>
                    <a:pt x="1238" y="32206"/>
                    <a:pt x="1548" y="32206"/>
                  </a:cubicBezTo>
                  <a:close/>
                  <a:moveTo>
                    <a:pt x="5287" y="32206"/>
                  </a:moveTo>
                  <a:cubicBezTo>
                    <a:pt x="5596" y="32206"/>
                    <a:pt x="5846" y="32456"/>
                    <a:pt x="5846" y="32778"/>
                  </a:cubicBezTo>
                  <a:cubicBezTo>
                    <a:pt x="5846" y="33087"/>
                    <a:pt x="5596" y="33338"/>
                    <a:pt x="5287" y="33338"/>
                  </a:cubicBezTo>
                  <a:cubicBezTo>
                    <a:pt x="4977" y="33338"/>
                    <a:pt x="4715" y="33087"/>
                    <a:pt x="4715" y="32778"/>
                  </a:cubicBezTo>
                  <a:cubicBezTo>
                    <a:pt x="4715" y="32456"/>
                    <a:pt x="4977" y="32206"/>
                    <a:pt x="5287" y="32206"/>
                  </a:cubicBezTo>
                  <a:close/>
                  <a:moveTo>
                    <a:pt x="9001" y="32206"/>
                  </a:moveTo>
                  <a:cubicBezTo>
                    <a:pt x="9299" y="32206"/>
                    <a:pt x="9573" y="32456"/>
                    <a:pt x="9573" y="32778"/>
                  </a:cubicBezTo>
                  <a:cubicBezTo>
                    <a:pt x="9573" y="33087"/>
                    <a:pt x="9323" y="33338"/>
                    <a:pt x="9001" y="33338"/>
                  </a:cubicBezTo>
                  <a:cubicBezTo>
                    <a:pt x="8704" y="33338"/>
                    <a:pt x="8442" y="33087"/>
                    <a:pt x="8442" y="32778"/>
                  </a:cubicBezTo>
                  <a:cubicBezTo>
                    <a:pt x="8442" y="32456"/>
                    <a:pt x="8692" y="32206"/>
                    <a:pt x="9001" y="32206"/>
                  </a:cubicBezTo>
                  <a:close/>
                  <a:moveTo>
                    <a:pt x="12728" y="32206"/>
                  </a:moveTo>
                  <a:cubicBezTo>
                    <a:pt x="13037" y="32206"/>
                    <a:pt x="13288" y="32456"/>
                    <a:pt x="13288" y="32778"/>
                  </a:cubicBezTo>
                  <a:cubicBezTo>
                    <a:pt x="13288" y="33087"/>
                    <a:pt x="13037" y="33338"/>
                    <a:pt x="12728" y="33338"/>
                  </a:cubicBezTo>
                  <a:cubicBezTo>
                    <a:pt x="12418" y="33338"/>
                    <a:pt x="12156" y="33087"/>
                    <a:pt x="12156" y="32778"/>
                  </a:cubicBezTo>
                  <a:cubicBezTo>
                    <a:pt x="12156" y="32456"/>
                    <a:pt x="12418" y="32206"/>
                    <a:pt x="12728" y="32206"/>
                  </a:cubicBezTo>
                  <a:close/>
                  <a:moveTo>
                    <a:pt x="16466" y="32206"/>
                  </a:moveTo>
                  <a:cubicBezTo>
                    <a:pt x="16764" y="32206"/>
                    <a:pt x="17026" y="32456"/>
                    <a:pt x="17026" y="32778"/>
                  </a:cubicBezTo>
                  <a:cubicBezTo>
                    <a:pt x="17026" y="33087"/>
                    <a:pt x="16776" y="33338"/>
                    <a:pt x="16466" y="33338"/>
                  </a:cubicBezTo>
                  <a:cubicBezTo>
                    <a:pt x="16169" y="33338"/>
                    <a:pt x="15895" y="33087"/>
                    <a:pt x="15895" y="32778"/>
                  </a:cubicBezTo>
                  <a:cubicBezTo>
                    <a:pt x="15895" y="32456"/>
                    <a:pt x="16145" y="32206"/>
                    <a:pt x="16466" y="32206"/>
                  </a:cubicBezTo>
                  <a:close/>
                  <a:moveTo>
                    <a:pt x="20181" y="32206"/>
                  </a:moveTo>
                  <a:cubicBezTo>
                    <a:pt x="20491" y="32206"/>
                    <a:pt x="20753" y="32456"/>
                    <a:pt x="20753" y="32778"/>
                  </a:cubicBezTo>
                  <a:cubicBezTo>
                    <a:pt x="20753" y="33087"/>
                    <a:pt x="20491" y="33338"/>
                    <a:pt x="20181" y="33338"/>
                  </a:cubicBezTo>
                  <a:cubicBezTo>
                    <a:pt x="19872" y="33338"/>
                    <a:pt x="19622" y="33087"/>
                    <a:pt x="19622" y="32778"/>
                  </a:cubicBezTo>
                  <a:cubicBezTo>
                    <a:pt x="19622" y="32456"/>
                    <a:pt x="19872" y="32206"/>
                    <a:pt x="20181" y="32206"/>
                  </a:cubicBezTo>
                  <a:close/>
                  <a:moveTo>
                    <a:pt x="23920" y="32206"/>
                  </a:moveTo>
                  <a:cubicBezTo>
                    <a:pt x="24217" y="32206"/>
                    <a:pt x="24479" y="32456"/>
                    <a:pt x="24479" y="32778"/>
                  </a:cubicBezTo>
                  <a:cubicBezTo>
                    <a:pt x="24479" y="33087"/>
                    <a:pt x="24229" y="33338"/>
                    <a:pt x="23920" y="33338"/>
                  </a:cubicBezTo>
                  <a:cubicBezTo>
                    <a:pt x="23610" y="33338"/>
                    <a:pt x="23348" y="33087"/>
                    <a:pt x="23348" y="32778"/>
                  </a:cubicBezTo>
                  <a:cubicBezTo>
                    <a:pt x="23348" y="32456"/>
                    <a:pt x="23610" y="32206"/>
                    <a:pt x="23920" y="32206"/>
                  </a:cubicBezTo>
                  <a:close/>
                  <a:moveTo>
                    <a:pt x="27635" y="32206"/>
                  </a:moveTo>
                  <a:cubicBezTo>
                    <a:pt x="27956" y="32206"/>
                    <a:pt x="28206" y="32456"/>
                    <a:pt x="28206" y="32778"/>
                  </a:cubicBezTo>
                  <a:cubicBezTo>
                    <a:pt x="28206" y="33087"/>
                    <a:pt x="27956" y="33338"/>
                    <a:pt x="27635" y="33338"/>
                  </a:cubicBezTo>
                  <a:cubicBezTo>
                    <a:pt x="27325" y="33338"/>
                    <a:pt x="27075" y="33087"/>
                    <a:pt x="27075" y="32778"/>
                  </a:cubicBezTo>
                  <a:cubicBezTo>
                    <a:pt x="27075" y="32456"/>
                    <a:pt x="27325" y="32206"/>
                    <a:pt x="27635" y="32206"/>
                  </a:cubicBezTo>
                  <a:close/>
                  <a:moveTo>
                    <a:pt x="31373" y="32206"/>
                  </a:moveTo>
                  <a:cubicBezTo>
                    <a:pt x="31671" y="32206"/>
                    <a:pt x="31945" y="32456"/>
                    <a:pt x="31945" y="32778"/>
                  </a:cubicBezTo>
                  <a:cubicBezTo>
                    <a:pt x="31945" y="33087"/>
                    <a:pt x="31683" y="33338"/>
                    <a:pt x="31373" y="33338"/>
                  </a:cubicBezTo>
                  <a:cubicBezTo>
                    <a:pt x="31064" y="33338"/>
                    <a:pt x="30814" y="33087"/>
                    <a:pt x="30814" y="32778"/>
                  </a:cubicBezTo>
                  <a:cubicBezTo>
                    <a:pt x="30814" y="32456"/>
                    <a:pt x="31064" y="32206"/>
                    <a:pt x="31373" y="32206"/>
                  </a:cubicBezTo>
                  <a:close/>
                  <a:moveTo>
                    <a:pt x="35100" y="32206"/>
                  </a:moveTo>
                  <a:cubicBezTo>
                    <a:pt x="35409" y="32206"/>
                    <a:pt x="35659" y="32456"/>
                    <a:pt x="35659" y="32778"/>
                  </a:cubicBezTo>
                  <a:cubicBezTo>
                    <a:pt x="35659" y="33087"/>
                    <a:pt x="35409" y="33338"/>
                    <a:pt x="35100" y="33338"/>
                  </a:cubicBezTo>
                  <a:cubicBezTo>
                    <a:pt x="34778" y="33338"/>
                    <a:pt x="34528" y="33087"/>
                    <a:pt x="34528" y="32778"/>
                  </a:cubicBezTo>
                  <a:cubicBezTo>
                    <a:pt x="34528" y="32456"/>
                    <a:pt x="34778" y="32206"/>
                    <a:pt x="35100" y="32206"/>
                  </a:cubicBezTo>
                  <a:close/>
                  <a:moveTo>
                    <a:pt x="38815" y="32206"/>
                  </a:moveTo>
                  <a:cubicBezTo>
                    <a:pt x="39112" y="32206"/>
                    <a:pt x="39386" y="32456"/>
                    <a:pt x="39386" y="32778"/>
                  </a:cubicBezTo>
                  <a:cubicBezTo>
                    <a:pt x="39386" y="33087"/>
                    <a:pt x="39124" y="33338"/>
                    <a:pt x="38815" y="33338"/>
                  </a:cubicBezTo>
                  <a:cubicBezTo>
                    <a:pt x="38517" y="33338"/>
                    <a:pt x="38255" y="33087"/>
                    <a:pt x="38255" y="32778"/>
                  </a:cubicBezTo>
                  <a:cubicBezTo>
                    <a:pt x="38255" y="32456"/>
                    <a:pt x="38505" y="32206"/>
                    <a:pt x="38815" y="32206"/>
                  </a:cubicBezTo>
                  <a:close/>
                  <a:moveTo>
                    <a:pt x="42553" y="32206"/>
                  </a:moveTo>
                  <a:cubicBezTo>
                    <a:pt x="42863" y="32206"/>
                    <a:pt x="43113" y="32456"/>
                    <a:pt x="43113" y="32778"/>
                  </a:cubicBezTo>
                  <a:cubicBezTo>
                    <a:pt x="43113" y="33087"/>
                    <a:pt x="42863" y="33338"/>
                    <a:pt x="42553" y="33338"/>
                  </a:cubicBezTo>
                  <a:cubicBezTo>
                    <a:pt x="42232" y="33338"/>
                    <a:pt x="41982" y="33087"/>
                    <a:pt x="41982" y="32778"/>
                  </a:cubicBezTo>
                  <a:cubicBezTo>
                    <a:pt x="41982" y="32456"/>
                    <a:pt x="42244" y="32206"/>
                    <a:pt x="42553" y="32206"/>
                  </a:cubicBezTo>
                  <a:close/>
                  <a:moveTo>
                    <a:pt x="46268" y="32206"/>
                  </a:moveTo>
                  <a:cubicBezTo>
                    <a:pt x="46565" y="32206"/>
                    <a:pt x="46839" y="32456"/>
                    <a:pt x="46839" y="32778"/>
                  </a:cubicBezTo>
                  <a:cubicBezTo>
                    <a:pt x="46839" y="33087"/>
                    <a:pt x="46589" y="33338"/>
                    <a:pt x="46268" y="33338"/>
                  </a:cubicBezTo>
                  <a:cubicBezTo>
                    <a:pt x="45970" y="33338"/>
                    <a:pt x="45708" y="33087"/>
                    <a:pt x="45708" y="32778"/>
                  </a:cubicBezTo>
                  <a:cubicBezTo>
                    <a:pt x="45708" y="32456"/>
                    <a:pt x="45958" y="32206"/>
                    <a:pt x="46268" y="32206"/>
                  </a:cubicBezTo>
                  <a:close/>
                  <a:moveTo>
                    <a:pt x="50006" y="32206"/>
                  </a:moveTo>
                  <a:cubicBezTo>
                    <a:pt x="50316" y="32206"/>
                    <a:pt x="50578" y="32456"/>
                    <a:pt x="50578" y="32778"/>
                  </a:cubicBezTo>
                  <a:cubicBezTo>
                    <a:pt x="50578" y="33087"/>
                    <a:pt x="50316" y="33338"/>
                    <a:pt x="50006" y="33338"/>
                  </a:cubicBezTo>
                  <a:cubicBezTo>
                    <a:pt x="49697" y="33338"/>
                    <a:pt x="49447" y="33087"/>
                    <a:pt x="49447" y="32778"/>
                  </a:cubicBezTo>
                  <a:cubicBezTo>
                    <a:pt x="49447" y="32456"/>
                    <a:pt x="49697" y="32206"/>
                    <a:pt x="50006" y="32206"/>
                  </a:cubicBezTo>
                  <a:close/>
                  <a:moveTo>
                    <a:pt x="53733" y="32206"/>
                  </a:moveTo>
                  <a:cubicBezTo>
                    <a:pt x="54031" y="32206"/>
                    <a:pt x="54293" y="32456"/>
                    <a:pt x="54293" y="32778"/>
                  </a:cubicBezTo>
                  <a:cubicBezTo>
                    <a:pt x="54293" y="33087"/>
                    <a:pt x="54043" y="33338"/>
                    <a:pt x="53733" y="33338"/>
                  </a:cubicBezTo>
                  <a:cubicBezTo>
                    <a:pt x="53412" y="33338"/>
                    <a:pt x="53162" y="33087"/>
                    <a:pt x="53162" y="32778"/>
                  </a:cubicBezTo>
                  <a:cubicBezTo>
                    <a:pt x="53162" y="32456"/>
                    <a:pt x="53412" y="32206"/>
                    <a:pt x="53733" y="32206"/>
                  </a:cubicBezTo>
                  <a:close/>
                  <a:moveTo>
                    <a:pt x="57460" y="32206"/>
                  </a:moveTo>
                  <a:cubicBezTo>
                    <a:pt x="57781" y="32206"/>
                    <a:pt x="58031" y="32456"/>
                    <a:pt x="58031" y="32778"/>
                  </a:cubicBezTo>
                  <a:cubicBezTo>
                    <a:pt x="58031" y="33087"/>
                    <a:pt x="57781" y="33338"/>
                    <a:pt x="57460" y="33338"/>
                  </a:cubicBezTo>
                  <a:cubicBezTo>
                    <a:pt x="57150" y="33338"/>
                    <a:pt x="56900" y="33087"/>
                    <a:pt x="56900" y="32778"/>
                  </a:cubicBezTo>
                  <a:cubicBezTo>
                    <a:pt x="56900" y="32456"/>
                    <a:pt x="57150" y="32206"/>
                    <a:pt x="57460" y="32206"/>
                  </a:cubicBezTo>
                  <a:close/>
                  <a:moveTo>
                    <a:pt x="61186" y="32206"/>
                  </a:moveTo>
                  <a:cubicBezTo>
                    <a:pt x="61484" y="32206"/>
                    <a:pt x="61746" y="32456"/>
                    <a:pt x="61746" y="32778"/>
                  </a:cubicBezTo>
                  <a:cubicBezTo>
                    <a:pt x="61746" y="33087"/>
                    <a:pt x="61496" y="33338"/>
                    <a:pt x="61186" y="33338"/>
                  </a:cubicBezTo>
                  <a:cubicBezTo>
                    <a:pt x="60877" y="33338"/>
                    <a:pt x="60615" y="33087"/>
                    <a:pt x="60615" y="32778"/>
                  </a:cubicBezTo>
                  <a:cubicBezTo>
                    <a:pt x="60615" y="32456"/>
                    <a:pt x="60877" y="32206"/>
                    <a:pt x="61186" y="32206"/>
                  </a:cubicBezTo>
                  <a:close/>
                  <a:moveTo>
                    <a:pt x="64925" y="32206"/>
                  </a:moveTo>
                  <a:cubicBezTo>
                    <a:pt x="65234" y="32206"/>
                    <a:pt x="65485" y="32456"/>
                    <a:pt x="65485" y="32778"/>
                  </a:cubicBezTo>
                  <a:cubicBezTo>
                    <a:pt x="65485" y="33087"/>
                    <a:pt x="65234" y="33338"/>
                    <a:pt x="64925" y="33338"/>
                  </a:cubicBezTo>
                  <a:cubicBezTo>
                    <a:pt x="64603" y="33338"/>
                    <a:pt x="64353" y="33087"/>
                    <a:pt x="64353" y="32778"/>
                  </a:cubicBezTo>
                  <a:cubicBezTo>
                    <a:pt x="64353" y="32456"/>
                    <a:pt x="64603" y="32206"/>
                    <a:pt x="64925" y="32206"/>
                  </a:cubicBezTo>
                  <a:close/>
                  <a:moveTo>
                    <a:pt x="68640" y="32206"/>
                  </a:moveTo>
                  <a:cubicBezTo>
                    <a:pt x="68937" y="32206"/>
                    <a:pt x="69211" y="32456"/>
                    <a:pt x="69211" y="32778"/>
                  </a:cubicBezTo>
                  <a:cubicBezTo>
                    <a:pt x="69211" y="33087"/>
                    <a:pt x="68949" y="33338"/>
                    <a:pt x="68640" y="33338"/>
                  </a:cubicBezTo>
                  <a:cubicBezTo>
                    <a:pt x="68330" y="33338"/>
                    <a:pt x="68080" y="33087"/>
                    <a:pt x="68080" y="32778"/>
                  </a:cubicBezTo>
                  <a:cubicBezTo>
                    <a:pt x="68092" y="32456"/>
                    <a:pt x="68330" y="32206"/>
                    <a:pt x="68640" y="32206"/>
                  </a:cubicBezTo>
                  <a:close/>
                  <a:moveTo>
                    <a:pt x="72366" y="32206"/>
                  </a:moveTo>
                  <a:cubicBezTo>
                    <a:pt x="72676" y="32206"/>
                    <a:pt x="72926" y="32456"/>
                    <a:pt x="72926" y="32778"/>
                  </a:cubicBezTo>
                  <a:cubicBezTo>
                    <a:pt x="72926" y="33087"/>
                    <a:pt x="72676" y="33338"/>
                    <a:pt x="72366" y="33338"/>
                  </a:cubicBezTo>
                  <a:cubicBezTo>
                    <a:pt x="72045" y="33338"/>
                    <a:pt x="71795" y="33087"/>
                    <a:pt x="71795" y="32778"/>
                  </a:cubicBezTo>
                  <a:cubicBezTo>
                    <a:pt x="71795" y="32456"/>
                    <a:pt x="72069" y="32206"/>
                    <a:pt x="72366" y="32206"/>
                  </a:cubicBezTo>
                  <a:close/>
                  <a:moveTo>
                    <a:pt x="76093" y="32206"/>
                  </a:moveTo>
                  <a:cubicBezTo>
                    <a:pt x="76391" y="32206"/>
                    <a:pt x="76664" y="32456"/>
                    <a:pt x="76664" y="32778"/>
                  </a:cubicBezTo>
                  <a:cubicBezTo>
                    <a:pt x="76664" y="33087"/>
                    <a:pt x="76403" y="33338"/>
                    <a:pt x="76093" y="33338"/>
                  </a:cubicBezTo>
                  <a:cubicBezTo>
                    <a:pt x="75795" y="33338"/>
                    <a:pt x="75533" y="33087"/>
                    <a:pt x="75533" y="32778"/>
                  </a:cubicBezTo>
                  <a:cubicBezTo>
                    <a:pt x="75533" y="32456"/>
                    <a:pt x="75783" y="32206"/>
                    <a:pt x="76093" y="32206"/>
                  </a:cubicBezTo>
                  <a:close/>
                  <a:moveTo>
                    <a:pt x="79712" y="32206"/>
                  </a:moveTo>
                  <a:cubicBezTo>
                    <a:pt x="80010" y="32206"/>
                    <a:pt x="80284" y="32456"/>
                    <a:pt x="80284" y="32778"/>
                  </a:cubicBezTo>
                  <a:cubicBezTo>
                    <a:pt x="80284" y="33087"/>
                    <a:pt x="80022" y="33338"/>
                    <a:pt x="79712" y="33338"/>
                  </a:cubicBezTo>
                  <a:cubicBezTo>
                    <a:pt x="79403" y="33338"/>
                    <a:pt x="79153" y="33087"/>
                    <a:pt x="79153" y="32778"/>
                  </a:cubicBezTo>
                  <a:cubicBezTo>
                    <a:pt x="79153" y="32456"/>
                    <a:pt x="79403" y="32206"/>
                    <a:pt x="79712" y="32206"/>
                  </a:cubicBezTo>
                  <a:close/>
                  <a:moveTo>
                    <a:pt x="83451" y="32206"/>
                  </a:moveTo>
                  <a:cubicBezTo>
                    <a:pt x="83761" y="32206"/>
                    <a:pt x="84011" y="32456"/>
                    <a:pt x="84011" y="32778"/>
                  </a:cubicBezTo>
                  <a:cubicBezTo>
                    <a:pt x="84011" y="33087"/>
                    <a:pt x="83761" y="33338"/>
                    <a:pt x="83451" y="33338"/>
                  </a:cubicBezTo>
                  <a:cubicBezTo>
                    <a:pt x="83141" y="33338"/>
                    <a:pt x="82880" y="33087"/>
                    <a:pt x="82880" y="32778"/>
                  </a:cubicBezTo>
                  <a:cubicBezTo>
                    <a:pt x="82880" y="32456"/>
                    <a:pt x="83141" y="32206"/>
                    <a:pt x="83451" y="32206"/>
                  </a:cubicBezTo>
                  <a:close/>
                  <a:moveTo>
                    <a:pt x="87166" y="32206"/>
                  </a:moveTo>
                  <a:cubicBezTo>
                    <a:pt x="87463" y="32206"/>
                    <a:pt x="87737" y="32456"/>
                    <a:pt x="87737" y="32778"/>
                  </a:cubicBezTo>
                  <a:cubicBezTo>
                    <a:pt x="87737" y="33087"/>
                    <a:pt x="87475" y="33338"/>
                    <a:pt x="87166" y="33338"/>
                  </a:cubicBezTo>
                  <a:cubicBezTo>
                    <a:pt x="86856" y="33338"/>
                    <a:pt x="86606" y="33087"/>
                    <a:pt x="86606" y="32778"/>
                  </a:cubicBezTo>
                  <a:cubicBezTo>
                    <a:pt x="86606" y="32456"/>
                    <a:pt x="86856" y="32206"/>
                    <a:pt x="87166" y="32206"/>
                  </a:cubicBezTo>
                  <a:close/>
                  <a:moveTo>
                    <a:pt x="90904" y="32206"/>
                  </a:moveTo>
                  <a:cubicBezTo>
                    <a:pt x="91214" y="32206"/>
                    <a:pt x="91464" y="32456"/>
                    <a:pt x="91464" y="32778"/>
                  </a:cubicBezTo>
                  <a:cubicBezTo>
                    <a:pt x="91464" y="33087"/>
                    <a:pt x="91214" y="33338"/>
                    <a:pt x="90904" y="33338"/>
                  </a:cubicBezTo>
                  <a:cubicBezTo>
                    <a:pt x="90595" y="33338"/>
                    <a:pt x="90345" y="33087"/>
                    <a:pt x="90345" y="32778"/>
                  </a:cubicBezTo>
                  <a:cubicBezTo>
                    <a:pt x="90345" y="32456"/>
                    <a:pt x="90595" y="32206"/>
                    <a:pt x="90904" y="32206"/>
                  </a:cubicBezTo>
                  <a:close/>
                  <a:moveTo>
                    <a:pt x="94631" y="32206"/>
                  </a:moveTo>
                  <a:cubicBezTo>
                    <a:pt x="94929" y="32206"/>
                    <a:pt x="95191" y="32456"/>
                    <a:pt x="95191" y="32778"/>
                  </a:cubicBezTo>
                  <a:cubicBezTo>
                    <a:pt x="95191" y="33087"/>
                    <a:pt x="94941" y="33338"/>
                    <a:pt x="94631" y="33338"/>
                  </a:cubicBezTo>
                  <a:cubicBezTo>
                    <a:pt x="94310" y="33338"/>
                    <a:pt x="94060" y="33087"/>
                    <a:pt x="94060" y="32778"/>
                  </a:cubicBezTo>
                  <a:cubicBezTo>
                    <a:pt x="94071" y="32456"/>
                    <a:pt x="94310" y="32206"/>
                    <a:pt x="94631" y="32206"/>
                  </a:cubicBezTo>
                  <a:close/>
                  <a:moveTo>
                    <a:pt x="98346" y="32206"/>
                  </a:moveTo>
                  <a:cubicBezTo>
                    <a:pt x="98655" y="32206"/>
                    <a:pt x="98905" y="32456"/>
                    <a:pt x="98905" y="32778"/>
                  </a:cubicBezTo>
                  <a:cubicBezTo>
                    <a:pt x="98905" y="33087"/>
                    <a:pt x="98655" y="33338"/>
                    <a:pt x="98346" y="33338"/>
                  </a:cubicBezTo>
                  <a:cubicBezTo>
                    <a:pt x="98036" y="33338"/>
                    <a:pt x="97786" y="33087"/>
                    <a:pt x="97786" y="32778"/>
                  </a:cubicBezTo>
                  <a:cubicBezTo>
                    <a:pt x="97786" y="32456"/>
                    <a:pt x="98036" y="32206"/>
                    <a:pt x="98346" y="32206"/>
                  </a:cubicBezTo>
                  <a:close/>
                  <a:moveTo>
                    <a:pt x="102084" y="32206"/>
                  </a:moveTo>
                  <a:cubicBezTo>
                    <a:pt x="102382" y="32206"/>
                    <a:pt x="102644" y="32456"/>
                    <a:pt x="102644" y="32778"/>
                  </a:cubicBezTo>
                  <a:cubicBezTo>
                    <a:pt x="102644" y="33087"/>
                    <a:pt x="102394" y="33338"/>
                    <a:pt x="102084" y="33338"/>
                  </a:cubicBezTo>
                  <a:cubicBezTo>
                    <a:pt x="101787" y="33338"/>
                    <a:pt x="101513" y="33087"/>
                    <a:pt x="101513" y="32778"/>
                  </a:cubicBezTo>
                  <a:cubicBezTo>
                    <a:pt x="101513" y="32456"/>
                    <a:pt x="101775" y="32206"/>
                    <a:pt x="102084" y="32206"/>
                  </a:cubicBezTo>
                  <a:close/>
                  <a:moveTo>
                    <a:pt x="105799" y="32206"/>
                  </a:moveTo>
                  <a:cubicBezTo>
                    <a:pt x="106121" y="32206"/>
                    <a:pt x="106371" y="32456"/>
                    <a:pt x="106371" y="32778"/>
                  </a:cubicBezTo>
                  <a:cubicBezTo>
                    <a:pt x="106371" y="33087"/>
                    <a:pt x="106109" y="33338"/>
                    <a:pt x="105799" y="33338"/>
                  </a:cubicBezTo>
                  <a:cubicBezTo>
                    <a:pt x="105490" y="33338"/>
                    <a:pt x="105239" y="33087"/>
                    <a:pt x="105239" y="32778"/>
                  </a:cubicBezTo>
                  <a:cubicBezTo>
                    <a:pt x="105239" y="32456"/>
                    <a:pt x="105490" y="32206"/>
                    <a:pt x="105799" y="32206"/>
                  </a:cubicBezTo>
                  <a:close/>
                  <a:moveTo>
                    <a:pt x="109538" y="32206"/>
                  </a:moveTo>
                  <a:cubicBezTo>
                    <a:pt x="109835" y="32206"/>
                    <a:pt x="110109" y="32456"/>
                    <a:pt x="110109" y="32778"/>
                  </a:cubicBezTo>
                  <a:cubicBezTo>
                    <a:pt x="110109" y="33087"/>
                    <a:pt x="109847" y="33338"/>
                    <a:pt x="109538" y="33338"/>
                  </a:cubicBezTo>
                  <a:cubicBezTo>
                    <a:pt x="109228" y="33338"/>
                    <a:pt x="108978" y="33087"/>
                    <a:pt x="108978" y="32778"/>
                  </a:cubicBezTo>
                  <a:cubicBezTo>
                    <a:pt x="108978" y="32456"/>
                    <a:pt x="109228" y="32206"/>
                    <a:pt x="109538" y="32206"/>
                  </a:cubicBezTo>
                  <a:close/>
                  <a:moveTo>
                    <a:pt x="113264" y="32206"/>
                  </a:moveTo>
                  <a:cubicBezTo>
                    <a:pt x="113574" y="32206"/>
                    <a:pt x="113824" y="32456"/>
                    <a:pt x="113824" y="32778"/>
                  </a:cubicBezTo>
                  <a:cubicBezTo>
                    <a:pt x="113824" y="33087"/>
                    <a:pt x="113574" y="33338"/>
                    <a:pt x="113264" y="33338"/>
                  </a:cubicBezTo>
                  <a:cubicBezTo>
                    <a:pt x="112943" y="33338"/>
                    <a:pt x="112693" y="33087"/>
                    <a:pt x="112693" y="32778"/>
                  </a:cubicBezTo>
                  <a:cubicBezTo>
                    <a:pt x="112693" y="32456"/>
                    <a:pt x="112943" y="32206"/>
                    <a:pt x="113264" y="32206"/>
                  </a:cubicBezTo>
                  <a:close/>
                  <a:moveTo>
                    <a:pt x="116991" y="32206"/>
                  </a:moveTo>
                  <a:cubicBezTo>
                    <a:pt x="117289" y="32206"/>
                    <a:pt x="117562" y="32456"/>
                    <a:pt x="117562" y="32778"/>
                  </a:cubicBezTo>
                  <a:cubicBezTo>
                    <a:pt x="117562" y="33087"/>
                    <a:pt x="117312" y="33338"/>
                    <a:pt x="116991" y="33338"/>
                  </a:cubicBezTo>
                  <a:cubicBezTo>
                    <a:pt x="116681" y="33338"/>
                    <a:pt x="116431" y="33087"/>
                    <a:pt x="116431" y="32778"/>
                  </a:cubicBezTo>
                  <a:cubicBezTo>
                    <a:pt x="116431" y="32456"/>
                    <a:pt x="116681" y="32206"/>
                    <a:pt x="116991" y="32206"/>
                  </a:cubicBezTo>
                  <a:close/>
                  <a:moveTo>
                    <a:pt x="120718" y="32206"/>
                  </a:moveTo>
                  <a:cubicBezTo>
                    <a:pt x="121027" y="32206"/>
                    <a:pt x="121277" y="32456"/>
                    <a:pt x="121277" y="32778"/>
                  </a:cubicBezTo>
                  <a:cubicBezTo>
                    <a:pt x="121277" y="33087"/>
                    <a:pt x="121027" y="33338"/>
                    <a:pt x="120718" y="33338"/>
                  </a:cubicBezTo>
                  <a:cubicBezTo>
                    <a:pt x="120408" y="33338"/>
                    <a:pt x="120146" y="33087"/>
                    <a:pt x="120146" y="32778"/>
                  </a:cubicBezTo>
                  <a:cubicBezTo>
                    <a:pt x="120146" y="32456"/>
                    <a:pt x="120420" y="32206"/>
                    <a:pt x="120718" y="32206"/>
                  </a:cubicBezTo>
                  <a:close/>
                  <a:moveTo>
                    <a:pt x="124456" y="32206"/>
                  </a:moveTo>
                  <a:cubicBezTo>
                    <a:pt x="124754" y="32206"/>
                    <a:pt x="125016" y="32456"/>
                    <a:pt x="125016" y="32778"/>
                  </a:cubicBezTo>
                  <a:cubicBezTo>
                    <a:pt x="125016" y="33087"/>
                    <a:pt x="124766" y="33338"/>
                    <a:pt x="124456" y="33338"/>
                  </a:cubicBezTo>
                  <a:cubicBezTo>
                    <a:pt x="124135" y="33338"/>
                    <a:pt x="123885" y="33087"/>
                    <a:pt x="123885" y="32778"/>
                  </a:cubicBezTo>
                  <a:cubicBezTo>
                    <a:pt x="123885" y="32456"/>
                    <a:pt x="124135" y="32206"/>
                    <a:pt x="124456" y="32206"/>
                  </a:cubicBezTo>
                  <a:close/>
                  <a:moveTo>
                    <a:pt x="128171" y="32206"/>
                  </a:moveTo>
                  <a:cubicBezTo>
                    <a:pt x="128480" y="32206"/>
                    <a:pt x="128742" y="32456"/>
                    <a:pt x="128742" y="32778"/>
                  </a:cubicBezTo>
                  <a:cubicBezTo>
                    <a:pt x="128742" y="33087"/>
                    <a:pt x="128480" y="33338"/>
                    <a:pt x="128171" y="33338"/>
                  </a:cubicBezTo>
                  <a:cubicBezTo>
                    <a:pt x="127861" y="33338"/>
                    <a:pt x="127611" y="33087"/>
                    <a:pt x="127611" y="32778"/>
                  </a:cubicBezTo>
                  <a:cubicBezTo>
                    <a:pt x="127611" y="32456"/>
                    <a:pt x="127861" y="32206"/>
                    <a:pt x="128171" y="32206"/>
                  </a:cubicBezTo>
                  <a:close/>
                  <a:moveTo>
                    <a:pt x="131898" y="32206"/>
                  </a:moveTo>
                  <a:cubicBezTo>
                    <a:pt x="132195" y="32206"/>
                    <a:pt x="132457" y="32456"/>
                    <a:pt x="132457" y="32778"/>
                  </a:cubicBezTo>
                  <a:cubicBezTo>
                    <a:pt x="132457" y="33087"/>
                    <a:pt x="132207" y="33338"/>
                    <a:pt x="131898" y="33338"/>
                  </a:cubicBezTo>
                  <a:cubicBezTo>
                    <a:pt x="131600" y="33338"/>
                    <a:pt x="131326" y="33087"/>
                    <a:pt x="131326" y="32778"/>
                  </a:cubicBezTo>
                  <a:cubicBezTo>
                    <a:pt x="131338" y="32456"/>
                    <a:pt x="131576" y="32206"/>
                    <a:pt x="131898" y="32206"/>
                  </a:cubicBezTo>
                  <a:close/>
                  <a:moveTo>
                    <a:pt x="135624" y="32206"/>
                  </a:moveTo>
                  <a:cubicBezTo>
                    <a:pt x="135946" y="32206"/>
                    <a:pt x="136196" y="32456"/>
                    <a:pt x="136196" y="32778"/>
                  </a:cubicBezTo>
                  <a:cubicBezTo>
                    <a:pt x="136196" y="33087"/>
                    <a:pt x="135934" y="33338"/>
                    <a:pt x="135624" y="33338"/>
                  </a:cubicBezTo>
                  <a:cubicBezTo>
                    <a:pt x="135315" y="33338"/>
                    <a:pt x="135065" y="33087"/>
                    <a:pt x="135065" y="32778"/>
                  </a:cubicBezTo>
                  <a:cubicBezTo>
                    <a:pt x="135065" y="32456"/>
                    <a:pt x="135315" y="32206"/>
                    <a:pt x="135624" y="32206"/>
                  </a:cubicBezTo>
                  <a:close/>
                  <a:moveTo>
                    <a:pt x="139351" y="32206"/>
                  </a:moveTo>
                  <a:cubicBezTo>
                    <a:pt x="139649" y="32206"/>
                    <a:pt x="139910" y="32456"/>
                    <a:pt x="139910" y="32778"/>
                  </a:cubicBezTo>
                  <a:cubicBezTo>
                    <a:pt x="139910" y="33087"/>
                    <a:pt x="139660" y="33338"/>
                    <a:pt x="139351" y="33338"/>
                  </a:cubicBezTo>
                  <a:cubicBezTo>
                    <a:pt x="139053" y="33338"/>
                    <a:pt x="138779" y="33087"/>
                    <a:pt x="138779" y="32778"/>
                  </a:cubicBezTo>
                  <a:cubicBezTo>
                    <a:pt x="138779" y="32456"/>
                    <a:pt x="139041" y="32206"/>
                    <a:pt x="139351" y="32206"/>
                  </a:cubicBezTo>
                  <a:close/>
                  <a:moveTo>
                    <a:pt x="143089" y="32206"/>
                  </a:moveTo>
                  <a:cubicBezTo>
                    <a:pt x="143399" y="32206"/>
                    <a:pt x="143649" y="32456"/>
                    <a:pt x="143649" y="32778"/>
                  </a:cubicBezTo>
                  <a:cubicBezTo>
                    <a:pt x="143649" y="33087"/>
                    <a:pt x="143399" y="33338"/>
                    <a:pt x="143089" y="33338"/>
                  </a:cubicBezTo>
                  <a:cubicBezTo>
                    <a:pt x="142768" y="33338"/>
                    <a:pt x="142518" y="33087"/>
                    <a:pt x="142518" y="32778"/>
                  </a:cubicBezTo>
                  <a:cubicBezTo>
                    <a:pt x="142518" y="32456"/>
                    <a:pt x="142768" y="32206"/>
                    <a:pt x="143089" y="32206"/>
                  </a:cubicBezTo>
                  <a:close/>
                  <a:moveTo>
                    <a:pt x="3405" y="34064"/>
                  </a:moveTo>
                  <a:cubicBezTo>
                    <a:pt x="3703" y="34064"/>
                    <a:pt x="3977" y="34326"/>
                    <a:pt x="3977" y="34635"/>
                  </a:cubicBezTo>
                  <a:cubicBezTo>
                    <a:pt x="3977" y="34933"/>
                    <a:pt x="3727" y="35195"/>
                    <a:pt x="3405" y="35195"/>
                  </a:cubicBezTo>
                  <a:cubicBezTo>
                    <a:pt x="3096" y="35195"/>
                    <a:pt x="2846" y="34945"/>
                    <a:pt x="2846" y="34635"/>
                  </a:cubicBezTo>
                  <a:cubicBezTo>
                    <a:pt x="2858" y="34302"/>
                    <a:pt x="3096" y="34064"/>
                    <a:pt x="3405" y="34064"/>
                  </a:cubicBezTo>
                  <a:close/>
                  <a:moveTo>
                    <a:pt x="7132" y="34064"/>
                  </a:moveTo>
                  <a:cubicBezTo>
                    <a:pt x="7430" y="34064"/>
                    <a:pt x="7692" y="34326"/>
                    <a:pt x="7692" y="34635"/>
                  </a:cubicBezTo>
                  <a:cubicBezTo>
                    <a:pt x="7692" y="34933"/>
                    <a:pt x="7442" y="35195"/>
                    <a:pt x="7132" y="35195"/>
                  </a:cubicBezTo>
                  <a:cubicBezTo>
                    <a:pt x="6834" y="35195"/>
                    <a:pt x="6560" y="34945"/>
                    <a:pt x="6560" y="34635"/>
                  </a:cubicBezTo>
                  <a:cubicBezTo>
                    <a:pt x="6584" y="34302"/>
                    <a:pt x="6822" y="34064"/>
                    <a:pt x="7132" y="34064"/>
                  </a:cubicBezTo>
                  <a:close/>
                  <a:moveTo>
                    <a:pt x="10871" y="34064"/>
                  </a:moveTo>
                  <a:cubicBezTo>
                    <a:pt x="11168" y="34064"/>
                    <a:pt x="11430" y="34326"/>
                    <a:pt x="11430" y="34635"/>
                  </a:cubicBezTo>
                  <a:cubicBezTo>
                    <a:pt x="11430" y="34933"/>
                    <a:pt x="11180" y="35195"/>
                    <a:pt x="10871" y="35195"/>
                  </a:cubicBezTo>
                  <a:cubicBezTo>
                    <a:pt x="10573" y="35195"/>
                    <a:pt x="10299" y="34945"/>
                    <a:pt x="10299" y="34635"/>
                  </a:cubicBezTo>
                  <a:cubicBezTo>
                    <a:pt x="10299" y="34302"/>
                    <a:pt x="10549" y="34064"/>
                    <a:pt x="10871" y="34064"/>
                  </a:cubicBezTo>
                  <a:close/>
                  <a:moveTo>
                    <a:pt x="14585" y="34064"/>
                  </a:moveTo>
                  <a:cubicBezTo>
                    <a:pt x="14883" y="34064"/>
                    <a:pt x="15157" y="34326"/>
                    <a:pt x="15157" y="34635"/>
                  </a:cubicBezTo>
                  <a:cubicBezTo>
                    <a:pt x="15157" y="34933"/>
                    <a:pt x="14895" y="35195"/>
                    <a:pt x="14585" y="35195"/>
                  </a:cubicBezTo>
                  <a:cubicBezTo>
                    <a:pt x="14288" y="35195"/>
                    <a:pt x="14014" y="34945"/>
                    <a:pt x="14014" y="34635"/>
                  </a:cubicBezTo>
                  <a:cubicBezTo>
                    <a:pt x="14038" y="34302"/>
                    <a:pt x="14276" y="34064"/>
                    <a:pt x="14585" y="34064"/>
                  </a:cubicBezTo>
                  <a:close/>
                  <a:moveTo>
                    <a:pt x="18324" y="34064"/>
                  </a:moveTo>
                  <a:cubicBezTo>
                    <a:pt x="18622" y="34064"/>
                    <a:pt x="18883" y="34326"/>
                    <a:pt x="18883" y="34635"/>
                  </a:cubicBezTo>
                  <a:cubicBezTo>
                    <a:pt x="18883" y="34933"/>
                    <a:pt x="18633" y="35195"/>
                    <a:pt x="18324" y="35195"/>
                  </a:cubicBezTo>
                  <a:cubicBezTo>
                    <a:pt x="18026" y="35195"/>
                    <a:pt x="17752" y="34945"/>
                    <a:pt x="17752" y="34635"/>
                  </a:cubicBezTo>
                  <a:cubicBezTo>
                    <a:pt x="17752" y="34302"/>
                    <a:pt x="18014" y="34064"/>
                    <a:pt x="18324" y="34064"/>
                  </a:cubicBezTo>
                  <a:close/>
                  <a:moveTo>
                    <a:pt x="22039" y="34064"/>
                  </a:moveTo>
                  <a:cubicBezTo>
                    <a:pt x="22336" y="34064"/>
                    <a:pt x="22610" y="34326"/>
                    <a:pt x="22610" y="34635"/>
                  </a:cubicBezTo>
                  <a:cubicBezTo>
                    <a:pt x="22610" y="34933"/>
                    <a:pt x="22360" y="35195"/>
                    <a:pt x="22039" y="35195"/>
                  </a:cubicBezTo>
                  <a:cubicBezTo>
                    <a:pt x="21729" y="35195"/>
                    <a:pt x="21479" y="34945"/>
                    <a:pt x="21479" y="34635"/>
                  </a:cubicBezTo>
                  <a:cubicBezTo>
                    <a:pt x="21491" y="34302"/>
                    <a:pt x="21729" y="34064"/>
                    <a:pt x="22039" y="34064"/>
                  </a:cubicBezTo>
                  <a:close/>
                  <a:moveTo>
                    <a:pt x="25777" y="34064"/>
                  </a:moveTo>
                  <a:cubicBezTo>
                    <a:pt x="26075" y="34064"/>
                    <a:pt x="26349" y="34326"/>
                    <a:pt x="26349" y="34635"/>
                  </a:cubicBezTo>
                  <a:cubicBezTo>
                    <a:pt x="26349" y="34933"/>
                    <a:pt x="26087" y="35195"/>
                    <a:pt x="25777" y="35195"/>
                  </a:cubicBezTo>
                  <a:cubicBezTo>
                    <a:pt x="25468" y="35195"/>
                    <a:pt x="25206" y="34945"/>
                    <a:pt x="25206" y="34635"/>
                  </a:cubicBezTo>
                  <a:cubicBezTo>
                    <a:pt x="25218" y="34302"/>
                    <a:pt x="25468" y="34064"/>
                    <a:pt x="25777" y="34064"/>
                  </a:cubicBezTo>
                  <a:close/>
                  <a:moveTo>
                    <a:pt x="29504" y="34064"/>
                  </a:moveTo>
                  <a:cubicBezTo>
                    <a:pt x="29801" y="34064"/>
                    <a:pt x="30063" y="34326"/>
                    <a:pt x="30063" y="34635"/>
                  </a:cubicBezTo>
                  <a:cubicBezTo>
                    <a:pt x="30063" y="34933"/>
                    <a:pt x="29813" y="35195"/>
                    <a:pt x="29504" y="35195"/>
                  </a:cubicBezTo>
                  <a:cubicBezTo>
                    <a:pt x="29182" y="35195"/>
                    <a:pt x="28932" y="34945"/>
                    <a:pt x="28932" y="34635"/>
                  </a:cubicBezTo>
                  <a:cubicBezTo>
                    <a:pt x="28944" y="34302"/>
                    <a:pt x="29182" y="34064"/>
                    <a:pt x="29504" y="34064"/>
                  </a:cubicBezTo>
                  <a:close/>
                  <a:moveTo>
                    <a:pt x="33230" y="34064"/>
                  </a:moveTo>
                  <a:cubicBezTo>
                    <a:pt x="33528" y="34064"/>
                    <a:pt x="33802" y="34326"/>
                    <a:pt x="33802" y="34635"/>
                  </a:cubicBezTo>
                  <a:cubicBezTo>
                    <a:pt x="33802" y="34933"/>
                    <a:pt x="33552" y="35195"/>
                    <a:pt x="33230" y="35195"/>
                  </a:cubicBezTo>
                  <a:cubicBezTo>
                    <a:pt x="32921" y="35195"/>
                    <a:pt x="32671" y="34945"/>
                    <a:pt x="32671" y="34635"/>
                  </a:cubicBezTo>
                  <a:cubicBezTo>
                    <a:pt x="32671" y="34302"/>
                    <a:pt x="32921" y="34064"/>
                    <a:pt x="33230" y="34064"/>
                  </a:cubicBezTo>
                  <a:close/>
                  <a:moveTo>
                    <a:pt x="36957" y="34064"/>
                  </a:moveTo>
                  <a:cubicBezTo>
                    <a:pt x="37255" y="34064"/>
                    <a:pt x="37517" y="34326"/>
                    <a:pt x="37517" y="34635"/>
                  </a:cubicBezTo>
                  <a:cubicBezTo>
                    <a:pt x="37517" y="34933"/>
                    <a:pt x="37267" y="35195"/>
                    <a:pt x="36957" y="35195"/>
                  </a:cubicBezTo>
                  <a:cubicBezTo>
                    <a:pt x="36648" y="35195"/>
                    <a:pt x="36386" y="34945"/>
                    <a:pt x="36386" y="34635"/>
                  </a:cubicBezTo>
                  <a:cubicBezTo>
                    <a:pt x="36409" y="34302"/>
                    <a:pt x="36648" y="34064"/>
                    <a:pt x="36957" y="34064"/>
                  </a:cubicBezTo>
                  <a:close/>
                  <a:moveTo>
                    <a:pt x="40672" y="34064"/>
                  </a:moveTo>
                  <a:cubicBezTo>
                    <a:pt x="40970" y="34064"/>
                    <a:pt x="41243" y="34326"/>
                    <a:pt x="41243" y="34635"/>
                  </a:cubicBezTo>
                  <a:cubicBezTo>
                    <a:pt x="41243" y="34933"/>
                    <a:pt x="40993" y="35195"/>
                    <a:pt x="40672" y="35195"/>
                  </a:cubicBezTo>
                  <a:cubicBezTo>
                    <a:pt x="40374" y="35195"/>
                    <a:pt x="40112" y="34945"/>
                    <a:pt x="40112" y="34635"/>
                  </a:cubicBezTo>
                  <a:cubicBezTo>
                    <a:pt x="40124" y="34302"/>
                    <a:pt x="40362" y="34064"/>
                    <a:pt x="40672" y="34064"/>
                  </a:cubicBezTo>
                  <a:close/>
                  <a:moveTo>
                    <a:pt x="44410" y="34064"/>
                  </a:moveTo>
                  <a:cubicBezTo>
                    <a:pt x="44708" y="34064"/>
                    <a:pt x="44982" y="34326"/>
                    <a:pt x="44982" y="34635"/>
                  </a:cubicBezTo>
                  <a:cubicBezTo>
                    <a:pt x="44982" y="34933"/>
                    <a:pt x="44720" y="35195"/>
                    <a:pt x="44410" y="35195"/>
                  </a:cubicBezTo>
                  <a:cubicBezTo>
                    <a:pt x="44113" y="35195"/>
                    <a:pt x="43851" y="34945"/>
                    <a:pt x="43851" y="34635"/>
                  </a:cubicBezTo>
                  <a:cubicBezTo>
                    <a:pt x="43851" y="34302"/>
                    <a:pt x="44101" y="34064"/>
                    <a:pt x="44410" y="34064"/>
                  </a:cubicBezTo>
                  <a:close/>
                  <a:moveTo>
                    <a:pt x="48137" y="34064"/>
                  </a:moveTo>
                  <a:cubicBezTo>
                    <a:pt x="48435" y="34064"/>
                    <a:pt x="48697" y="34326"/>
                    <a:pt x="48697" y="34635"/>
                  </a:cubicBezTo>
                  <a:cubicBezTo>
                    <a:pt x="48697" y="34933"/>
                    <a:pt x="48447" y="35195"/>
                    <a:pt x="48137" y="35195"/>
                  </a:cubicBezTo>
                  <a:cubicBezTo>
                    <a:pt x="47839" y="35195"/>
                    <a:pt x="47566" y="34945"/>
                    <a:pt x="47566" y="34635"/>
                  </a:cubicBezTo>
                  <a:cubicBezTo>
                    <a:pt x="47578" y="34302"/>
                    <a:pt x="47839" y="34064"/>
                    <a:pt x="48137" y="34064"/>
                  </a:cubicBezTo>
                  <a:close/>
                  <a:moveTo>
                    <a:pt x="51864" y="34064"/>
                  </a:moveTo>
                  <a:cubicBezTo>
                    <a:pt x="52161" y="34064"/>
                    <a:pt x="52435" y="34326"/>
                    <a:pt x="52435" y="34635"/>
                  </a:cubicBezTo>
                  <a:cubicBezTo>
                    <a:pt x="52435" y="34933"/>
                    <a:pt x="52185" y="35195"/>
                    <a:pt x="51864" y="35195"/>
                  </a:cubicBezTo>
                  <a:cubicBezTo>
                    <a:pt x="51566" y="35195"/>
                    <a:pt x="51304" y="34945"/>
                    <a:pt x="51304" y="34635"/>
                  </a:cubicBezTo>
                  <a:cubicBezTo>
                    <a:pt x="51304" y="34302"/>
                    <a:pt x="51554" y="34064"/>
                    <a:pt x="51864" y="34064"/>
                  </a:cubicBezTo>
                  <a:close/>
                  <a:moveTo>
                    <a:pt x="55602" y="34064"/>
                  </a:moveTo>
                  <a:cubicBezTo>
                    <a:pt x="55900" y="34064"/>
                    <a:pt x="56174" y="34326"/>
                    <a:pt x="56174" y="34635"/>
                  </a:cubicBezTo>
                  <a:cubicBezTo>
                    <a:pt x="56174" y="34933"/>
                    <a:pt x="55912" y="35195"/>
                    <a:pt x="55602" y="35195"/>
                  </a:cubicBezTo>
                  <a:cubicBezTo>
                    <a:pt x="55293" y="35195"/>
                    <a:pt x="55043" y="34945"/>
                    <a:pt x="55043" y="34635"/>
                  </a:cubicBezTo>
                  <a:cubicBezTo>
                    <a:pt x="55043" y="34302"/>
                    <a:pt x="55293" y="34064"/>
                    <a:pt x="55602" y="34064"/>
                  </a:cubicBezTo>
                  <a:close/>
                  <a:moveTo>
                    <a:pt x="59329" y="34064"/>
                  </a:moveTo>
                  <a:cubicBezTo>
                    <a:pt x="59627" y="34064"/>
                    <a:pt x="59889" y="34326"/>
                    <a:pt x="59889" y="34635"/>
                  </a:cubicBezTo>
                  <a:cubicBezTo>
                    <a:pt x="59889" y="34933"/>
                    <a:pt x="59639" y="35195"/>
                    <a:pt x="59329" y="35195"/>
                  </a:cubicBezTo>
                  <a:cubicBezTo>
                    <a:pt x="59008" y="35195"/>
                    <a:pt x="58757" y="34945"/>
                    <a:pt x="58757" y="34635"/>
                  </a:cubicBezTo>
                  <a:cubicBezTo>
                    <a:pt x="58757" y="34302"/>
                    <a:pt x="59008" y="34064"/>
                    <a:pt x="59329" y="34064"/>
                  </a:cubicBezTo>
                  <a:close/>
                  <a:moveTo>
                    <a:pt x="63056" y="34064"/>
                  </a:moveTo>
                  <a:cubicBezTo>
                    <a:pt x="63353" y="34064"/>
                    <a:pt x="63627" y="34326"/>
                    <a:pt x="63627" y="34635"/>
                  </a:cubicBezTo>
                  <a:cubicBezTo>
                    <a:pt x="63627" y="34933"/>
                    <a:pt x="63377" y="35195"/>
                    <a:pt x="63056" y="35195"/>
                  </a:cubicBezTo>
                  <a:cubicBezTo>
                    <a:pt x="62746" y="35195"/>
                    <a:pt x="62496" y="34945"/>
                    <a:pt x="62496" y="34635"/>
                  </a:cubicBezTo>
                  <a:cubicBezTo>
                    <a:pt x="62496" y="34302"/>
                    <a:pt x="62746" y="34064"/>
                    <a:pt x="63056" y="34064"/>
                  </a:cubicBezTo>
                  <a:close/>
                  <a:moveTo>
                    <a:pt x="66782" y="34064"/>
                  </a:moveTo>
                  <a:cubicBezTo>
                    <a:pt x="67080" y="34064"/>
                    <a:pt x="67342" y="34326"/>
                    <a:pt x="67342" y="34635"/>
                  </a:cubicBezTo>
                  <a:cubicBezTo>
                    <a:pt x="67342" y="34933"/>
                    <a:pt x="67092" y="35195"/>
                    <a:pt x="66782" y="35195"/>
                  </a:cubicBezTo>
                  <a:cubicBezTo>
                    <a:pt x="66473" y="35195"/>
                    <a:pt x="66211" y="34945"/>
                    <a:pt x="66211" y="34635"/>
                  </a:cubicBezTo>
                  <a:cubicBezTo>
                    <a:pt x="66235" y="34302"/>
                    <a:pt x="66473" y="34064"/>
                    <a:pt x="66782" y="34064"/>
                  </a:cubicBezTo>
                  <a:close/>
                  <a:moveTo>
                    <a:pt x="70509" y="34064"/>
                  </a:moveTo>
                  <a:cubicBezTo>
                    <a:pt x="70807" y="34064"/>
                    <a:pt x="71080" y="34326"/>
                    <a:pt x="71080" y="34635"/>
                  </a:cubicBezTo>
                  <a:cubicBezTo>
                    <a:pt x="71080" y="34933"/>
                    <a:pt x="70830" y="35195"/>
                    <a:pt x="70509" y="35195"/>
                  </a:cubicBezTo>
                  <a:cubicBezTo>
                    <a:pt x="70199" y="35195"/>
                    <a:pt x="69949" y="34945"/>
                    <a:pt x="69949" y="34635"/>
                  </a:cubicBezTo>
                  <a:cubicBezTo>
                    <a:pt x="69949" y="34302"/>
                    <a:pt x="70199" y="34064"/>
                    <a:pt x="70509" y="34064"/>
                  </a:cubicBezTo>
                  <a:close/>
                  <a:moveTo>
                    <a:pt x="74236" y="34064"/>
                  </a:moveTo>
                  <a:cubicBezTo>
                    <a:pt x="74533" y="34064"/>
                    <a:pt x="74795" y="34326"/>
                    <a:pt x="74795" y="34635"/>
                  </a:cubicBezTo>
                  <a:cubicBezTo>
                    <a:pt x="74795" y="34933"/>
                    <a:pt x="74545" y="35195"/>
                    <a:pt x="74236" y="35195"/>
                  </a:cubicBezTo>
                  <a:cubicBezTo>
                    <a:pt x="73938" y="35195"/>
                    <a:pt x="73676" y="34945"/>
                    <a:pt x="73676" y="34635"/>
                  </a:cubicBezTo>
                  <a:cubicBezTo>
                    <a:pt x="73676" y="34302"/>
                    <a:pt x="73926" y="34064"/>
                    <a:pt x="74236" y="34064"/>
                  </a:cubicBezTo>
                  <a:close/>
                  <a:moveTo>
                    <a:pt x="77855" y="34064"/>
                  </a:moveTo>
                  <a:cubicBezTo>
                    <a:pt x="78153" y="34064"/>
                    <a:pt x="78415" y="34326"/>
                    <a:pt x="78415" y="34635"/>
                  </a:cubicBezTo>
                  <a:cubicBezTo>
                    <a:pt x="78415" y="34933"/>
                    <a:pt x="78165" y="35195"/>
                    <a:pt x="77855" y="35195"/>
                  </a:cubicBezTo>
                  <a:cubicBezTo>
                    <a:pt x="77546" y="35195"/>
                    <a:pt x="77284" y="34945"/>
                    <a:pt x="77284" y="34635"/>
                  </a:cubicBezTo>
                  <a:cubicBezTo>
                    <a:pt x="77284" y="34302"/>
                    <a:pt x="77546" y="34064"/>
                    <a:pt x="77855" y="34064"/>
                  </a:cubicBezTo>
                  <a:close/>
                  <a:moveTo>
                    <a:pt x="81570" y="34064"/>
                  </a:moveTo>
                  <a:cubicBezTo>
                    <a:pt x="81868" y="34064"/>
                    <a:pt x="82141" y="34326"/>
                    <a:pt x="82141" y="34635"/>
                  </a:cubicBezTo>
                  <a:cubicBezTo>
                    <a:pt x="82141" y="34933"/>
                    <a:pt x="81879" y="35195"/>
                    <a:pt x="81570" y="35195"/>
                  </a:cubicBezTo>
                  <a:cubicBezTo>
                    <a:pt x="81260" y="35195"/>
                    <a:pt x="81010" y="34945"/>
                    <a:pt x="81010" y="34635"/>
                  </a:cubicBezTo>
                  <a:cubicBezTo>
                    <a:pt x="81022" y="34302"/>
                    <a:pt x="81260" y="34064"/>
                    <a:pt x="81570" y="34064"/>
                  </a:cubicBezTo>
                  <a:close/>
                  <a:moveTo>
                    <a:pt x="85308" y="34064"/>
                  </a:moveTo>
                  <a:cubicBezTo>
                    <a:pt x="85606" y="34064"/>
                    <a:pt x="85880" y="34326"/>
                    <a:pt x="85880" y="34635"/>
                  </a:cubicBezTo>
                  <a:cubicBezTo>
                    <a:pt x="85880" y="34933"/>
                    <a:pt x="85618" y="35195"/>
                    <a:pt x="85308" y="35195"/>
                  </a:cubicBezTo>
                  <a:cubicBezTo>
                    <a:pt x="84999" y="35195"/>
                    <a:pt x="84749" y="34945"/>
                    <a:pt x="84749" y="34635"/>
                  </a:cubicBezTo>
                  <a:cubicBezTo>
                    <a:pt x="84749" y="34302"/>
                    <a:pt x="84999" y="34064"/>
                    <a:pt x="85308" y="34064"/>
                  </a:cubicBezTo>
                  <a:close/>
                  <a:moveTo>
                    <a:pt x="89035" y="34064"/>
                  </a:moveTo>
                  <a:cubicBezTo>
                    <a:pt x="89333" y="34064"/>
                    <a:pt x="89595" y="34326"/>
                    <a:pt x="89595" y="34635"/>
                  </a:cubicBezTo>
                  <a:cubicBezTo>
                    <a:pt x="89595" y="34933"/>
                    <a:pt x="89345" y="35195"/>
                    <a:pt x="89035" y="35195"/>
                  </a:cubicBezTo>
                  <a:cubicBezTo>
                    <a:pt x="88714" y="35195"/>
                    <a:pt x="88464" y="34945"/>
                    <a:pt x="88464" y="34635"/>
                  </a:cubicBezTo>
                  <a:cubicBezTo>
                    <a:pt x="88475" y="34302"/>
                    <a:pt x="88714" y="34064"/>
                    <a:pt x="89035" y="34064"/>
                  </a:cubicBezTo>
                  <a:close/>
                  <a:moveTo>
                    <a:pt x="92762" y="34064"/>
                  </a:moveTo>
                  <a:cubicBezTo>
                    <a:pt x="93059" y="34064"/>
                    <a:pt x="93333" y="34326"/>
                    <a:pt x="93333" y="34635"/>
                  </a:cubicBezTo>
                  <a:cubicBezTo>
                    <a:pt x="93333" y="34933"/>
                    <a:pt x="93071" y="35195"/>
                    <a:pt x="92762" y="35195"/>
                  </a:cubicBezTo>
                  <a:cubicBezTo>
                    <a:pt x="92452" y="35195"/>
                    <a:pt x="92202" y="34945"/>
                    <a:pt x="92202" y="34635"/>
                  </a:cubicBezTo>
                  <a:cubicBezTo>
                    <a:pt x="92202" y="34302"/>
                    <a:pt x="92452" y="34064"/>
                    <a:pt x="92762" y="34064"/>
                  </a:cubicBezTo>
                  <a:close/>
                  <a:moveTo>
                    <a:pt x="96488" y="34064"/>
                  </a:moveTo>
                  <a:cubicBezTo>
                    <a:pt x="96786" y="34064"/>
                    <a:pt x="97048" y="34326"/>
                    <a:pt x="97048" y="34635"/>
                  </a:cubicBezTo>
                  <a:cubicBezTo>
                    <a:pt x="97048" y="34933"/>
                    <a:pt x="96798" y="35195"/>
                    <a:pt x="96488" y="35195"/>
                  </a:cubicBezTo>
                  <a:cubicBezTo>
                    <a:pt x="96191" y="35195"/>
                    <a:pt x="95917" y="34945"/>
                    <a:pt x="95917" y="34635"/>
                  </a:cubicBezTo>
                  <a:cubicBezTo>
                    <a:pt x="95917" y="34302"/>
                    <a:pt x="96179" y="34064"/>
                    <a:pt x="96488" y="34064"/>
                  </a:cubicBezTo>
                  <a:close/>
                  <a:moveTo>
                    <a:pt x="100203" y="34064"/>
                  </a:moveTo>
                  <a:cubicBezTo>
                    <a:pt x="100501" y="34064"/>
                    <a:pt x="100775" y="34326"/>
                    <a:pt x="100775" y="34635"/>
                  </a:cubicBezTo>
                  <a:cubicBezTo>
                    <a:pt x="100775" y="34933"/>
                    <a:pt x="100513" y="35195"/>
                    <a:pt x="100203" y="35195"/>
                  </a:cubicBezTo>
                  <a:cubicBezTo>
                    <a:pt x="99905" y="35195"/>
                    <a:pt x="99644" y="34945"/>
                    <a:pt x="99644" y="34635"/>
                  </a:cubicBezTo>
                  <a:cubicBezTo>
                    <a:pt x="99655" y="34302"/>
                    <a:pt x="99894" y="34064"/>
                    <a:pt x="100203" y="34064"/>
                  </a:cubicBezTo>
                  <a:close/>
                  <a:moveTo>
                    <a:pt x="103942" y="34064"/>
                  </a:moveTo>
                  <a:cubicBezTo>
                    <a:pt x="104239" y="34064"/>
                    <a:pt x="104513" y="34326"/>
                    <a:pt x="104513" y="34635"/>
                  </a:cubicBezTo>
                  <a:cubicBezTo>
                    <a:pt x="104513" y="34933"/>
                    <a:pt x="104251" y="35195"/>
                    <a:pt x="103942" y="35195"/>
                  </a:cubicBezTo>
                  <a:cubicBezTo>
                    <a:pt x="103644" y="35195"/>
                    <a:pt x="103382" y="34945"/>
                    <a:pt x="103382" y="34635"/>
                  </a:cubicBezTo>
                  <a:cubicBezTo>
                    <a:pt x="103382" y="34302"/>
                    <a:pt x="103632" y="34064"/>
                    <a:pt x="103942" y="34064"/>
                  </a:cubicBezTo>
                  <a:close/>
                  <a:moveTo>
                    <a:pt x="107668" y="34064"/>
                  </a:moveTo>
                  <a:cubicBezTo>
                    <a:pt x="107966" y="34064"/>
                    <a:pt x="108228" y="34326"/>
                    <a:pt x="108228" y="34635"/>
                  </a:cubicBezTo>
                  <a:cubicBezTo>
                    <a:pt x="108228" y="34933"/>
                    <a:pt x="107978" y="35195"/>
                    <a:pt x="107668" y="35195"/>
                  </a:cubicBezTo>
                  <a:cubicBezTo>
                    <a:pt x="107371" y="35195"/>
                    <a:pt x="107097" y="34945"/>
                    <a:pt x="107097" y="34635"/>
                  </a:cubicBezTo>
                  <a:cubicBezTo>
                    <a:pt x="107109" y="34302"/>
                    <a:pt x="107347" y="34064"/>
                    <a:pt x="107668" y="34064"/>
                  </a:cubicBezTo>
                  <a:close/>
                  <a:moveTo>
                    <a:pt x="111395" y="34064"/>
                  </a:moveTo>
                  <a:cubicBezTo>
                    <a:pt x="111693" y="34064"/>
                    <a:pt x="111967" y="34326"/>
                    <a:pt x="111967" y="34635"/>
                  </a:cubicBezTo>
                  <a:cubicBezTo>
                    <a:pt x="111967" y="34933"/>
                    <a:pt x="111705" y="35195"/>
                    <a:pt x="111395" y="35195"/>
                  </a:cubicBezTo>
                  <a:cubicBezTo>
                    <a:pt x="111085" y="35195"/>
                    <a:pt x="110835" y="34945"/>
                    <a:pt x="110835" y="34635"/>
                  </a:cubicBezTo>
                  <a:cubicBezTo>
                    <a:pt x="110835" y="34302"/>
                    <a:pt x="111085" y="34064"/>
                    <a:pt x="111395" y="34064"/>
                  </a:cubicBezTo>
                  <a:close/>
                  <a:moveTo>
                    <a:pt x="115122" y="34064"/>
                  </a:moveTo>
                  <a:cubicBezTo>
                    <a:pt x="115419" y="34064"/>
                    <a:pt x="115681" y="34326"/>
                    <a:pt x="115681" y="34635"/>
                  </a:cubicBezTo>
                  <a:cubicBezTo>
                    <a:pt x="115681" y="34933"/>
                    <a:pt x="115431" y="35195"/>
                    <a:pt x="115122" y="35195"/>
                  </a:cubicBezTo>
                  <a:cubicBezTo>
                    <a:pt x="114812" y="35195"/>
                    <a:pt x="114550" y="34945"/>
                    <a:pt x="114550" y="34635"/>
                  </a:cubicBezTo>
                  <a:cubicBezTo>
                    <a:pt x="114574" y="34302"/>
                    <a:pt x="114812" y="34064"/>
                    <a:pt x="115122" y="34064"/>
                  </a:cubicBezTo>
                  <a:close/>
                  <a:moveTo>
                    <a:pt x="118860" y="34064"/>
                  </a:moveTo>
                  <a:cubicBezTo>
                    <a:pt x="119158" y="34064"/>
                    <a:pt x="119420" y="34326"/>
                    <a:pt x="119420" y="34635"/>
                  </a:cubicBezTo>
                  <a:cubicBezTo>
                    <a:pt x="119420" y="34933"/>
                    <a:pt x="119170" y="35195"/>
                    <a:pt x="118860" y="35195"/>
                  </a:cubicBezTo>
                  <a:cubicBezTo>
                    <a:pt x="118539" y="35195"/>
                    <a:pt x="118289" y="34945"/>
                    <a:pt x="118289" y="34635"/>
                  </a:cubicBezTo>
                  <a:cubicBezTo>
                    <a:pt x="118289" y="34302"/>
                    <a:pt x="118539" y="34064"/>
                    <a:pt x="118860" y="34064"/>
                  </a:cubicBezTo>
                  <a:close/>
                  <a:moveTo>
                    <a:pt x="122575" y="34064"/>
                  </a:moveTo>
                  <a:cubicBezTo>
                    <a:pt x="122873" y="34064"/>
                    <a:pt x="123146" y="34326"/>
                    <a:pt x="123146" y="34635"/>
                  </a:cubicBezTo>
                  <a:cubicBezTo>
                    <a:pt x="123146" y="34933"/>
                    <a:pt x="122885" y="35195"/>
                    <a:pt x="122575" y="35195"/>
                  </a:cubicBezTo>
                  <a:cubicBezTo>
                    <a:pt x="122265" y="35195"/>
                    <a:pt x="122015" y="34945"/>
                    <a:pt x="122015" y="34635"/>
                  </a:cubicBezTo>
                  <a:cubicBezTo>
                    <a:pt x="122027" y="34302"/>
                    <a:pt x="122277" y="34064"/>
                    <a:pt x="122575" y="34064"/>
                  </a:cubicBezTo>
                  <a:close/>
                  <a:moveTo>
                    <a:pt x="126314" y="34064"/>
                  </a:moveTo>
                  <a:cubicBezTo>
                    <a:pt x="126611" y="34064"/>
                    <a:pt x="126873" y="34326"/>
                    <a:pt x="126873" y="34635"/>
                  </a:cubicBezTo>
                  <a:cubicBezTo>
                    <a:pt x="126873" y="34933"/>
                    <a:pt x="126623" y="35195"/>
                    <a:pt x="126314" y="35195"/>
                  </a:cubicBezTo>
                  <a:cubicBezTo>
                    <a:pt x="126004" y="35195"/>
                    <a:pt x="125742" y="34945"/>
                    <a:pt x="125742" y="34635"/>
                  </a:cubicBezTo>
                  <a:cubicBezTo>
                    <a:pt x="125742" y="34302"/>
                    <a:pt x="126004" y="34064"/>
                    <a:pt x="126314" y="34064"/>
                  </a:cubicBezTo>
                  <a:close/>
                  <a:moveTo>
                    <a:pt x="130028" y="34064"/>
                  </a:moveTo>
                  <a:cubicBezTo>
                    <a:pt x="130326" y="34064"/>
                    <a:pt x="130600" y="34326"/>
                    <a:pt x="130600" y="34635"/>
                  </a:cubicBezTo>
                  <a:cubicBezTo>
                    <a:pt x="130600" y="34933"/>
                    <a:pt x="130350" y="35195"/>
                    <a:pt x="130028" y="35195"/>
                  </a:cubicBezTo>
                  <a:cubicBezTo>
                    <a:pt x="129731" y="35195"/>
                    <a:pt x="129469" y="34945"/>
                    <a:pt x="129469" y="34635"/>
                  </a:cubicBezTo>
                  <a:cubicBezTo>
                    <a:pt x="129469" y="34302"/>
                    <a:pt x="129719" y="34064"/>
                    <a:pt x="130028" y="34064"/>
                  </a:cubicBezTo>
                  <a:close/>
                  <a:moveTo>
                    <a:pt x="133767" y="34064"/>
                  </a:moveTo>
                  <a:cubicBezTo>
                    <a:pt x="134065" y="34064"/>
                    <a:pt x="134326" y="34326"/>
                    <a:pt x="134326" y="34635"/>
                  </a:cubicBezTo>
                  <a:cubicBezTo>
                    <a:pt x="134326" y="34933"/>
                    <a:pt x="134076" y="35195"/>
                    <a:pt x="133767" y="35195"/>
                  </a:cubicBezTo>
                  <a:cubicBezTo>
                    <a:pt x="133469" y="35195"/>
                    <a:pt x="133207" y="34945"/>
                    <a:pt x="133207" y="34635"/>
                  </a:cubicBezTo>
                  <a:cubicBezTo>
                    <a:pt x="133207" y="34302"/>
                    <a:pt x="133457" y="34064"/>
                    <a:pt x="133767" y="34064"/>
                  </a:cubicBezTo>
                  <a:close/>
                  <a:moveTo>
                    <a:pt x="137494" y="34064"/>
                  </a:moveTo>
                  <a:cubicBezTo>
                    <a:pt x="137791" y="34064"/>
                    <a:pt x="138053" y="34326"/>
                    <a:pt x="138053" y="34635"/>
                  </a:cubicBezTo>
                  <a:cubicBezTo>
                    <a:pt x="138053" y="34933"/>
                    <a:pt x="137803" y="35195"/>
                    <a:pt x="137494" y="35195"/>
                  </a:cubicBezTo>
                  <a:cubicBezTo>
                    <a:pt x="137196" y="35195"/>
                    <a:pt x="136922" y="34945"/>
                    <a:pt x="136922" y="34635"/>
                  </a:cubicBezTo>
                  <a:cubicBezTo>
                    <a:pt x="136934" y="34302"/>
                    <a:pt x="137172" y="34064"/>
                    <a:pt x="137494" y="34064"/>
                  </a:cubicBezTo>
                  <a:close/>
                  <a:moveTo>
                    <a:pt x="141220" y="34064"/>
                  </a:moveTo>
                  <a:cubicBezTo>
                    <a:pt x="141518" y="34064"/>
                    <a:pt x="141792" y="34326"/>
                    <a:pt x="141792" y="34635"/>
                  </a:cubicBezTo>
                  <a:cubicBezTo>
                    <a:pt x="141792" y="34933"/>
                    <a:pt x="141530" y="35195"/>
                    <a:pt x="141220" y="35195"/>
                  </a:cubicBezTo>
                  <a:cubicBezTo>
                    <a:pt x="140911" y="35195"/>
                    <a:pt x="140661" y="34945"/>
                    <a:pt x="140661" y="34635"/>
                  </a:cubicBezTo>
                  <a:cubicBezTo>
                    <a:pt x="140661" y="34302"/>
                    <a:pt x="140911" y="34064"/>
                    <a:pt x="141220" y="34064"/>
                  </a:cubicBezTo>
                  <a:close/>
                  <a:moveTo>
                    <a:pt x="1548" y="35933"/>
                  </a:moveTo>
                  <a:cubicBezTo>
                    <a:pt x="1846" y="35933"/>
                    <a:pt x="2119" y="36183"/>
                    <a:pt x="2119" y="36493"/>
                  </a:cubicBezTo>
                  <a:cubicBezTo>
                    <a:pt x="2119" y="36790"/>
                    <a:pt x="1858" y="37064"/>
                    <a:pt x="1548" y="37064"/>
                  </a:cubicBezTo>
                  <a:cubicBezTo>
                    <a:pt x="1238" y="37064"/>
                    <a:pt x="988" y="36802"/>
                    <a:pt x="988" y="36493"/>
                  </a:cubicBezTo>
                  <a:cubicBezTo>
                    <a:pt x="988" y="36183"/>
                    <a:pt x="1238" y="35933"/>
                    <a:pt x="1548" y="35933"/>
                  </a:cubicBezTo>
                  <a:close/>
                  <a:moveTo>
                    <a:pt x="5287" y="35933"/>
                  </a:moveTo>
                  <a:cubicBezTo>
                    <a:pt x="5596" y="35933"/>
                    <a:pt x="5846" y="36183"/>
                    <a:pt x="5846" y="36493"/>
                  </a:cubicBezTo>
                  <a:cubicBezTo>
                    <a:pt x="5846" y="36802"/>
                    <a:pt x="5596" y="37064"/>
                    <a:pt x="5287" y="37064"/>
                  </a:cubicBezTo>
                  <a:cubicBezTo>
                    <a:pt x="4977" y="37064"/>
                    <a:pt x="4715" y="36802"/>
                    <a:pt x="4715" y="36493"/>
                  </a:cubicBezTo>
                  <a:cubicBezTo>
                    <a:pt x="4715" y="36183"/>
                    <a:pt x="4977" y="35933"/>
                    <a:pt x="5287" y="35933"/>
                  </a:cubicBezTo>
                  <a:close/>
                  <a:moveTo>
                    <a:pt x="9001" y="35933"/>
                  </a:moveTo>
                  <a:cubicBezTo>
                    <a:pt x="9299" y="35933"/>
                    <a:pt x="9573" y="36183"/>
                    <a:pt x="9573" y="36493"/>
                  </a:cubicBezTo>
                  <a:cubicBezTo>
                    <a:pt x="9573" y="36790"/>
                    <a:pt x="9323" y="37064"/>
                    <a:pt x="9001" y="37064"/>
                  </a:cubicBezTo>
                  <a:cubicBezTo>
                    <a:pt x="8704" y="37064"/>
                    <a:pt x="8442" y="36802"/>
                    <a:pt x="8442" y="36493"/>
                  </a:cubicBezTo>
                  <a:cubicBezTo>
                    <a:pt x="8442" y="36183"/>
                    <a:pt x="8692" y="35933"/>
                    <a:pt x="9001" y="35933"/>
                  </a:cubicBezTo>
                  <a:close/>
                  <a:moveTo>
                    <a:pt x="12728" y="35933"/>
                  </a:moveTo>
                  <a:cubicBezTo>
                    <a:pt x="13037" y="35933"/>
                    <a:pt x="13288" y="36183"/>
                    <a:pt x="13288" y="36493"/>
                  </a:cubicBezTo>
                  <a:cubicBezTo>
                    <a:pt x="13288" y="36802"/>
                    <a:pt x="13037" y="37064"/>
                    <a:pt x="12728" y="37064"/>
                  </a:cubicBezTo>
                  <a:cubicBezTo>
                    <a:pt x="12418" y="37064"/>
                    <a:pt x="12156" y="36802"/>
                    <a:pt x="12156" y="36493"/>
                  </a:cubicBezTo>
                  <a:cubicBezTo>
                    <a:pt x="12180" y="36183"/>
                    <a:pt x="12418" y="35933"/>
                    <a:pt x="12728" y="35933"/>
                  </a:cubicBezTo>
                  <a:close/>
                  <a:moveTo>
                    <a:pt x="16466" y="35933"/>
                  </a:moveTo>
                  <a:cubicBezTo>
                    <a:pt x="16764" y="35933"/>
                    <a:pt x="17026" y="36183"/>
                    <a:pt x="17026" y="36493"/>
                  </a:cubicBezTo>
                  <a:cubicBezTo>
                    <a:pt x="17026" y="36790"/>
                    <a:pt x="16776" y="37064"/>
                    <a:pt x="16466" y="37064"/>
                  </a:cubicBezTo>
                  <a:cubicBezTo>
                    <a:pt x="16169" y="37064"/>
                    <a:pt x="15895" y="36802"/>
                    <a:pt x="15895" y="36493"/>
                  </a:cubicBezTo>
                  <a:cubicBezTo>
                    <a:pt x="15895" y="36183"/>
                    <a:pt x="16145" y="35933"/>
                    <a:pt x="16466" y="35933"/>
                  </a:cubicBezTo>
                  <a:close/>
                  <a:moveTo>
                    <a:pt x="20181" y="35933"/>
                  </a:moveTo>
                  <a:cubicBezTo>
                    <a:pt x="20491" y="35933"/>
                    <a:pt x="20753" y="36183"/>
                    <a:pt x="20753" y="36493"/>
                  </a:cubicBezTo>
                  <a:cubicBezTo>
                    <a:pt x="20753" y="36802"/>
                    <a:pt x="20491" y="37064"/>
                    <a:pt x="20181" y="37064"/>
                  </a:cubicBezTo>
                  <a:cubicBezTo>
                    <a:pt x="19872" y="37064"/>
                    <a:pt x="19622" y="36802"/>
                    <a:pt x="19622" y="36493"/>
                  </a:cubicBezTo>
                  <a:cubicBezTo>
                    <a:pt x="19634" y="36183"/>
                    <a:pt x="19872" y="35933"/>
                    <a:pt x="20181" y="35933"/>
                  </a:cubicBezTo>
                  <a:close/>
                  <a:moveTo>
                    <a:pt x="23920" y="35933"/>
                  </a:moveTo>
                  <a:cubicBezTo>
                    <a:pt x="24217" y="35933"/>
                    <a:pt x="24479" y="36183"/>
                    <a:pt x="24479" y="36493"/>
                  </a:cubicBezTo>
                  <a:cubicBezTo>
                    <a:pt x="24479" y="36790"/>
                    <a:pt x="24229" y="37064"/>
                    <a:pt x="23920" y="37064"/>
                  </a:cubicBezTo>
                  <a:cubicBezTo>
                    <a:pt x="23610" y="37064"/>
                    <a:pt x="23348" y="36802"/>
                    <a:pt x="23348" y="36493"/>
                  </a:cubicBezTo>
                  <a:cubicBezTo>
                    <a:pt x="23348" y="36183"/>
                    <a:pt x="23610" y="35933"/>
                    <a:pt x="23920" y="35933"/>
                  </a:cubicBezTo>
                  <a:close/>
                  <a:moveTo>
                    <a:pt x="27635" y="35933"/>
                  </a:moveTo>
                  <a:cubicBezTo>
                    <a:pt x="27956" y="35933"/>
                    <a:pt x="28206" y="36183"/>
                    <a:pt x="28206" y="36493"/>
                  </a:cubicBezTo>
                  <a:cubicBezTo>
                    <a:pt x="28206" y="36802"/>
                    <a:pt x="27956" y="37064"/>
                    <a:pt x="27635" y="37064"/>
                  </a:cubicBezTo>
                  <a:cubicBezTo>
                    <a:pt x="27325" y="37064"/>
                    <a:pt x="27075" y="36802"/>
                    <a:pt x="27075" y="36493"/>
                  </a:cubicBezTo>
                  <a:cubicBezTo>
                    <a:pt x="27087" y="36183"/>
                    <a:pt x="27325" y="35933"/>
                    <a:pt x="27635" y="35933"/>
                  </a:cubicBezTo>
                  <a:close/>
                  <a:moveTo>
                    <a:pt x="31373" y="35933"/>
                  </a:moveTo>
                  <a:cubicBezTo>
                    <a:pt x="31671" y="35933"/>
                    <a:pt x="31945" y="36183"/>
                    <a:pt x="31945" y="36493"/>
                  </a:cubicBezTo>
                  <a:cubicBezTo>
                    <a:pt x="31945" y="36790"/>
                    <a:pt x="31683" y="37064"/>
                    <a:pt x="31373" y="37064"/>
                  </a:cubicBezTo>
                  <a:cubicBezTo>
                    <a:pt x="31064" y="37064"/>
                    <a:pt x="30814" y="36802"/>
                    <a:pt x="30814" y="36493"/>
                  </a:cubicBezTo>
                  <a:cubicBezTo>
                    <a:pt x="30814" y="36183"/>
                    <a:pt x="31064" y="35933"/>
                    <a:pt x="31373" y="35933"/>
                  </a:cubicBezTo>
                  <a:close/>
                  <a:moveTo>
                    <a:pt x="35100" y="35933"/>
                  </a:moveTo>
                  <a:cubicBezTo>
                    <a:pt x="35409" y="35933"/>
                    <a:pt x="35659" y="36183"/>
                    <a:pt x="35659" y="36493"/>
                  </a:cubicBezTo>
                  <a:cubicBezTo>
                    <a:pt x="35659" y="36802"/>
                    <a:pt x="35409" y="37064"/>
                    <a:pt x="35100" y="37064"/>
                  </a:cubicBezTo>
                  <a:cubicBezTo>
                    <a:pt x="34778" y="37064"/>
                    <a:pt x="34528" y="36802"/>
                    <a:pt x="34528" y="36493"/>
                  </a:cubicBezTo>
                  <a:cubicBezTo>
                    <a:pt x="34540" y="36183"/>
                    <a:pt x="34778" y="35933"/>
                    <a:pt x="35100" y="35933"/>
                  </a:cubicBezTo>
                  <a:close/>
                  <a:moveTo>
                    <a:pt x="38815" y="35933"/>
                  </a:moveTo>
                  <a:cubicBezTo>
                    <a:pt x="39112" y="35933"/>
                    <a:pt x="39386" y="36183"/>
                    <a:pt x="39386" y="36493"/>
                  </a:cubicBezTo>
                  <a:cubicBezTo>
                    <a:pt x="39386" y="36790"/>
                    <a:pt x="39124" y="37064"/>
                    <a:pt x="38815" y="37064"/>
                  </a:cubicBezTo>
                  <a:cubicBezTo>
                    <a:pt x="38517" y="37064"/>
                    <a:pt x="38255" y="36802"/>
                    <a:pt x="38255" y="36493"/>
                  </a:cubicBezTo>
                  <a:cubicBezTo>
                    <a:pt x="38267" y="36183"/>
                    <a:pt x="38505" y="35933"/>
                    <a:pt x="38815" y="35933"/>
                  </a:cubicBezTo>
                  <a:close/>
                  <a:moveTo>
                    <a:pt x="42553" y="35933"/>
                  </a:moveTo>
                  <a:cubicBezTo>
                    <a:pt x="42863" y="35933"/>
                    <a:pt x="43113" y="36183"/>
                    <a:pt x="43113" y="36493"/>
                  </a:cubicBezTo>
                  <a:cubicBezTo>
                    <a:pt x="43113" y="36802"/>
                    <a:pt x="42863" y="37064"/>
                    <a:pt x="42553" y="37064"/>
                  </a:cubicBezTo>
                  <a:cubicBezTo>
                    <a:pt x="42232" y="37064"/>
                    <a:pt x="41982" y="36802"/>
                    <a:pt x="41982" y="36493"/>
                  </a:cubicBezTo>
                  <a:cubicBezTo>
                    <a:pt x="41982" y="36183"/>
                    <a:pt x="42244" y="35933"/>
                    <a:pt x="42553" y="35933"/>
                  </a:cubicBezTo>
                  <a:close/>
                  <a:moveTo>
                    <a:pt x="46268" y="35933"/>
                  </a:moveTo>
                  <a:cubicBezTo>
                    <a:pt x="46565" y="35933"/>
                    <a:pt x="46839" y="36183"/>
                    <a:pt x="46839" y="36493"/>
                  </a:cubicBezTo>
                  <a:cubicBezTo>
                    <a:pt x="46839" y="36790"/>
                    <a:pt x="46589" y="37064"/>
                    <a:pt x="46268" y="37064"/>
                  </a:cubicBezTo>
                  <a:cubicBezTo>
                    <a:pt x="45970" y="37064"/>
                    <a:pt x="45708" y="36802"/>
                    <a:pt x="45708" y="36493"/>
                  </a:cubicBezTo>
                  <a:cubicBezTo>
                    <a:pt x="45720" y="36183"/>
                    <a:pt x="45958" y="35933"/>
                    <a:pt x="46268" y="35933"/>
                  </a:cubicBezTo>
                  <a:close/>
                  <a:moveTo>
                    <a:pt x="50006" y="35933"/>
                  </a:moveTo>
                  <a:cubicBezTo>
                    <a:pt x="50316" y="35933"/>
                    <a:pt x="50578" y="36183"/>
                    <a:pt x="50578" y="36493"/>
                  </a:cubicBezTo>
                  <a:cubicBezTo>
                    <a:pt x="50578" y="36802"/>
                    <a:pt x="50316" y="37064"/>
                    <a:pt x="50006" y="37064"/>
                  </a:cubicBezTo>
                  <a:cubicBezTo>
                    <a:pt x="49697" y="37064"/>
                    <a:pt x="49447" y="36802"/>
                    <a:pt x="49447" y="36493"/>
                  </a:cubicBezTo>
                  <a:cubicBezTo>
                    <a:pt x="49447" y="36183"/>
                    <a:pt x="49697" y="35933"/>
                    <a:pt x="50006" y="35933"/>
                  </a:cubicBezTo>
                  <a:close/>
                  <a:moveTo>
                    <a:pt x="53733" y="35933"/>
                  </a:moveTo>
                  <a:cubicBezTo>
                    <a:pt x="54031" y="35933"/>
                    <a:pt x="54293" y="36183"/>
                    <a:pt x="54293" y="36493"/>
                  </a:cubicBezTo>
                  <a:cubicBezTo>
                    <a:pt x="54293" y="36790"/>
                    <a:pt x="54043" y="37064"/>
                    <a:pt x="53733" y="37064"/>
                  </a:cubicBezTo>
                  <a:cubicBezTo>
                    <a:pt x="53412" y="37064"/>
                    <a:pt x="53162" y="36802"/>
                    <a:pt x="53162" y="36493"/>
                  </a:cubicBezTo>
                  <a:cubicBezTo>
                    <a:pt x="53173" y="36183"/>
                    <a:pt x="53412" y="35933"/>
                    <a:pt x="53733" y="35933"/>
                  </a:cubicBezTo>
                  <a:close/>
                  <a:moveTo>
                    <a:pt x="57460" y="35933"/>
                  </a:moveTo>
                  <a:cubicBezTo>
                    <a:pt x="57781" y="35933"/>
                    <a:pt x="58031" y="36183"/>
                    <a:pt x="58031" y="36493"/>
                  </a:cubicBezTo>
                  <a:cubicBezTo>
                    <a:pt x="58031" y="36802"/>
                    <a:pt x="57781" y="37064"/>
                    <a:pt x="57460" y="37064"/>
                  </a:cubicBezTo>
                  <a:cubicBezTo>
                    <a:pt x="57150" y="37064"/>
                    <a:pt x="56900" y="36802"/>
                    <a:pt x="56900" y="36493"/>
                  </a:cubicBezTo>
                  <a:cubicBezTo>
                    <a:pt x="56900" y="36183"/>
                    <a:pt x="57150" y="35933"/>
                    <a:pt x="57460" y="35933"/>
                  </a:cubicBezTo>
                  <a:close/>
                  <a:moveTo>
                    <a:pt x="61186" y="35933"/>
                  </a:moveTo>
                  <a:cubicBezTo>
                    <a:pt x="61484" y="35933"/>
                    <a:pt x="61746" y="36183"/>
                    <a:pt x="61746" y="36493"/>
                  </a:cubicBezTo>
                  <a:cubicBezTo>
                    <a:pt x="61746" y="36790"/>
                    <a:pt x="61496" y="37064"/>
                    <a:pt x="61186" y="37064"/>
                  </a:cubicBezTo>
                  <a:cubicBezTo>
                    <a:pt x="60877" y="37064"/>
                    <a:pt x="60615" y="36802"/>
                    <a:pt x="60615" y="36493"/>
                  </a:cubicBezTo>
                  <a:cubicBezTo>
                    <a:pt x="60639" y="36183"/>
                    <a:pt x="60877" y="35933"/>
                    <a:pt x="61186" y="35933"/>
                  </a:cubicBezTo>
                  <a:close/>
                  <a:moveTo>
                    <a:pt x="64925" y="35933"/>
                  </a:moveTo>
                  <a:cubicBezTo>
                    <a:pt x="65234" y="35933"/>
                    <a:pt x="65485" y="36183"/>
                    <a:pt x="65485" y="36493"/>
                  </a:cubicBezTo>
                  <a:cubicBezTo>
                    <a:pt x="65485" y="36802"/>
                    <a:pt x="65234" y="37064"/>
                    <a:pt x="64925" y="37064"/>
                  </a:cubicBezTo>
                  <a:cubicBezTo>
                    <a:pt x="64603" y="37064"/>
                    <a:pt x="64353" y="36802"/>
                    <a:pt x="64353" y="36493"/>
                  </a:cubicBezTo>
                  <a:cubicBezTo>
                    <a:pt x="64353" y="36183"/>
                    <a:pt x="64603" y="35933"/>
                    <a:pt x="64925" y="35933"/>
                  </a:cubicBezTo>
                  <a:close/>
                  <a:moveTo>
                    <a:pt x="68640" y="35933"/>
                  </a:moveTo>
                  <a:cubicBezTo>
                    <a:pt x="68937" y="35933"/>
                    <a:pt x="69211" y="36183"/>
                    <a:pt x="69211" y="36493"/>
                  </a:cubicBezTo>
                  <a:cubicBezTo>
                    <a:pt x="69211" y="36790"/>
                    <a:pt x="68949" y="37064"/>
                    <a:pt x="68640" y="37064"/>
                  </a:cubicBezTo>
                  <a:cubicBezTo>
                    <a:pt x="68330" y="37064"/>
                    <a:pt x="68080" y="36802"/>
                    <a:pt x="68080" y="36493"/>
                  </a:cubicBezTo>
                  <a:cubicBezTo>
                    <a:pt x="68092" y="36183"/>
                    <a:pt x="68330" y="35933"/>
                    <a:pt x="68640" y="35933"/>
                  </a:cubicBezTo>
                  <a:close/>
                  <a:moveTo>
                    <a:pt x="72366" y="35933"/>
                  </a:moveTo>
                  <a:cubicBezTo>
                    <a:pt x="72676" y="35933"/>
                    <a:pt x="72926" y="36183"/>
                    <a:pt x="72926" y="36493"/>
                  </a:cubicBezTo>
                  <a:cubicBezTo>
                    <a:pt x="72926" y="36802"/>
                    <a:pt x="72676" y="37064"/>
                    <a:pt x="72366" y="37064"/>
                  </a:cubicBezTo>
                  <a:cubicBezTo>
                    <a:pt x="72045" y="37064"/>
                    <a:pt x="71795" y="36802"/>
                    <a:pt x="71795" y="36493"/>
                  </a:cubicBezTo>
                  <a:cubicBezTo>
                    <a:pt x="71807" y="36183"/>
                    <a:pt x="72069" y="35933"/>
                    <a:pt x="72366" y="35933"/>
                  </a:cubicBezTo>
                  <a:close/>
                  <a:moveTo>
                    <a:pt x="76093" y="35933"/>
                  </a:moveTo>
                  <a:cubicBezTo>
                    <a:pt x="76391" y="35933"/>
                    <a:pt x="76664" y="36183"/>
                    <a:pt x="76664" y="36493"/>
                  </a:cubicBezTo>
                  <a:cubicBezTo>
                    <a:pt x="76664" y="36790"/>
                    <a:pt x="76403" y="37064"/>
                    <a:pt x="76093" y="37064"/>
                  </a:cubicBezTo>
                  <a:cubicBezTo>
                    <a:pt x="75795" y="37064"/>
                    <a:pt x="75533" y="36802"/>
                    <a:pt x="75533" y="36493"/>
                  </a:cubicBezTo>
                  <a:cubicBezTo>
                    <a:pt x="75533" y="36183"/>
                    <a:pt x="75783" y="35933"/>
                    <a:pt x="76093" y="35933"/>
                  </a:cubicBezTo>
                  <a:close/>
                  <a:moveTo>
                    <a:pt x="79712" y="35933"/>
                  </a:moveTo>
                  <a:cubicBezTo>
                    <a:pt x="80010" y="35933"/>
                    <a:pt x="80284" y="36183"/>
                    <a:pt x="80284" y="36493"/>
                  </a:cubicBezTo>
                  <a:cubicBezTo>
                    <a:pt x="80284" y="36790"/>
                    <a:pt x="80022" y="37064"/>
                    <a:pt x="79712" y="37064"/>
                  </a:cubicBezTo>
                  <a:cubicBezTo>
                    <a:pt x="79403" y="37064"/>
                    <a:pt x="79153" y="36802"/>
                    <a:pt x="79153" y="36493"/>
                  </a:cubicBezTo>
                  <a:cubicBezTo>
                    <a:pt x="79165" y="36183"/>
                    <a:pt x="79403" y="35933"/>
                    <a:pt x="79712" y="35933"/>
                  </a:cubicBezTo>
                  <a:close/>
                  <a:moveTo>
                    <a:pt x="83451" y="35933"/>
                  </a:moveTo>
                  <a:cubicBezTo>
                    <a:pt x="83761" y="35933"/>
                    <a:pt x="84011" y="36183"/>
                    <a:pt x="84011" y="36493"/>
                  </a:cubicBezTo>
                  <a:cubicBezTo>
                    <a:pt x="84011" y="36802"/>
                    <a:pt x="83761" y="37064"/>
                    <a:pt x="83451" y="37064"/>
                  </a:cubicBezTo>
                  <a:cubicBezTo>
                    <a:pt x="83141" y="37064"/>
                    <a:pt x="82880" y="36802"/>
                    <a:pt x="82880" y="36493"/>
                  </a:cubicBezTo>
                  <a:cubicBezTo>
                    <a:pt x="82880" y="36183"/>
                    <a:pt x="83141" y="35933"/>
                    <a:pt x="83451" y="35933"/>
                  </a:cubicBezTo>
                  <a:close/>
                  <a:moveTo>
                    <a:pt x="87166" y="35933"/>
                  </a:moveTo>
                  <a:cubicBezTo>
                    <a:pt x="87463" y="35933"/>
                    <a:pt x="87737" y="36183"/>
                    <a:pt x="87737" y="36493"/>
                  </a:cubicBezTo>
                  <a:cubicBezTo>
                    <a:pt x="87737" y="36790"/>
                    <a:pt x="87475" y="37064"/>
                    <a:pt x="87166" y="37064"/>
                  </a:cubicBezTo>
                  <a:cubicBezTo>
                    <a:pt x="86856" y="37064"/>
                    <a:pt x="86606" y="36802"/>
                    <a:pt x="86606" y="36493"/>
                  </a:cubicBezTo>
                  <a:cubicBezTo>
                    <a:pt x="86618" y="36183"/>
                    <a:pt x="86856" y="35933"/>
                    <a:pt x="87166" y="35933"/>
                  </a:cubicBezTo>
                  <a:close/>
                  <a:moveTo>
                    <a:pt x="90904" y="35933"/>
                  </a:moveTo>
                  <a:cubicBezTo>
                    <a:pt x="91214" y="35933"/>
                    <a:pt x="91464" y="36183"/>
                    <a:pt x="91464" y="36493"/>
                  </a:cubicBezTo>
                  <a:cubicBezTo>
                    <a:pt x="91464" y="36802"/>
                    <a:pt x="91214" y="37064"/>
                    <a:pt x="90904" y="37064"/>
                  </a:cubicBezTo>
                  <a:cubicBezTo>
                    <a:pt x="90595" y="37064"/>
                    <a:pt x="90345" y="36802"/>
                    <a:pt x="90345" y="36493"/>
                  </a:cubicBezTo>
                  <a:cubicBezTo>
                    <a:pt x="90345" y="36183"/>
                    <a:pt x="90595" y="35933"/>
                    <a:pt x="90904" y="35933"/>
                  </a:cubicBezTo>
                  <a:close/>
                  <a:moveTo>
                    <a:pt x="94631" y="35933"/>
                  </a:moveTo>
                  <a:cubicBezTo>
                    <a:pt x="94929" y="35933"/>
                    <a:pt x="95191" y="36183"/>
                    <a:pt x="95191" y="36493"/>
                  </a:cubicBezTo>
                  <a:cubicBezTo>
                    <a:pt x="95191" y="36790"/>
                    <a:pt x="94941" y="37064"/>
                    <a:pt x="94631" y="37064"/>
                  </a:cubicBezTo>
                  <a:cubicBezTo>
                    <a:pt x="94310" y="37064"/>
                    <a:pt x="94060" y="36802"/>
                    <a:pt x="94060" y="36493"/>
                  </a:cubicBezTo>
                  <a:cubicBezTo>
                    <a:pt x="94071" y="36183"/>
                    <a:pt x="94310" y="35933"/>
                    <a:pt x="94631" y="35933"/>
                  </a:cubicBezTo>
                  <a:close/>
                  <a:moveTo>
                    <a:pt x="98346" y="35933"/>
                  </a:moveTo>
                  <a:cubicBezTo>
                    <a:pt x="98655" y="35933"/>
                    <a:pt x="98905" y="36183"/>
                    <a:pt x="98905" y="36493"/>
                  </a:cubicBezTo>
                  <a:cubicBezTo>
                    <a:pt x="98905" y="36802"/>
                    <a:pt x="98655" y="37064"/>
                    <a:pt x="98346" y="37064"/>
                  </a:cubicBezTo>
                  <a:cubicBezTo>
                    <a:pt x="98036" y="37064"/>
                    <a:pt x="97786" y="36802"/>
                    <a:pt x="97786" y="36493"/>
                  </a:cubicBezTo>
                  <a:cubicBezTo>
                    <a:pt x="97798" y="36183"/>
                    <a:pt x="98036" y="35933"/>
                    <a:pt x="98346" y="35933"/>
                  </a:cubicBezTo>
                  <a:close/>
                  <a:moveTo>
                    <a:pt x="102084" y="35933"/>
                  </a:moveTo>
                  <a:cubicBezTo>
                    <a:pt x="102382" y="35933"/>
                    <a:pt x="102644" y="36183"/>
                    <a:pt x="102644" y="36493"/>
                  </a:cubicBezTo>
                  <a:cubicBezTo>
                    <a:pt x="102644" y="36790"/>
                    <a:pt x="102394" y="37064"/>
                    <a:pt x="102084" y="37064"/>
                  </a:cubicBezTo>
                  <a:cubicBezTo>
                    <a:pt x="101787" y="37064"/>
                    <a:pt x="101513" y="36802"/>
                    <a:pt x="101513" y="36493"/>
                  </a:cubicBezTo>
                  <a:cubicBezTo>
                    <a:pt x="101513" y="36183"/>
                    <a:pt x="101775" y="35933"/>
                    <a:pt x="102084" y="35933"/>
                  </a:cubicBezTo>
                  <a:close/>
                  <a:moveTo>
                    <a:pt x="105799" y="35933"/>
                  </a:moveTo>
                  <a:cubicBezTo>
                    <a:pt x="106121" y="35933"/>
                    <a:pt x="106371" y="36183"/>
                    <a:pt x="106371" y="36493"/>
                  </a:cubicBezTo>
                  <a:cubicBezTo>
                    <a:pt x="106371" y="36802"/>
                    <a:pt x="106109" y="37064"/>
                    <a:pt x="105799" y="37064"/>
                  </a:cubicBezTo>
                  <a:cubicBezTo>
                    <a:pt x="105490" y="37064"/>
                    <a:pt x="105239" y="36802"/>
                    <a:pt x="105239" y="36493"/>
                  </a:cubicBezTo>
                  <a:cubicBezTo>
                    <a:pt x="105251" y="36183"/>
                    <a:pt x="105490" y="35933"/>
                    <a:pt x="105799" y="35933"/>
                  </a:cubicBezTo>
                  <a:close/>
                  <a:moveTo>
                    <a:pt x="109538" y="35933"/>
                  </a:moveTo>
                  <a:cubicBezTo>
                    <a:pt x="109835" y="35933"/>
                    <a:pt x="110109" y="36183"/>
                    <a:pt x="110109" y="36493"/>
                  </a:cubicBezTo>
                  <a:cubicBezTo>
                    <a:pt x="110109" y="36790"/>
                    <a:pt x="109847" y="37064"/>
                    <a:pt x="109538" y="37064"/>
                  </a:cubicBezTo>
                  <a:cubicBezTo>
                    <a:pt x="109228" y="37064"/>
                    <a:pt x="108978" y="36802"/>
                    <a:pt x="108978" y="36493"/>
                  </a:cubicBezTo>
                  <a:cubicBezTo>
                    <a:pt x="108978" y="36183"/>
                    <a:pt x="109228" y="35933"/>
                    <a:pt x="109538" y="35933"/>
                  </a:cubicBezTo>
                  <a:close/>
                  <a:moveTo>
                    <a:pt x="113264" y="35933"/>
                  </a:moveTo>
                  <a:cubicBezTo>
                    <a:pt x="113574" y="35933"/>
                    <a:pt x="113824" y="36183"/>
                    <a:pt x="113824" y="36493"/>
                  </a:cubicBezTo>
                  <a:cubicBezTo>
                    <a:pt x="113824" y="36802"/>
                    <a:pt x="113574" y="37064"/>
                    <a:pt x="113264" y="37064"/>
                  </a:cubicBezTo>
                  <a:cubicBezTo>
                    <a:pt x="112943" y="37064"/>
                    <a:pt x="112693" y="36802"/>
                    <a:pt x="112693" y="36493"/>
                  </a:cubicBezTo>
                  <a:cubicBezTo>
                    <a:pt x="112705" y="36183"/>
                    <a:pt x="112943" y="35933"/>
                    <a:pt x="113264" y="35933"/>
                  </a:cubicBezTo>
                  <a:close/>
                  <a:moveTo>
                    <a:pt x="116991" y="35933"/>
                  </a:moveTo>
                  <a:cubicBezTo>
                    <a:pt x="117289" y="35933"/>
                    <a:pt x="117562" y="36183"/>
                    <a:pt x="117562" y="36493"/>
                  </a:cubicBezTo>
                  <a:cubicBezTo>
                    <a:pt x="117562" y="36790"/>
                    <a:pt x="117312" y="37064"/>
                    <a:pt x="116991" y="37064"/>
                  </a:cubicBezTo>
                  <a:cubicBezTo>
                    <a:pt x="116681" y="37064"/>
                    <a:pt x="116431" y="36802"/>
                    <a:pt x="116431" y="36493"/>
                  </a:cubicBezTo>
                  <a:cubicBezTo>
                    <a:pt x="116431" y="36183"/>
                    <a:pt x="116681" y="35933"/>
                    <a:pt x="116991" y="35933"/>
                  </a:cubicBezTo>
                  <a:close/>
                  <a:moveTo>
                    <a:pt x="120718" y="35933"/>
                  </a:moveTo>
                  <a:cubicBezTo>
                    <a:pt x="121027" y="35933"/>
                    <a:pt x="121277" y="36183"/>
                    <a:pt x="121277" y="36493"/>
                  </a:cubicBezTo>
                  <a:cubicBezTo>
                    <a:pt x="121277" y="36802"/>
                    <a:pt x="121027" y="37064"/>
                    <a:pt x="120718" y="37064"/>
                  </a:cubicBezTo>
                  <a:cubicBezTo>
                    <a:pt x="120408" y="37064"/>
                    <a:pt x="120146" y="36802"/>
                    <a:pt x="120146" y="36493"/>
                  </a:cubicBezTo>
                  <a:cubicBezTo>
                    <a:pt x="120170" y="36183"/>
                    <a:pt x="120420" y="35933"/>
                    <a:pt x="120718" y="35933"/>
                  </a:cubicBezTo>
                  <a:close/>
                  <a:moveTo>
                    <a:pt x="124456" y="35933"/>
                  </a:moveTo>
                  <a:cubicBezTo>
                    <a:pt x="124754" y="35933"/>
                    <a:pt x="125016" y="36183"/>
                    <a:pt x="125016" y="36493"/>
                  </a:cubicBezTo>
                  <a:cubicBezTo>
                    <a:pt x="125016" y="36790"/>
                    <a:pt x="124766" y="37064"/>
                    <a:pt x="124456" y="37064"/>
                  </a:cubicBezTo>
                  <a:cubicBezTo>
                    <a:pt x="124135" y="37064"/>
                    <a:pt x="123885" y="36802"/>
                    <a:pt x="123885" y="36493"/>
                  </a:cubicBezTo>
                  <a:cubicBezTo>
                    <a:pt x="123885" y="36183"/>
                    <a:pt x="124135" y="35933"/>
                    <a:pt x="124456" y="35933"/>
                  </a:cubicBezTo>
                  <a:close/>
                  <a:moveTo>
                    <a:pt x="128171" y="35933"/>
                  </a:moveTo>
                  <a:cubicBezTo>
                    <a:pt x="128480" y="35933"/>
                    <a:pt x="128742" y="36183"/>
                    <a:pt x="128742" y="36493"/>
                  </a:cubicBezTo>
                  <a:cubicBezTo>
                    <a:pt x="128742" y="36802"/>
                    <a:pt x="128480" y="37064"/>
                    <a:pt x="128171" y="37064"/>
                  </a:cubicBezTo>
                  <a:cubicBezTo>
                    <a:pt x="127861" y="37064"/>
                    <a:pt x="127611" y="36802"/>
                    <a:pt x="127611" y="36493"/>
                  </a:cubicBezTo>
                  <a:cubicBezTo>
                    <a:pt x="127611" y="36183"/>
                    <a:pt x="127861" y="35933"/>
                    <a:pt x="128171" y="35933"/>
                  </a:cubicBezTo>
                  <a:close/>
                  <a:moveTo>
                    <a:pt x="131898" y="35933"/>
                  </a:moveTo>
                  <a:cubicBezTo>
                    <a:pt x="132195" y="35933"/>
                    <a:pt x="132457" y="36183"/>
                    <a:pt x="132457" y="36493"/>
                  </a:cubicBezTo>
                  <a:cubicBezTo>
                    <a:pt x="132457" y="36790"/>
                    <a:pt x="132207" y="37064"/>
                    <a:pt x="131898" y="37064"/>
                  </a:cubicBezTo>
                  <a:cubicBezTo>
                    <a:pt x="131600" y="37064"/>
                    <a:pt x="131326" y="36802"/>
                    <a:pt x="131326" y="36493"/>
                  </a:cubicBezTo>
                  <a:cubicBezTo>
                    <a:pt x="131338" y="36183"/>
                    <a:pt x="131576" y="35933"/>
                    <a:pt x="131898" y="35933"/>
                  </a:cubicBezTo>
                  <a:close/>
                  <a:moveTo>
                    <a:pt x="135624" y="35933"/>
                  </a:moveTo>
                  <a:cubicBezTo>
                    <a:pt x="135946" y="35933"/>
                    <a:pt x="136196" y="36183"/>
                    <a:pt x="136196" y="36493"/>
                  </a:cubicBezTo>
                  <a:cubicBezTo>
                    <a:pt x="136196" y="36802"/>
                    <a:pt x="135934" y="37064"/>
                    <a:pt x="135624" y="37064"/>
                  </a:cubicBezTo>
                  <a:cubicBezTo>
                    <a:pt x="135315" y="37064"/>
                    <a:pt x="135065" y="36802"/>
                    <a:pt x="135065" y="36493"/>
                  </a:cubicBezTo>
                  <a:cubicBezTo>
                    <a:pt x="135065" y="36183"/>
                    <a:pt x="135315" y="35933"/>
                    <a:pt x="135624" y="35933"/>
                  </a:cubicBezTo>
                  <a:close/>
                  <a:moveTo>
                    <a:pt x="139351" y="35933"/>
                  </a:moveTo>
                  <a:cubicBezTo>
                    <a:pt x="139649" y="35933"/>
                    <a:pt x="139910" y="36183"/>
                    <a:pt x="139910" y="36493"/>
                  </a:cubicBezTo>
                  <a:cubicBezTo>
                    <a:pt x="139910" y="36790"/>
                    <a:pt x="139660" y="37064"/>
                    <a:pt x="139351" y="37064"/>
                  </a:cubicBezTo>
                  <a:cubicBezTo>
                    <a:pt x="139053" y="37064"/>
                    <a:pt x="138779" y="36802"/>
                    <a:pt x="138779" y="36493"/>
                  </a:cubicBezTo>
                  <a:cubicBezTo>
                    <a:pt x="138803" y="36183"/>
                    <a:pt x="139041" y="35933"/>
                    <a:pt x="139351" y="35933"/>
                  </a:cubicBezTo>
                  <a:close/>
                  <a:moveTo>
                    <a:pt x="143089" y="35933"/>
                  </a:moveTo>
                  <a:cubicBezTo>
                    <a:pt x="143399" y="35933"/>
                    <a:pt x="143649" y="36183"/>
                    <a:pt x="143649" y="36493"/>
                  </a:cubicBezTo>
                  <a:cubicBezTo>
                    <a:pt x="143649" y="36802"/>
                    <a:pt x="143399" y="37064"/>
                    <a:pt x="143089" y="37064"/>
                  </a:cubicBezTo>
                  <a:cubicBezTo>
                    <a:pt x="142768" y="37064"/>
                    <a:pt x="142518" y="36802"/>
                    <a:pt x="142518" y="36493"/>
                  </a:cubicBezTo>
                  <a:cubicBezTo>
                    <a:pt x="142518" y="36183"/>
                    <a:pt x="142768" y="35933"/>
                    <a:pt x="143089" y="35933"/>
                  </a:cubicBezTo>
                  <a:close/>
                  <a:moveTo>
                    <a:pt x="3405" y="37790"/>
                  </a:moveTo>
                  <a:cubicBezTo>
                    <a:pt x="3703" y="37790"/>
                    <a:pt x="3977" y="38040"/>
                    <a:pt x="3977" y="38350"/>
                  </a:cubicBezTo>
                  <a:cubicBezTo>
                    <a:pt x="3977" y="38648"/>
                    <a:pt x="3727" y="38922"/>
                    <a:pt x="3405" y="38922"/>
                  </a:cubicBezTo>
                  <a:cubicBezTo>
                    <a:pt x="3096" y="38922"/>
                    <a:pt x="2846" y="38672"/>
                    <a:pt x="2846" y="38350"/>
                  </a:cubicBezTo>
                  <a:cubicBezTo>
                    <a:pt x="2858" y="38040"/>
                    <a:pt x="3096" y="37790"/>
                    <a:pt x="3405" y="37790"/>
                  </a:cubicBezTo>
                  <a:close/>
                  <a:moveTo>
                    <a:pt x="7132" y="37790"/>
                  </a:moveTo>
                  <a:cubicBezTo>
                    <a:pt x="7430" y="37790"/>
                    <a:pt x="7692" y="38040"/>
                    <a:pt x="7692" y="38350"/>
                  </a:cubicBezTo>
                  <a:cubicBezTo>
                    <a:pt x="7692" y="38648"/>
                    <a:pt x="7442" y="38922"/>
                    <a:pt x="7132" y="38922"/>
                  </a:cubicBezTo>
                  <a:cubicBezTo>
                    <a:pt x="6834" y="38922"/>
                    <a:pt x="6560" y="38672"/>
                    <a:pt x="6560" y="38350"/>
                  </a:cubicBezTo>
                  <a:cubicBezTo>
                    <a:pt x="6584" y="38040"/>
                    <a:pt x="6822" y="37790"/>
                    <a:pt x="7132" y="37790"/>
                  </a:cubicBezTo>
                  <a:close/>
                  <a:moveTo>
                    <a:pt x="10871" y="37790"/>
                  </a:moveTo>
                  <a:cubicBezTo>
                    <a:pt x="11168" y="37790"/>
                    <a:pt x="11430" y="38040"/>
                    <a:pt x="11430" y="38350"/>
                  </a:cubicBezTo>
                  <a:cubicBezTo>
                    <a:pt x="11430" y="38648"/>
                    <a:pt x="11180" y="38922"/>
                    <a:pt x="10871" y="38922"/>
                  </a:cubicBezTo>
                  <a:cubicBezTo>
                    <a:pt x="10573" y="38922"/>
                    <a:pt x="10299" y="38672"/>
                    <a:pt x="10299" y="38350"/>
                  </a:cubicBezTo>
                  <a:cubicBezTo>
                    <a:pt x="10299" y="38040"/>
                    <a:pt x="10549" y="37790"/>
                    <a:pt x="10871" y="37790"/>
                  </a:cubicBezTo>
                  <a:close/>
                  <a:moveTo>
                    <a:pt x="14585" y="37790"/>
                  </a:moveTo>
                  <a:cubicBezTo>
                    <a:pt x="14883" y="37790"/>
                    <a:pt x="15157" y="38040"/>
                    <a:pt x="15157" y="38350"/>
                  </a:cubicBezTo>
                  <a:cubicBezTo>
                    <a:pt x="15157" y="38648"/>
                    <a:pt x="14895" y="38922"/>
                    <a:pt x="14585" y="38922"/>
                  </a:cubicBezTo>
                  <a:cubicBezTo>
                    <a:pt x="14288" y="38922"/>
                    <a:pt x="14014" y="38672"/>
                    <a:pt x="14014" y="38350"/>
                  </a:cubicBezTo>
                  <a:cubicBezTo>
                    <a:pt x="14038" y="38040"/>
                    <a:pt x="14276" y="37790"/>
                    <a:pt x="14585" y="37790"/>
                  </a:cubicBezTo>
                  <a:close/>
                  <a:moveTo>
                    <a:pt x="18324" y="37790"/>
                  </a:moveTo>
                  <a:cubicBezTo>
                    <a:pt x="18622" y="37790"/>
                    <a:pt x="18883" y="38040"/>
                    <a:pt x="18883" y="38350"/>
                  </a:cubicBezTo>
                  <a:cubicBezTo>
                    <a:pt x="18883" y="38648"/>
                    <a:pt x="18633" y="38922"/>
                    <a:pt x="18324" y="38922"/>
                  </a:cubicBezTo>
                  <a:cubicBezTo>
                    <a:pt x="18026" y="38922"/>
                    <a:pt x="17752" y="38672"/>
                    <a:pt x="17752" y="38350"/>
                  </a:cubicBezTo>
                  <a:cubicBezTo>
                    <a:pt x="17752" y="38040"/>
                    <a:pt x="18014" y="37790"/>
                    <a:pt x="18324" y="37790"/>
                  </a:cubicBezTo>
                  <a:close/>
                  <a:moveTo>
                    <a:pt x="22039" y="37790"/>
                  </a:moveTo>
                  <a:cubicBezTo>
                    <a:pt x="22336" y="37790"/>
                    <a:pt x="22610" y="38040"/>
                    <a:pt x="22610" y="38350"/>
                  </a:cubicBezTo>
                  <a:cubicBezTo>
                    <a:pt x="22610" y="38648"/>
                    <a:pt x="22360" y="38922"/>
                    <a:pt x="22039" y="38922"/>
                  </a:cubicBezTo>
                  <a:cubicBezTo>
                    <a:pt x="21729" y="38922"/>
                    <a:pt x="21479" y="38672"/>
                    <a:pt x="21479" y="38350"/>
                  </a:cubicBezTo>
                  <a:cubicBezTo>
                    <a:pt x="21491" y="38040"/>
                    <a:pt x="21729" y="37790"/>
                    <a:pt x="22039" y="37790"/>
                  </a:cubicBezTo>
                  <a:close/>
                  <a:moveTo>
                    <a:pt x="25777" y="37790"/>
                  </a:moveTo>
                  <a:cubicBezTo>
                    <a:pt x="26075" y="37790"/>
                    <a:pt x="26349" y="38040"/>
                    <a:pt x="26349" y="38350"/>
                  </a:cubicBezTo>
                  <a:cubicBezTo>
                    <a:pt x="26349" y="38648"/>
                    <a:pt x="26087" y="38922"/>
                    <a:pt x="25777" y="38922"/>
                  </a:cubicBezTo>
                  <a:cubicBezTo>
                    <a:pt x="25468" y="38922"/>
                    <a:pt x="25206" y="38672"/>
                    <a:pt x="25206" y="38350"/>
                  </a:cubicBezTo>
                  <a:cubicBezTo>
                    <a:pt x="25218" y="38040"/>
                    <a:pt x="25468" y="37790"/>
                    <a:pt x="25777" y="37790"/>
                  </a:cubicBezTo>
                  <a:close/>
                  <a:moveTo>
                    <a:pt x="29504" y="37790"/>
                  </a:moveTo>
                  <a:cubicBezTo>
                    <a:pt x="29801" y="37790"/>
                    <a:pt x="30063" y="38040"/>
                    <a:pt x="30063" y="38350"/>
                  </a:cubicBezTo>
                  <a:cubicBezTo>
                    <a:pt x="30063" y="38648"/>
                    <a:pt x="29813" y="38922"/>
                    <a:pt x="29504" y="38922"/>
                  </a:cubicBezTo>
                  <a:cubicBezTo>
                    <a:pt x="29182" y="38922"/>
                    <a:pt x="28932" y="38672"/>
                    <a:pt x="28932" y="38350"/>
                  </a:cubicBezTo>
                  <a:cubicBezTo>
                    <a:pt x="28944" y="38040"/>
                    <a:pt x="29182" y="37790"/>
                    <a:pt x="29504" y="37790"/>
                  </a:cubicBezTo>
                  <a:close/>
                  <a:moveTo>
                    <a:pt x="33230" y="37790"/>
                  </a:moveTo>
                  <a:cubicBezTo>
                    <a:pt x="33528" y="37790"/>
                    <a:pt x="33802" y="38040"/>
                    <a:pt x="33802" y="38350"/>
                  </a:cubicBezTo>
                  <a:cubicBezTo>
                    <a:pt x="33802" y="38648"/>
                    <a:pt x="33552" y="38922"/>
                    <a:pt x="33230" y="38922"/>
                  </a:cubicBezTo>
                  <a:cubicBezTo>
                    <a:pt x="32921" y="38922"/>
                    <a:pt x="32671" y="38672"/>
                    <a:pt x="32671" y="38350"/>
                  </a:cubicBezTo>
                  <a:cubicBezTo>
                    <a:pt x="32671" y="38040"/>
                    <a:pt x="32921" y="37790"/>
                    <a:pt x="33230" y="37790"/>
                  </a:cubicBezTo>
                  <a:close/>
                  <a:moveTo>
                    <a:pt x="36957" y="37790"/>
                  </a:moveTo>
                  <a:cubicBezTo>
                    <a:pt x="37255" y="37790"/>
                    <a:pt x="37517" y="38040"/>
                    <a:pt x="37517" y="38350"/>
                  </a:cubicBezTo>
                  <a:cubicBezTo>
                    <a:pt x="37517" y="38648"/>
                    <a:pt x="37267" y="38922"/>
                    <a:pt x="36957" y="38922"/>
                  </a:cubicBezTo>
                  <a:cubicBezTo>
                    <a:pt x="36648" y="38922"/>
                    <a:pt x="36386" y="38672"/>
                    <a:pt x="36386" y="38350"/>
                  </a:cubicBezTo>
                  <a:cubicBezTo>
                    <a:pt x="36409" y="38040"/>
                    <a:pt x="36648" y="37790"/>
                    <a:pt x="36957" y="37790"/>
                  </a:cubicBezTo>
                  <a:close/>
                  <a:moveTo>
                    <a:pt x="40672" y="37790"/>
                  </a:moveTo>
                  <a:cubicBezTo>
                    <a:pt x="40970" y="37790"/>
                    <a:pt x="41243" y="38040"/>
                    <a:pt x="41243" y="38350"/>
                  </a:cubicBezTo>
                  <a:cubicBezTo>
                    <a:pt x="41243" y="38648"/>
                    <a:pt x="40993" y="38922"/>
                    <a:pt x="40672" y="38922"/>
                  </a:cubicBezTo>
                  <a:cubicBezTo>
                    <a:pt x="40374" y="38922"/>
                    <a:pt x="40112" y="38672"/>
                    <a:pt x="40112" y="38350"/>
                  </a:cubicBezTo>
                  <a:cubicBezTo>
                    <a:pt x="40124" y="38040"/>
                    <a:pt x="40362" y="37790"/>
                    <a:pt x="40672" y="37790"/>
                  </a:cubicBezTo>
                  <a:close/>
                  <a:moveTo>
                    <a:pt x="44410" y="37790"/>
                  </a:moveTo>
                  <a:cubicBezTo>
                    <a:pt x="44708" y="37790"/>
                    <a:pt x="44982" y="38040"/>
                    <a:pt x="44982" y="38350"/>
                  </a:cubicBezTo>
                  <a:cubicBezTo>
                    <a:pt x="44982" y="38648"/>
                    <a:pt x="44720" y="38922"/>
                    <a:pt x="44410" y="38922"/>
                  </a:cubicBezTo>
                  <a:cubicBezTo>
                    <a:pt x="44113" y="38922"/>
                    <a:pt x="43851" y="38672"/>
                    <a:pt x="43851" y="38350"/>
                  </a:cubicBezTo>
                  <a:cubicBezTo>
                    <a:pt x="43851" y="38040"/>
                    <a:pt x="44101" y="37790"/>
                    <a:pt x="44410" y="37790"/>
                  </a:cubicBezTo>
                  <a:close/>
                  <a:moveTo>
                    <a:pt x="48137" y="37790"/>
                  </a:moveTo>
                  <a:cubicBezTo>
                    <a:pt x="48435" y="37790"/>
                    <a:pt x="48697" y="38040"/>
                    <a:pt x="48697" y="38350"/>
                  </a:cubicBezTo>
                  <a:cubicBezTo>
                    <a:pt x="48697" y="38648"/>
                    <a:pt x="48447" y="38922"/>
                    <a:pt x="48137" y="38922"/>
                  </a:cubicBezTo>
                  <a:cubicBezTo>
                    <a:pt x="47839" y="38922"/>
                    <a:pt x="47566" y="38672"/>
                    <a:pt x="47566" y="38350"/>
                  </a:cubicBezTo>
                  <a:cubicBezTo>
                    <a:pt x="47578" y="38040"/>
                    <a:pt x="47839" y="37790"/>
                    <a:pt x="48137" y="37790"/>
                  </a:cubicBezTo>
                  <a:close/>
                  <a:moveTo>
                    <a:pt x="51864" y="37790"/>
                  </a:moveTo>
                  <a:cubicBezTo>
                    <a:pt x="52161" y="37790"/>
                    <a:pt x="52435" y="38040"/>
                    <a:pt x="52435" y="38350"/>
                  </a:cubicBezTo>
                  <a:cubicBezTo>
                    <a:pt x="52435" y="38648"/>
                    <a:pt x="52185" y="38922"/>
                    <a:pt x="51864" y="38922"/>
                  </a:cubicBezTo>
                  <a:cubicBezTo>
                    <a:pt x="51566" y="38922"/>
                    <a:pt x="51304" y="38672"/>
                    <a:pt x="51304" y="38350"/>
                  </a:cubicBezTo>
                  <a:cubicBezTo>
                    <a:pt x="51304" y="38040"/>
                    <a:pt x="51554" y="37790"/>
                    <a:pt x="51864" y="37790"/>
                  </a:cubicBezTo>
                  <a:close/>
                  <a:moveTo>
                    <a:pt x="55602" y="37790"/>
                  </a:moveTo>
                  <a:cubicBezTo>
                    <a:pt x="55900" y="37790"/>
                    <a:pt x="56174" y="38040"/>
                    <a:pt x="56174" y="38350"/>
                  </a:cubicBezTo>
                  <a:cubicBezTo>
                    <a:pt x="56174" y="38648"/>
                    <a:pt x="55912" y="38922"/>
                    <a:pt x="55602" y="38922"/>
                  </a:cubicBezTo>
                  <a:cubicBezTo>
                    <a:pt x="55293" y="38922"/>
                    <a:pt x="55043" y="38672"/>
                    <a:pt x="55043" y="38350"/>
                  </a:cubicBezTo>
                  <a:cubicBezTo>
                    <a:pt x="55043" y="38040"/>
                    <a:pt x="55293" y="37790"/>
                    <a:pt x="55602" y="37790"/>
                  </a:cubicBezTo>
                  <a:close/>
                  <a:moveTo>
                    <a:pt x="59329" y="37790"/>
                  </a:moveTo>
                  <a:cubicBezTo>
                    <a:pt x="59627" y="37790"/>
                    <a:pt x="59889" y="38040"/>
                    <a:pt x="59889" y="38350"/>
                  </a:cubicBezTo>
                  <a:cubicBezTo>
                    <a:pt x="59889" y="38648"/>
                    <a:pt x="59639" y="38922"/>
                    <a:pt x="59329" y="38922"/>
                  </a:cubicBezTo>
                  <a:cubicBezTo>
                    <a:pt x="59008" y="38922"/>
                    <a:pt x="58757" y="38672"/>
                    <a:pt x="58757" y="38350"/>
                  </a:cubicBezTo>
                  <a:cubicBezTo>
                    <a:pt x="58757" y="38040"/>
                    <a:pt x="59008" y="37790"/>
                    <a:pt x="59329" y="37790"/>
                  </a:cubicBezTo>
                  <a:close/>
                  <a:moveTo>
                    <a:pt x="63056" y="37790"/>
                  </a:moveTo>
                  <a:cubicBezTo>
                    <a:pt x="63353" y="37790"/>
                    <a:pt x="63627" y="38040"/>
                    <a:pt x="63627" y="38350"/>
                  </a:cubicBezTo>
                  <a:cubicBezTo>
                    <a:pt x="63627" y="38648"/>
                    <a:pt x="63377" y="38922"/>
                    <a:pt x="63056" y="38922"/>
                  </a:cubicBezTo>
                  <a:cubicBezTo>
                    <a:pt x="62746" y="38922"/>
                    <a:pt x="62496" y="38672"/>
                    <a:pt x="62496" y="38350"/>
                  </a:cubicBezTo>
                  <a:cubicBezTo>
                    <a:pt x="62496" y="38040"/>
                    <a:pt x="62746" y="37790"/>
                    <a:pt x="63056" y="37790"/>
                  </a:cubicBezTo>
                  <a:close/>
                  <a:moveTo>
                    <a:pt x="66782" y="37790"/>
                  </a:moveTo>
                  <a:cubicBezTo>
                    <a:pt x="67080" y="37790"/>
                    <a:pt x="67342" y="38040"/>
                    <a:pt x="67342" y="38350"/>
                  </a:cubicBezTo>
                  <a:cubicBezTo>
                    <a:pt x="67342" y="38648"/>
                    <a:pt x="67092" y="38922"/>
                    <a:pt x="66782" y="38922"/>
                  </a:cubicBezTo>
                  <a:cubicBezTo>
                    <a:pt x="66473" y="38922"/>
                    <a:pt x="66211" y="38672"/>
                    <a:pt x="66211" y="38350"/>
                  </a:cubicBezTo>
                  <a:cubicBezTo>
                    <a:pt x="66235" y="38040"/>
                    <a:pt x="66473" y="37790"/>
                    <a:pt x="66782" y="37790"/>
                  </a:cubicBezTo>
                  <a:close/>
                  <a:moveTo>
                    <a:pt x="70509" y="37790"/>
                  </a:moveTo>
                  <a:cubicBezTo>
                    <a:pt x="70807" y="37790"/>
                    <a:pt x="71080" y="38040"/>
                    <a:pt x="71080" y="38350"/>
                  </a:cubicBezTo>
                  <a:cubicBezTo>
                    <a:pt x="71080" y="38648"/>
                    <a:pt x="70830" y="38922"/>
                    <a:pt x="70509" y="38922"/>
                  </a:cubicBezTo>
                  <a:cubicBezTo>
                    <a:pt x="70199" y="38922"/>
                    <a:pt x="69949" y="38672"/>
                    <a:pt x="69949" y="38350"/>
                  </a:cubicBezTo>
                  <a:cubicBezTo>
                    <a:pt x="69949" y="38040"/>
                    <a:pt x="70199" y="37790"/>
                    <a:pt x="70509" y="37790"/>
                  </a:cubicBezTo>
                  <a:close/>
                  <a:moveTo>
                    <a:pt x="74236" y="37790"/>
                  </a:moveTo>
                  <a:cubicBezTo>
                    <a:pt x="74533" y="37790"/>
                    <a:pt x="74795" y="38040"/>
                    <a:pt x="74795" y="38350"/>
                  </a:cubicBezTo>
                  <a:cubicBezTo>
                    <a:pt x="74795" y="38648"/>
                    <a:pt x="74545" y="38922"/>
                    <a:pt x="74236" y="38922"/>
                  </a:cubicBezTo>
                  <a:cubicBezTo>
                    <a:pt x="73938" y="38922"/>
                    <a:pt x="73676" y="38672"/>
                    <a:pt x="73676" y="38350"/>
                  </a:cubicBezTo>
                  <a:cubicBezTo>
                    <a:pt x="73676" y="38040"/>
                    <a:pt x="73926" y="37790"/>
                    <a:pt x="74236" y="37790"/>
                  </a:cubicBezTo>
                  <a:close/>
                  <a:moveTo>
                    <a:pt x="77855" y="37790"/>
                  </a:moveTo>
                  <a:cubicBezTo>
                    <a:pt x="78153" y="37790"/>
                    <a:pt x="78415" y="38040"/>
                    <a:pt x="78415" y="38350"/>
                  </a:cubicBezTo>
                  <a:cubicBezTo>
                    <a:pt x="78415" y="38648"/>
                    <a:pt x="78165" y="38922"/>
                    <a:pt x="77855" y="38922"/>
                  </a:cubicBezTo>
                  <a:cubicBezTo>
                    <a:pt x="77546" y="38922"/>
                    <a:pt x="77284" y="38672"/>
                    <a:pt x="77284" y="38350"/>
                  </a:cubicBezTo>
                  <a:cubicBezTo>
                    <a:pt x="77284" y="38040"/>
                    <a:pt x="77546" y="37790"/>
                    <a:pt x="77855" y="37790"/>
                  </a:cubicBezTo>
                  <a:close/>
                  <a:moveTo>
                    <a:pt x="81570" y="37790"/>
                  </a:moveTo>
                  <a:cubicBezTo>
                    <a:pt x="81868" y="37790"/>
                    <a:pt x="82141" y="38040"/>
                    <a:pt x="82141" y="38350"/>
                  </a:cubicBezTo>
                  <a:cubicBezTo>
                    <a:pt x="82141" y="38648"/>
                    <a:pt x="81879" y="38922"/>
                    <a:pt x="81570" y="38922"/>
                  </a:cubicBezTo>
                  <a:cubicBezTo>
                    <a:pt x="81260" y="38922"/>
                    <a:pt x="81010" y="38672"/>
                    <a:pt x="81010" y="38350"/>
                  </a:cubicBezTo>
                  <a:cubicBezTo>
                    <a:pt x="81022" y="38040"/>
                    <a:pt x="81260" y="37790"/>
                    <a:pt x="81570" y="37790"/>
                  </a:cubicBezTo>
                  <a:close/>
                  <a:moveTo>
                    <a:pt x="85308" y="37790"/>
                  </a:moveTo>
                  <a:cubicBezTo>
                    <a:pt x="85606" y="37790"/>
                    <a:pt x="85880" y="38040"/>
                    <a:pt x="85880" y="38350"/>
                  </a:cubicBezTo>
                  <a:cubicBezTo>
                    <a:pt x="85880" y="38648"/>
                    <a:pt x="85618" y="38922"/>
                    <a:pt x="85308" y="38922"/>
                  </a:cubicBezTo>
                  <a:cubicBezTo>
                    <a:pt x="84999" y="38922"/>
                    <a:pt x="84749" y="38672"/>
                    <a:pt x="84749" y="38350"/>
                  </a:cubicBezTo>
                  <a:cubicBezTo>
                    <a:pt x="84749" y="38040"/>
                    <a:pt x="84999" y="37790"/>
                    <a:pt x="85308" y="37790"/>
                  </a:cubicBezTo>
                  <a:close/>
                  <a:moveTo>
                    <a:pt x="89035" y="37790"/>
                  </a:moveTo>
                  <a:cubicBezTo>
                    <a:pt x="89333" y="37790"/>
                    <a:pt x="89595" y="38040"/>
                    <a:pt x="89595" y="38350"/>
                  </a:cubicBezTo>
                  <a:cubicBezTo>
                    <a:pt x="89595" y="38648"/>
                    <a:pt x="89345" y="38922"/>
                    <a:pt x="89035" y="38922"/>
                  </a:cubicBezTo>
                  <a:cubicBezTo>
                    <a:pt x="88714" y="38922"/>
                    <a:pt x="88464" y="38672"/>
                    <a:pt x="88464" y="38350"/>
                  </a:cubicBezTo>
                  <a:cubicBezTo>
                    <a:pt x="88475" y="38040"/>
                    <a:pt x="88714" y="37790"/>
                    <a:pt x="89035" y="37790"/>
                  </a:cubicBezTo>
                  <a:close/>
                  <a:moveTo>
                    <a:pt x="92762" y="37790"/>
                  </a:moveTo>
                  <a:cubicBezTo>
                    <a:pt x="93059" y="37790"/>
                    <a:pt x="93333" y="38040"/>
                    <a:pt x="93333" y="38350"/>
                  </a:cubicBezTo>
                  <a:cubicBezTo>
                    <a:pt x="93333" y="38648"/>
                    <a:pt x="93071" y="38922"/>
                    <a:pt x="92762" y="38922"/>
                  </a:cubicBezTo>
                  <a:cubicBezTo>
                    <a:pt x="92452" y="38922"/>
                    <a:pt x="92202" y="38672"/>
                    <a:pt x="92202" y="38350"/>
                  </a:cubicBezTo>
                  <a:cubicBezTo>
                    <a:pt x="92202" y="38040"/>
                    <a:pt x="92452" y="37790"/>
                    <a:pt x="92762" y="37790"/>
                  </a:cubicBezTo>
                  <a:close/>
                  <a:moveTo>
                    <a:pt x="96488" y="37790"/>
                  </a:moveTo>
                  <a:cubicBezTo>
                    <a:pt x="96786" y="37790"/>
                    <a:pt x="97048" y="38040"/>
                    <a:pt x="97048" y="38350"/>
                  </a:cubicBezTo>
                  <a:cubicBezTo>
                    <a:pt x="97048" y="38648"/>
                    <a:pt x="96798" y="38922"/>
                    <a:pt x="96488" y="38922"/>
                  </a:cubicBezTo>
                  <a:cubicBezTo>
                    <a:pt x="96191" y="38922"/>
                    <a:pt x="95917" y="38672"/>
                    <a:pt x="95917" y="38350"/>
                  </a:cubicBezTo>
                  <a:cubicBezTo>
                    <a:pt x="95917" y="38040"/>
                    <a:pt x="96179" y="37790"/>
                    <a:pt x="96488" y="37790"/>
                  </a:cubicBezTo>
                  <a:close/>
                  <a:moveTo>
                    <a:pt x="100203" y="37790"/>
                  </a:moveTo>
                  <a:cubicBezTo>
                    <a:pt x="100501" y="37790"/>
                    <a:pt x="100775" y="38040"/>
                    <a:pt x="100775" y="38350"/>
                  </a:cubicBezTo>
                  <a:cubicBezTo>
                    <a:pt x="100775" y="38648"/>
                    <a:pt x="100513" y="38922"/>
                    <a:pt x="100203" y="38922"/>
                  </a:cubicBezTo>
                  <a:cubicBezTo>
                    <a:pt x="99905" y="38922"/>
                    <a:pt x="99644" y="38672"/>
                    <a:pt x="99644" y="38350"/>
                  </a:cubicBezTo>
                  <a:cubicBezTo>
                    <a:pt x="99655" y="38040"/>
                    <a:pt x="99894" y="37790"/>
                    <a:pt x="100203" y="37790"/>
                  </a:cubicBezTo>
                  <a:close/>
                  <a:moveTo>
                    <a:pt x="103942" y="37790"/>
                  </a:moveTo>
                  <a:cubicBezTo>
                    <a:pt x="104239" y="37790"/>
                    <a:pt x="104513" y="38040"/>
                    <a:pt x="104513" y="38350"/>
                  </a:cubicBezTo>
                  <a:cubicBezTo>
                    <a:pt x="104513" y="38648"/>
                    <a:pt x="104251" y="38922"/>
                    <a:pt x="103942" y="38922"/>
                  </a:cubicBezTo>
                  <a:cubicBezTo>
                    <a:pt x="103644" y="38922"/>
                    <a:pt x="103382" y="38672"/>
                    <a:pt x="103382" y="38350"/>
                  </a:cubicBezTo>
                  <a:cubicBezTo>
                    <a:pt x="103382" y="38040"/>
                    <a:pt x="103632" y="37790"/>
                    <a:pt x="103942" y="37790"/>
                  </a:cubicBezTo>
                  <a:close/>
                  <a:moveTo>
                    <a:pt x="107668" y="37790"/>
                  </a:moveTo>
                  <a:cubicBezTo>
                    <a:pt x="107966" y="37790"/>
                    <a:pt x="108228" y="38040"/>
                    <a:pt x="108228" y="38350"/>
                  </a:cubicBezTo>
                  <a:cubicBezTo>
                    <a:pt x="108228" y="38648"/>
                    <a:pt x="107978" y="38922"/>
                    <a:pt x="107668" y="38922"/>
                  </a:cubicBezTo>
                  <a:cubicBezTo>
                    <a:pt x="107371" y="38922"/>
                    <a:pt x="107097" y="38672"/>
                    <a:pt x="107097" y="38350"/>
                  </a:cubicBezTo>
                  <a:cubicBezTo>
                    <a:pt x="107109" y="38040"/>
                    <a:pt x="107347" y="37790"/>
                    <a:pt x="107668" y="37790"/>
                  </a:cubicBezTo>
                  <a:close/>
                  <a:moveTo>
                    <a:pt x="111395" y="37790"/>
                  </a:moveTo>
                  <a:cubicBezTo>
                    <a:pt x="111693" y="37790"/>
                    <a:pt x="111967" y="38040"/>
                    <a:pt x="111967" y="38350"/>
                  </a:cubicBezTo>
                  <a:cubicBezTo>
                    <a:pt x="111967" y="38648"/>
                    <a:pt x="111705" y="38922"/>
                    <a:pt x="111395" y="38922"/>
                  </a:cubicBezTo>
                  <a:cubicBezTo>
                    <a:pt x="111085" y="38922"/>
                    <a:pt x="110835" y="38672"/>
                    <a:pt x="110835" y="38350"/>
                  </a:cubicBezTo>
                  <a:cubicBezTo>
                    <a:pt x="110835" y="38040"/>
                    <a:pt x="111085" y="37790"/>
                    <a:pt x="111395" y="37790"/>
                  </a:cubicBezTo>
                  <a:close/>
                  <a:moveTo>
                    <a:pt x="115122" y="37790"/>
                  </a:moveTo>
                  <a:cubicBezTo>
                    <a:pt x="115419" y="37790"/>
                    <a:pt x="115681" y="38040"/>
                    <a:pt x="115681" y="38350"/>
                  </a:cubicBezTo>
                  <a:cubicBezTo>
                    <a:pt x="115681" y="38648"/>
                    <a:pt x="115431" y="38922"/>
                    <a:pt x="115122" y="38922"/>
                  </a:cubicBezTo>
                  <a:cubicBezTo>
                    <a:pt x="114812" y="38922"/>
                    <a:pt x="114550" y="38672"/>
                    <a:pt x="114550" y="38350"/>
                  </a:cubicBezTo>
                  <a:cubicBezTo>
                    <a:pt x="114574" y="38040"/>
                    <a:pt x="114812" y="37790"/>
                    <a:pt x="115122" y="37790"/>
                  </a:cubicBezTo>
                  <a:close/>
                  <a:moveTo>
                    <a:pt x="118860" y="37790"/>
                  </a:moveTo>
                  <a:cubicBezTo>
                    <a:pt x="119158" y="37790"/>
                    <a:pt x="119420" y="38040"/>
                    <a:pt x="119420" y="38350"/>
                  </a:cubicBezTo>
                  <a:cubicBezTo>
                    <a:pt x="119420" y="38648"/>
                    <a:pt x="119170" y="38922"/>
                    <a:pt x="118860" y="38922"/>
                  </a:cubicBezTo>
                  <a:cubicBezTo>
                    <a:pt x="118539" y="38922"/>
                    <a:pt x="118289" y="38672"/>
                    <a:pt x="118289" y="38350"/>
                  </a:cubicBezTo>
                  <a:cubicBezTo>
                    <a:pt x="118289" y="38040"/>
                    <a:pt x="118539" y="37790"/>
                    <a:pt x="118860" y="37790"/>
                  </a:cubicBezTo>
                  <a:close/>
                  <a:moveTo>
                    <a:pt x="122575" y="37790"/>
                  </a:moveTo>
                  <a:cubicBezTo>
                    <a:pt x="122873" y="37790"/>
                    <a:pt x="123146" y="38040"/>
                    <a:pt x="123146" y="38350"/>
                  </a:cubicBezTo>
                  <a:cubicBezTo>
                    <a:pt x="123146" y="38648"/>
                    <a:pt x="122885" y="38922"/>
                    <a:pt x="122575" y="38922"/>
                  </a:cubicBezTo>
                  <a:cubicBezTo>
                    <a:pt x="122265" y="38922"/>
                    <a:pt x="122015" y="38672"/>
                    <a:pt x="122015" y="38350"/>
                  </a:cubicBezTo>
                  <a:cubicBezTo>
                    <a:pt x="122027" y="38040"/>
                    <a:pt x="122277" y="37790"/>
                    <a:pt x="122575" y="37790"/>
                  </a:cubicBezTo>
                  <a:close/>
                  <a:moveTo>
                    <a:pt x="126314" y="37790"/>
                  </a:moveTo>
                  <a:cubicBezTo>
                    <a:pt x="126611" y="37790"/>
                    <a:pt x="126873" y="38040"/>
                    <a:pt x="126873" y="38350"/>
                  </a:cubicBezTo>
                  <a:cubicBezTo>
                    <a:pt x="126873" y="38648"/>
                    <a:pt x="126623" y="38922"/>
                    <a:pt x="126314" y="38922"/>
                  </a:cubicBezTo>
                  <a:cubicBezTo>
                    <a:pt x="126004" y="38922"/>
                    <a:pt x="125742" y="38672"/>
                    <a:pt x="125742" y="38350"/>
                  </a:cubicBezTo>
                  <a:cubicBezTo>
                    <a:pt x="125742" y="38040"/>
                    <a:pt x="126004" y="37790"/>
                    <a:pt x="126314" y="37790"/>
                  </a:cubicBezTo>
                  <a:close/>
                  <a:moveTo>
                    <a:pt x="130028" y="37790"/>
                  </a:moveTo>
                  <a:cubicBezTo>
                    <a:pt x="130326" y="37790"/>
                    <a:pt x="130600" y="38040"/>
                    <a:pt x="130600" y="38350"/>
                  </a:cubicBezTo>
                  <a:cubicBezTo>
                    <a:pt x="130600" y="38648"/>
                    <a:pt x="130350" y="38922"/>
                    <a:pt x="130028" y="38922"/>
                  </a:cubicBezTo>
                  <a:cubicBezTo>
                    <a:pt x="129731" y="38922"/>
                    <a:pt x="129469" y="38672"/>
                    <a:pt x="129469" y="38350"/>
                  </a:cubicBezTo>
                  <a:cubicBezTo>
                    <a:pt x="129469" y="38040"/>
                    <a:pt x="129719" y="37790"/>
                    <a:pt x="130028" y="37790"/>
                  </a:cubicBezTo>
                  <a:close/>
                  <a:moveTo>
                    <a:pt x="133767" y="37790"/>
                  </a:moveTo>
                  <a:cubicBezTo>
                    <a:pt x="134065" y="37790"/>
                    <a:pt x="134326" y="38040"/>
                    <a:pt x="134326" y="38350"/>
                  </a:cubicBezTo>
                  <a:cubicBezTo>
                    <a:pt x="134326" y="38648"/>
                    <a:pt x="134076" y="38922"/>
                    <a:pt x="133767" y="38922"/>
                  </a:cubicBezTo>
                  <a:cubicBezTo>
                    <a:pt x="133469" y="38922"/>
                    <a:pt x="133207" y="38672"/>
                    <a:pt x="133207" y="38350"/>
                  </a:cubicBezTo>
                  <a:cubicBezTo>
                    <a:pt x="133207" y="38040"/>
                    <a:pt x="133457" y="37790"/>
                    <a:pt x="133767" y="37790"/>
                  </a:cubicBezTo>
                  <a:close/>
                  <a:moveTo>
                    <a:pt x="137494" y="37790"/>
                  </a:moveTo>
                  <a:cubicBezTo>
                    <a:pt x="137791" y="37790"/>
                    <a:pt x="138053" y="38040"/>
                    <a:pt x="138053" y="38350"/>
                  </a:cubicBezTo>
                  <a:cubicBezTo>
                    <a:pt x="138053" y="38648"/>
                    <a:pt x="137803" y="38922"/>
                    <a:pt x="137494" y="38922"/>
                  </a:cubicBezTo>
                  <a:cubicBezTo>
                    <a:pt x="137196" y="38922"/>
                    <a:pt x="136922" y="38672"/>
                    <a:pt x="136922" y="38350"/>
                  </a:cubicBezTo>
                  <a:cubicBezTo>
                    <a:pt x="136934" y="38040"/>
                    <a:pt x="137172" y="37790"/>
                    <a:pt x="137494" y="37790"/>
                  </a:cubicBezTo>
                  <a:close/>
                  <a:moveTo>
                    <a:pt x="141220" y="37790"/>
                  </a:moveTo>
                  <a:cubicBezTo>
                    <a:pt x="141518" y="37790"/>
                    <a:pt x="141792" y="38040"/>
                    <a:pt x="141792" y="38350"/>
                  </a:cubicBezTo>
                  <a:cubicBezTo>
                    <a:pt x="141792" y="38648"/>
                    <a:pt x="141530" y="38922"/>
                    <a:pt x="141220" y="38922"/>
                  </a:cubicBezTo>
                  <a:cubicBezTo>
                    <a:pt x="140911" y="38922"/>
                    <a:pt x="140661" y="38672"/>
                    <a:pt x="140661" y="38350"/>
                  </a:cubicBezTo>
                  <a:cubicBezTo>
                    <a:pt x="140661" y="38040"/>
                    <a:pt x="140911" y="37790"/>
                    <a:pt x="141220" y="37790"/>
                  </a:cubicBezTo>
                  <a:close/>
                  <a:moveTo>
                    <a:pt x="144947" y="37790"/>
                  </a:moveTo>
                  <a:cubicBezTo>
                    <a:pt x="145244" y="37790"/>
                    <a:pt x="145506" y="38040"/>
                    <a:pt x="145506" y="38350"/>
                  </a:cubicBezTo>
                  <a:cubicBezTo>
                    <a:pt x="145506" y="38648"/>
                    <a:pt x="145256" y="38922"/>
                    <a:pt x="144947" y="38922"/>
                  </a:cubicBezTo>
                  <a:cubicBezTo>
                    <a:pt x="144637" y="38922"/>
                    <a:pt x="144375" y="38672"/>
                    <a:pt x="144375" y="38350"/>
                  </a:cubicBezTo>
                  <a:cubicBezTo>
                    <a:pt x="144399" y="38040"/>
                    <a:pt x="144637" y="37790"/>
                    <a:pt x="144947" y="37790"/>
                  </a:cubicBezTo>
                  <a:close/>
                  <a:moveTo>
                    <a:pt x="1548" y="39660"/>
                  </a:moveTo>
                  <a:cubicBezTo>
                    <a:pt x="1846" y="39660"/>
                    <a:pt x="2119" y="39922"/>
                    <a:pt x="2119" y="40231"/>
                  </a:cubicBezTo>
                  <a:cubicBezTo>
                    <a:pt x="2119" y="40529"/>
                    <a:pt x="1858" y="40791"/>
                    <a:pt x="1548" y="40791"/>
                  </a:cubicBezTo>
                  <a:cubicBezTo>
                    <a:pt x="1238" y="40791"/>
                    <a:pt x="988" y="40541"/>
                    <a:pt x="988" y="40231"/>
                  </a:cubicBezTo>
                  <a:cubicBezTo>
                    <a:pt x="988" y="39922"/>
                    <a:pt x="1238" y="39660"/>
                    <a:pt x="1548" y="39660"/>
                  </a:cubicBezTo>
                  <a:close/>
                  <a:moveTo>
                    <a:pt x="5287" y="39660"/>
                  </a:moveTo>
                  <a:cubicBezTo>
                    <a:pt x="5596" y="39660"/>
                    <a:pt x="5846" y="39922"/>
                    <a:pt x="5846" y="40231"/>
                  </a:cubicBezTo>
                  <a:cubicBezTo>
                    <a:pt x="5846" y="40541"/>
                    <a:pt x="5596" y="40791"/>
                    <a:pt x="5287" y="40791"/>
                  </a:cubicBezTo>
                  <a:cubicBezTo>
                    <a:pt x="4977" y="40791"/>
                    <a:pt x="4715" y="40541"/>
                    <a:pt x="4715" y="40231"/>
                  </a:cubicBezTo>
                  <a:cubicBezTo>
                    <a:pt x="4715" y="39898"/>
                    <a:pt x="4977" y="39660"/>
                    <a:pt x="5287" y="39660"/>
                  </a:cubicBezTo>
                  <a:close/>
                  <a:moveTo>
                    <a:pt x="9001" y="39660"/>
                  </a:moveTo>
                  <a:cubicBezTo>
                    <a:pt x="9299" y="39660"/>
                    <a:pt x="9573" y="39922"/>
                    <a:pt x="9573" y="40231"/>
                  </a:cubicBezTo>
                  <a:cubicBezTo>
                    <a:pt x="9573" y="40529"/>
                    <a:pt x="9323" y="40791"/>
                    <a:pt x="9001" y="40791"/>
                  </a:cubicBezTo>
                  <a:cubicBezTo>
                    <a:pt x="8704" y="40791"/>
                    <a:pt x="8442" y="40541"/>
                    <a:pt x="8442" y="40231"/>
                  </a:cubicBezTo>
                  <a:cubicBezTo>
                    <a:pt x="8442" y="39922"/>
                    <a:pt x="8692" y="39660"/>
                    <a:pt x="9001" y="39660"/>
                  </a:cubicBezTo>
                  <a:close/>
                  <a:moveTo>
                    <a:pt x="12728" y="39660"/>
                  </a:moveTo>
                  <a:cubicBezTo>
                    <a:pt x="13037" y="39660"/>
                    <a:pt x="13288" y="39922"/>
                    <a:pt x="13288" y="40231"/>
                  </a:cubicBezTo>
                  <a:cubicBezTo>
                    <a:pt x="13288" y="40541"/>
                    <a:pt x="13037" y="40791"/>
                    <a:pt x="12728" y="40791"/>
                  </a:cubicBezTo>
                  <a:cubicBezTo>
                    <a:pt x="12418" y="40791"/>
                    <a:pt x="12156" y="40541"/>
                    <a:pt x="12156" y="40231"/>
                  </a:cubicBezTo>
                  <a:cubicBezTo>
                    <a:pt x="12180" y="39898"/>
                    <a:pt x="12418" y="39660"/>
                    <a:pt x="12728" y="39660"/>
                  </a:cubicBezTo>
                  <a:close/>
                  <a:moveTo>
                    <a:pt x="16466" y="39660"/>
                  </a:moveTo>
                  <a:cubicBezTo>
                    <a:pt x="16764" y="39660"/>
                    <a:pt x="17026" y="39922"/>
                    <a:pt x="17026" y="40231"/>
                  </a:cubicBezTo>
                  <a:cubicBezTo>
                    <a:pt x="17026" y="40529"/>
                    <a:pt x="16776" y="40791"/>
                    <a:pt x="16466" y="40791"/>
                  </a:cubicBezTo>
                  <a:cubicBezTo>
                    <a:pt x="16169" y="40791"/>
                    <a:pt x="15895" y="40541"/>
                    <a:pt x="15895" y="40231"/>
                  </a:cubicBezTo>
                  <a:cubicBezTo>
                    <a:pt x="15895" y="39922"/>
                    <a:pt x="16145" y="39660"/>
                    <a:pt x="16466" y="39660"/>
                  </a:cubicBezTo>
                  <a:close/>
                  <a:moveTo>
                    <a:pt x="20181" y="39660"/>
                  </a:moveTo>
                  <a:cubicBezTo>
                    <a:pt x="20491" y="39660"/>
                    <a:pt x="20753" y="39922"/>
                    <a:pt x="20753" y="40231"/>
                  </a:cubicBezTo>
                  <a:cubicBezTo>
                    <a:pt x="20753" y="40541"/>
                    <a:pt x="20491" y="40791"/>
                    <a:pt x="20181" y="40791"/>
                  </a:cubicBezTo>
                  <a:cubicBezTo>
                    <a:pt x="19872" y="40791"/>
                    <a:pt x="19622" y="40541"/>
                    <a:pt x="19622" y="40231"/>
                  </a:cubicBezTo>
                  <a:cubicBezTo>
                    <a:pt x="19634" y="39898"/>
                    <a:pt x="19872" y="39660"/>
                    <a:pt x="20181" y="39660"/>
                  </a:cubicBezTo>
                  <a:close/>
                  <a:moveTo>
                    <a:pt x="23920" y="39660"/>
                  </a:moveTo>
                  <a:cubicBezTo>
                    <a:pt x="24217" y="39660"/>
                    <a:pt x="24479" y="39922"/>
                    <a:pt x="24479" y="40231"/>
                  </a:cubicBezTo>
                  <a:cubicBezTo>
                    <a:pt x="24479" y="40529"/>
                    <a:pt x="24229" y="40791"/>
                    <a:pt x="23920" y="40791"/>
                  </a:cubicBezTo>
                  <a:cubicBezTo>
                    <a:pt x="23610" y="40791"/>
                    <a:pt x="23348" y="40541"/>
                    <a:pt x="23348" y="40231"/>
                  </a:cubicBezTo>
                  <a:cubicBezTo>
                    <a:pt x="23348" y="39922"/>
                    <a:pt x="23610" y="39660"/>
                    <a:pt x="23920" y="39660"/>
                  </a:cubicBezTo>
                  <a:close/>
                  <a:moveTo>
                    <a:pt x="27635" y="39660"/>
                  </a:moveTo>
                  <a:cubicBezTo>
                    <a:pt x="27956" y="39660"/>
                    <a:pt x="28206" y="39922"/>
                    <a:pt x="28206" y="40231"/>
                  </a:cubicBezTo>
                  <a:cubicBezTo>
                    <a:pt x="28206" y="40541"/>
                    <a:pt x="27956" y="40791"/>
                    <a:pt x="27635" y="40791"/>
                  </a:cubicBezTo>
                  <a:cubicBezTo>
                    <a:pt x="27325" y="40791"/>
                    <a:pt x="27075" y="40541"/>
                    <a:pt x="27075" y="40231"/>
                  </a:cubicBezTo>
                  <a:cubicBezTo>
                    <a:pt x="27087" y="39898"/>
                    <a:pt x="27325" y="39660"/>
                    <a:pt x="27635" y="39660"/>
                  </a:cubicBezTo>
                  <a:close/>
                  <a:moveTo>
                    <a:pt x="31373" y="39660"/>
                  </a:moveTo>
                  <a:cubicBezTo>
                    <a:pt x="31671" y="39660"/>
                    <a:pt x="31945" y="39922"/>
                    <a:pt x="31945" y="40231"/>
                  </a:cubicBezTo>
                  <a:cubicBezTo>
                    <a:pt x="31945" y="40529"/>
                    <a:pt x="31683" y="40791"/>
                    <a:pt x="31373" y="40791"/>
                  </a:cubicBezTo>
                  <a:cubicBezTo>
                    <a:pt x="31064" y="40791"/>
                    <a:pt x="30814" y="40541"/>
                    <a:pt x="30814" y="40231"/>
                  </a:cubicBezTo>
                  <a:cubicBezTo>
                    <a:pt x="30814" y="39922"/>
                    <a:pt x="31064" y="39660"/>
                    <a:pt x="31373" y="39660"/>
                  </a:cubicBezTo>
                  <a:close/>
                  <a:moveTo>
                    <a:pt x="35100" y="39660"/>
                  </a:moveTo>
                  <a:cubicBezTo>
                    <a:pt x="35409" y="39660"/>
                    <a:pt x="35659" y="39922"/>
                    <a:pt x="35659" y="40231"/>
                  </a:cubicBezTo>
                  <a:cubicBezTo>
                    <a:pt x="35659" y="40541"/>
                    <a:pt x="35409" y="40791"/>
                    <a:pt x="35100" y="40791"/>
                  </a:cubicBezTo>
                  <a:cubicBezTo>
                    <a:pt x="34778" y="40791"/>
                    <a:pt x="34528" y="40541"/>
                    <a:pt x="34528" y="40231"/>
                  </a:cubicBezTo>
                  <a:cubicBezTo>
                    <a:pt x="34540" y="39898"/>
                    <a:pt x="34778" y="39660"/>
                    <a:pt x="35100" y="39660"/>
                  </a:cubicBezTo>
                  <a:close/>
                  <a:moveTo>
                    <a:pt x="38815" y="39660"/>
                  </a:moveTo>
                  <a:cubicBezTo>
                    <a:pt x="39112" y="39660"/>
                    <a:pt x="39386" y="39922"/>
                    <a:pt x="39386" y="40231"/>
                  </a:cubicBezTo>
                  <a:cubicBezTo>
                    <a:pt x="39386" y="40529"/>
                    <a:pt x="39124" y="40791"/>
                    <a:pt x="38815" y="40791"/>
                  </a:cubicBezTo>
                  <a:cubicBezTo>
                    <a:pt x="38517" y="40791"/>
                    <a:pt x="38255" y="40541"/>
                    <a:pt x="38255" y="40231"/>
                  </a:cubicBezTo>
                  <a:cubicBezTo>
                    <a:pt x="38267" y="39922"/>
                    <a:pt x="38505" y="39660"/>
                    <a:pt x="38815" y="39660"/>
                  </a:cubicBezTo>
                  <a:close/>
                  <a:moveTo>
                    <a:pt x="42553" y="39660"/>
                  </a:moveTo>
                  <a:cubicBezTo>
                    <a:pt x="42863" y="39660"/>
                    <a:pt x="43113" y="39922"/>
                    <a:pt x="43113" y="40231"/>
                  </a:cubicBezTo>
                  <a:cubicBezTo>
                    <a:pt x="43113" y="40541"/>
                    <a:pt x="42863" y="40791"/>
                    <a:pt x="42553" y="40791"/>
                  </a:cubicBezTo>
                  <a:cubicBezTo>
                    <a:pt x="42232" y="40791"/>
                    <a:pt x="41982" y="40541"/>
                    <a:pt x="41982" y="40231"/>
                  </a:cubicBezTo>
                  <a:cubicBezTo>
                    <a:pt x="41982" y="39898"/>
                    <a:pt x="42244" y="39660"/>
                    <a:pt x="42553" y="39660"/>
                  </a:cubicBezTo>
                  <a:close/>
                  <a:moveTo>
                    <a:pt x="46268" y="39660"/>
                  </a:moveTo>
                  <a:cubicBezTo>
                    <a:pt x="46565" y="39660"/>
                    <a:pt x="46839" y="39922"/>
                    <a:pt x="46839" y="40231"/>
                  </a:cubicBezTo>
                  <a:cubicBezTo>
                    <a:pt x="46839" y="40529"/>
                    <a:pt x="46589" y="40791"/>
                    <a:pt x="46268" y="40791"/>
                  </a:cubicBezTo>
                  <a:cubicBezTo>
                    <a:pt x="45970" y="40791"/>
                    <a:pt x="45708" y="40541"/>
                    <a:pt x="45708" y="40231"/>
                  </a:cubicBezTo>
                  <a:cubicBezTo>
                    <a:pt x="45720" y="39922"/>
                    <a:pt x="45958" y="39660"/>
                    <a:pt x="46268" y="39660"/>
                  </a:cubicBezTo>
                  <a:close/>
                  <a:moveTo>
                    <a:pt x="50006" y="39660"/>
                  </a:moveTo>
                  <a:cubicBezTo>
                    <a:pt x="50316" y="39660"/>
                    <a:pt x="50578" y="39922"/>
                    <a:pt x="50578" y="40231"/>
                  </a:cubicBezTo>
                  <a:cubicBezTo>
                    <a:pt x="50578" y="40541"/>
                    <a:pt x="50316" y="40791"/>
                    <a:pt x="50006" y="40791"/>
                  </a:cubicBezTo>
                  <a:cubicBezTo>
                    <a:pt x="49697" y="40791"/>
                    <a:pt x="49447" y="40541"/>
                    <a:pt x="49447" y="40231"/>
                  </a:cubicBezTo>
                  <a:cubicBezTo>
                    <a:pt x="49447" y="39898"/>
                    <a:pt x="49697" y="39660"/>
                    <a:pt x="50006" y="39660"/>
                  </a:cubicBezTo>
                  <a:close/>
                  <a:moveTo>
                    <a:pt x="53733" y="39660"/>
                  </a:moveTo>
                  <a:cubicBezTo>
                    <a:pt x="54031" y="39660"/>
                    <a:pt x="54293" y="39922"/>
                    <a:pt x="54293" y="40231"/>
                  </a:cubicBezTo>
                  <a:cubicBezTo>
                    <a:pt x="54293" y="40529"/>
                    <a:pt x="54043" y="40791"/>
                    <a:pt x="53733" y="40791"/>
                  </a:cubicBezTo>
                  <a:cubicBezTo>
                    <a:pt x="53412" y="40791"/>
                    <a:pt x="53162" y="40541"/>
                    <a:pt x="53162" y="40231"/>
                  </a:cubicBezTo>
                  <a:cubicBezTo>
                    <a:pt x="53173" y="39922"/>
                    <a:pt x="53412" y="39660"/>
                    <a:pt x="53733" y="39660"/>
                  </a:cubicBezTo>
                  <a:close/>
                  <a:moveTo>
                    <a:pt x="57460" y="39660"/>
                  </a:moveTo>
                  <a:cubicBezTo>
                    <a:pt x="57781" y="39660"/>
                    <a:pt x="58031" y="39922"/>
                    <a:pt x="58031" y="40231"/>
                  </a:cubicBezTo>
                  <a:cubicBezTo>
                    <a:pt x="58031" y="40541"/>
                    <a:pt x="57781" y="40791"/>
                    <a:pt x="57460" y="40791"/>
                  </a:cubicBezTo>
                  <a:cubicBezTo>
                    <a:pt x="57150" y="40791"/>
                    <a:pt x="56900" y="40541"/>
                    <a:pt x="56900" y="40231"/>
                  </a:cubicBezTo>
                  <a:cubicBezTo>
                    <a:pt x="56900" y="39898"/>
                    <a:pt x="57150" y="39660"/>
                    <a:pt x="57460" y="39660"/>
                  </a:cubicBezTo>
                  <a:close/>
                  <a:moveTo>
                    <a:pt x="61186" y="39660"/>
                  </a:moveTo>
                  <a:cubicBezTo>
                    <a:pt x="61484" y="39660"/>
                    <a:pt x="61746" y="39922"/>
                    <a:pt x="61746" y="40231"/>
                  </a:cubicBezTo>
                  <a:cubicBezTo>
                    <a:pt x="61746" y="40529"/>
                    <a:pt x="61496" y="40791"/>
                    <a:pt x="61186" y="40791"/>
                  </a:cubicBezTo>
                  <a:cubicBezTo>
                    <a:pt x="60877" y="40791"/>
                    <a:pt x="60615" y="40541"/>
                    <a:pt x="60615" y="40231"/>
                  </a:cubicBezTo>
                  <a:cubicBezTo>
                    <a:pt x="60639" y="39922"/>
                    <a:pt x="60877" y="39660"/>
                    <a:pt x="61186" y="39660"/>
                  </a:cubicBezTo>
                  <a:close/>
                  <a:moveTo>
                    <a:pt x="64925" y="39660"/>
                  </a:moveTo>
                  <a:cubicBezTo>
                    <a:pt x="65234" y="39660"/>
                    <a:pt x="65485" y="39922"/>
                    <a:pt x="65485" y="40231"/>
                  </a:cubicBezTo>
                  <a:cubicBezTo>
                    <a:pt x="65485" y="40541"/>
                    <a:pt x="65234" y="40791"/>
                    <a:pt x="64925" y="40791"/>
                  </a:cubicBezTo>
                  <a:cubicBezTo>
                    <a:pt x="64603" y="40791"/>
                    <a:pt x="64353" y="40541"/>
                    <a:pt x="64353" y="40231"/>
                  </a:cubicBezTo>
                  <a:cubicBezTo>
                    <a:pt x="64353" y="39898"/>
                    <a:pt x="64603" y="39660"/>
                    <a:pt x="64925" y="39660"/>
                  </a:cubicBezTo>
                  <a:close/>
                  <a:moveTo>
                    <a:pt x="68640" y="39660"/>
                  </a:moveTo>
                  <a:cubicBezTo>
                    <a:pt x="68937" y="39660"/>
                    <a:pt x="69211" y="39922"/>
                    <a:pt x="69211" y="40231"/>
                  </a:cubicBezTo>
                  <a:cubicBezTo>
                    <a:pt x="69211" y="40529"/>
                    <a:pt x="68949" y="40791"/>
                    <a:pt x="68640" y="40791"/>
                  </a:cubicBezTo>
                  <a:cubicBezTo>
                    <a:pt x="68330" y="40791"/>
                    <a:pt x="68080" y="40541"/>
                    <a:pt x="68080" y="40231"/>
                  </a:cubicBezTo>
                  <a:cubicBezTo>
                    <a:pt x="68092" y="39922"/>
                    <a:pt x="68330" y="39660"/>
                    <a:pt x="68640" y="39660"/>
                  </a:cubicBezTo>
                  <a:close/>
                  <a:moveTo>
                    <a:pt x="72366" y="39660"/>
                  </a:moveTo>
                  <a:cubicBezTo>
                    <a:pt x="72676" y="39660"/>
                    <a:pt x="72926" y="39922"/>
                    <a:pt x="72926" y="40231"/>
                  </a:cubicBezTo>
                  <a:cubicBezTo>
                    <a:pt x="72926" y="40541"/>
                    <a:pt x="72676" y="40791"/>
                    <a:pt x="72366" y="40791"/>
                  </a:cubicBezTo>
                  <a:cubicBezTo>
                    <a:pt x="72045" y="40791"/>
                    <a:pt x="71795" y="40541"/>
                    <a:pt x="71795" y="40231"/>
                  </a:cubicBezTo>
                  <a:cubicBezTo>
                    <a:pt x="71807" y="39898"/>
                    <a:pt x="72069" y="39660"/>
                    <a:pt x="72366" y="39660"/>
                  </a:cubicBezTo>
                  <a:close/>
                  <a:moveTo>
                    <a:pt x="76093" y="39660"/>
                  </a:moveTo>
                  <a:cubicBezTo>
                    <a:pt x="76391" y="39660"/>
                    <a:pt x="76664" y="39922"/>
                    <a:pt x="76664" y="40231"/>
                  </a:cubicBezTo>
                  <a:cubicBezTo>
                    <a:pt x="76664" y="40529"/>
                    <a:pt x="76403" y="40791"/>
                    <a:pt x="76093" y="40791"/>
                  </a:cubicBezTo>
                  <a:cubicBezTo>
                    <a:pt x="75795" y="40791"/>
                    <a:pt x="75533" y="40541"/>
                    <a:pt x="75533" y="40231"/>
                  </a:cubicBezTo>
                  <a:cubicBezTo>
                    <a:pt x="75533" y="39922"/>
                    <a:pt x="75783" y="39660"/>
                    <a:pt x="76093" y="39660"/>
                  </a:cubicBezTo>
                  <a:close/>
                  <a:moveTo>
                    <a:pt x="79712" y="39660"/>
                  </a:moveTo>
                  <a:cubicBezTo>
                    <a:pt x="80010" y="39660"/>
                    <a:pt x="80284" y="39922"/>
                    <a:pt x="80284" y="40231"/>
                  </a:cubicBezTo>
                  <a:cubicBezTo>
                    <a:pt x="80284" y="40529"/>
                    <a:pt x="80022" y="40791"/>
                    <a:pt x="79712" y="40791"/>
                  </a:cubicBezTo>
                  <a:cubicBezTo>
                    <a:pt x="79403" y="40791"/>
                    <a:pt x="79153" y="40541"/>
                    <a:pt x="79153" y="40231"/>
                  </a:cubicBezTo>
                  <a:cubicBezTo>
                    <a:pt x="79165" y="39922"/>
                    <a:pt x="79403" y="39660"/>
                    <a:pt x="79712" y="39660"/>
                  </a:cubicBezTo>
                  <a:close/>
                  <a:moveTo>
                    <a:pt x="83451" y="39660"/>
                  </a:moveTo>
                  <a:cubicBezTo>
                    <a:pt x="83761" y="39660"/>
                    <a:pt x="84011" y="39922"/>
                    <a:pt x="84011" y="40231"/>
                  </a:cubicBezTo>
                  <a:cubicBezTo>
                    <a:pt x="84011" y="40541"/>
                    <a:pt x="83761" y="40791"/>
                    <a:pt x="83451" y="40791"/>
                  </a:cubicBezTo>
                  <a:cubicBezTo>
                    <a:pt x="83141" y="40791"/>
                    <a:pt x="82880" y="40541"/>
                    <a:pt x="82880" y="40231"/>
                  </a:cubicBezTo>
                  <a:cubicBezTo>
                    <a:pt x="82880" y="39898"/>
                    <a:pt x="83141" y="39660"/>
                    <a:pt x="83451" y="39660"/>
                  </a:cubicBezTo>
                  <a:close/>
                  <a:moveTo>
                    <a:pt x="87166" y="39660"/>
                  </a:moveTo>
                  <a:cubicBezTo>
                    <a:pt x="87463" y="39660"/>
                    <a:pt x="87737" y="39922"/>
                    <a:pt x="87737" y="40231"/>
                  </a:cubicBezTo>
                  <a:cubicBezTo>
                    <a:pt x="87737" y="40529"/>
                    <a:pt x="87475" y="40791"/>
                    <a:pt x="87166" y="40791"/>
                  </a:cubicBezTo>
                  <a:cubicBezTo>
                    <a:pt x="86856" y="40791"/>
                    <a:pt x="86606" y="40541"/>
                    <a:pt x="86606" y="40231"/>
                  </a:cubicBezTo>
                  <a:cubicBezTo>
                    <a:pt x="86618" y="39922"/>
                    <a:pt x="86856" y="39660"/>
                    <a:pt x="87166" y="39660"/>
                  </a:cubicBezTo>
                  <a:close/>
                  <a:moveTo>
                    <a:pt x="90904" y="39660"/>
                  </a:moveTo>
                  <a:cubicBezTo>
                    <a:pt x="91214" y="39660"/>
                    <a:pt x="91464" y="39922"/>
                    <a:pt x="91464" y="40231"/>
                  </a:cubicBezTo>
                  <a:cubicBezTo>
                    <a:pt x="91464" y="40541"/>
                    <a:pt x="91214" y="40791"/>
                    <a:pt x="90904" y="40791"/>
                  </a:cubicBezTo>
                  <a:cubicBezTo>
                    <a:pt x="90595" y="40791"/>
                    <a:pt x="90345" y="40541"/>
                    <a:pt x="90345" y="40231"/>
                  </a:cubicBezTo>
                  <a:cubicBezTo>
                    <a:pt x="90345" y="39898"/>
                    <a:pt x="90595" y="39660"/>
                    <a:pt x="90904" y="39660"/>
                  </a:cubicBezTo>
                  <a:close/>
                  <a:moveTo>
                    <a:pt x="94631" y="39660"/>
                  </a:moveTo>
                  <a:cubicBezTo>
                    <a:pt x="94929" y="39660"/>
                    <a:pt x="95191" y="39922"/>
                    <a:pt x="95191" y="40231"/>
                  </a:cubicBezTo>
                  <a:cubicBezTo>
                    <a:pt x="95191" y="40529"/>
                    <a:pt x="94941" y="40791"/>
                    <a:pt x="94631" y="40791"/>
                  </a:cubicBezTo>
                  <a:cubicBezTo>
                    <a:pt x="94310" y="40791"/>
                    <a:pt x="94060" y="40541"/>
                    <a:pt x="94060" y="40231"/>
                  </a:cubicBezTo>
                  <a:cubicBezTo>
                    <a:pt x="94071" y="39922"/>
                    <a:pt x="94310" y="39660"/>
                    <a:pt x="94631" y="39660"/>
                  </a:cubicBezTo>
                  <a:close/>
                  <a:moveTo>
                    <a:pt x="98346" y="39660"/>
                  </a:moveTo>
                  <a:cubicBezTo>
                    <a:pt x="98655" y="39660"/>
                    <a:pt x="98905" y="39922"/>
                    <a:pt x="98905" y="40231"/>
                  </a:cubicBezTo>
                  <a:cubicBezTo>
                    <a:pt x="98905" y="40541"/>
                    <a:pt x="98655" y="40791"/>
                    <a:pt x="98346" y="40791"/>
                  </a:cubicBezTo>
                  <a:cubicBezTo>
                    <a:pt x="98036" y="40791"/>
                    <a:pt x="97786" y="40541"/>
                    <a:pt x="97786" y="40231"/>
                  </a:cubicBezTo>
                  <a:cubicBezTo>
                    <a:pt x="97798" y="39898"/>
                    <a:pt x="98036" y="39660"/>
                    <a:pt x="98346" y="39660"/>
                  </a:cubicBezTo>
                  <a:close/>
                  <a:moveTo>
                    <a:pt x="102084" y="39660"/>
                  </a:moveTo>
                  <a:cubicBezTo>
                    <a:pt x="102382" y="39660"/>
                    <a:pt x="102644" y="39922"/>
                    <a:pt x="102644" y="40231"/>
                  </a:cubicBezTo>
                  <a:cubicBezTo>
                    <a:pt x="102644" y="40529"/>
                    <a:pt x="102394" y="40791"/>
                    <a:pt x="102084" y="40791"/>
                  </a:cubicBezTo>
                  <a:cubicBezTo>
                    <a:pt x="101787" y="40791"/>
                    <a:pt x="101513" y="40541"/>
                    <a:pt x="101513" y="40231"/>
                  </a:cubicBezTo>
                  <a:cubicBezTo>
                    <a:pt x="101513" y="39922"/>
                    <a:pt x="101775" y="39660"/>
                    <a:pt x="102084" y="39660"/>
                  </a:cubicBezTo>
                  <a:close/>
                  <a:moveTo>
                    <a:pt x="105799" y="39660"/>
                  </a:moveTo>
                  <a:cubicBezTo>
                    <a:pt x="106121" y="39660"/>
                    <a:pt x="106371" y="39922"/>
                    <a:pt x="106371" y="40231"/>
                  </a:cubicBezTo>
                  <a:cubicBezTo>
                    <a:pt x="106371" y="40541"/>
                    <a:pt x="106109" y="40791"/>
                    <a:pt x="105799" y="40791"/>
                  </a:cubicBezTo>
                  <a:cubicBezTo>
                    <a:pt x="105490" y="40791"/>
                    <a:pt x="105239" y="40541"/>
                    <a:pt x="105239" y="40231"/>
                  </a:cubicBezTo>
                  <a:cubicBezTo>
                    <a:pt x="105251" y="39898"/>
                    <a:pt x="105490" y="39660"/>
                    <a:pt x="105799" y="39660"/>
                  </a:cubicBezTo>
                  <a:close/>
                  <a:moveTo>
                    <a:pt x="109538" y="39660"/>
                  </a:moveTo>
                  <a:cubicBezTo>
                    <a:pt x="109835" y="39660"/>
                    <a:pt x="110109" y="39922"/>
                    <a:pt x="110109" y="40231"/>
                  </a:cubicBezTo>
                  <a:cubicBezTo>
                    <a:pt x="110109" y="40529"/>
                    <a:pt x="109847" y="40791"/>
                    <a:pt x="109538" y="40791"/>
                  </a:cubicBezTo>
                  <a:cubicBezTo>
                    <a:pt x="109228" y="40791"/>
                    <a:pt x="108978" y="40541"/>
                    <a:pt x="108978" y="40231"/>
                  </a:cubicBezTo>
                  <a:cubicBezTo>
                    <a:pt x="108978" y="39922"/>
                    <a:pt x="109228" y="39660"/>
                    <a:pt x="109538" y="39660"/>
                  </a:cubicBezTo>
                  <a:close/>
                  <a:moveTo>
                    <a:pt x="113264" y="39660"/>
                  </a:moveTo>
                  <a:cubicBezTo>
                    <a:pt x="113574" y="39660"/>
                    <a:pt x="113824" y="39922"/>
                    <a:pt x="113824" y="40231"/>
                  </a:cubicBezTo>
                  <a:cubicBezTo>
                    <a:pt x="113824" y="40541"/>
                    <a:pt x="113574" y="40791"/>
                    <a:pt x="113264" y="40791"/>
                  </a:cubicBezTo>
                  <a:cubicBezTo>
                    <a:pt x="112943" y="40791"/>
                    <a:pt x="112693" y="40541"/>
                    <a:pt x="112693" y="40231"/>
                  </a:cubicBezTo>
                  <a:cubicBezTo>
                    <a:pt x="112705" y="39898"/>
                    <a:pt x="112943" y="39660"/>
                    <a:pt x="113264" y="39660"/>
                  </a:cubicBezTo>
                  <a:close/>
                  <a:moveTo>
                    <a:pt x="116991" y="39660"/>
                  </a:moveTo>
                  <a:cubicBezTo>
                    <a:pt x="117289" y="39660"/>
                    <a:pt x="117562" y="39922"/>
                    <a:pt x="117562" y="40231"/>
                  </a:cubicBezTo>
                  <a:cubicBezTo>
                    <a:pt x="117562" y="40529"/>
                    <a:pt x="117312" y="40791"/>
                    <a:pt x="116991" y="40791"/>
                  </a:cubicBezTo>
                  <a:cubicBezTo>
                    <a:pt x="116681" y="40791"/>
                    <a:pt x="116431" y="40541"/>
                    <a:pt x="116431" y="40231"/>
                  </a:cubicBezTo>
                  <a:cubicBezTo>
                    <a:pt x="116431" y="39922"/>
                    <a:pt x="116681" y="39660"/>
                    <a:pt x="116991" y="39660"/>
                  </a:cubicBezTo>
                  <a:close/>
                  <a:moveTo>
                    <a:pt x="120718" y="39660"/>
                  </a:moveTo>
                  <a:cubicBezTo>
                    <a:pt x="121027" y="39660"/>
                    <a:pt x="121277" y="39922"/>
                    <a:pt x="121277" y="40231"/>
                  </a:cubicBezTo>
                  <a:cubicBezTo>
                    <a:pt x="121277" y="40541"/>
                    <a:pt x="121027" y="40791"/>
                    <a:pt x="120718" y="40791"/>
                  </a:cubicBezTo>
                  <a:cubicBezTo>
                    <a:pt x="120408" y="40791"/>
                    <a:pt x="120146" y="40541"/>
                    <a:pt x="120146" y="40231"/>
                  </a:cubicBezTo>
                  <a:cubicBezTo>
                    <a:pt x="120170" y="39898"/>
                    <a:pt x="120420" y="39660"/>
                    <a:pt x="120718" y="39660"/>
                  </a:cubicBezTo>
                  <a:close/>
                  <a:moveTo>
                    <a:pt x="124456" y="39660"/>
                  </a:moveTo>
                  <a:cubicBezTo>
                    <a:pt x="124754" y="39660"/>
                    <a:pt x="125016" y="39922"/>
                    <a:pt x="125016" y="40231"/>
                  </a:cubicBezTo>
                  <a:cubicBezTo>
                    <a:pt x="125016" y="40529"/>
                    <a:pt x="124766" y="40791"/>
                    <a:pt x="124456" y="40791"/>
                  </a:cubicBezTo>
                  <a:cubicBezTo>
                    <a:pt x="124135" y="40791"/>
                    <a:pt x="123885" y="40541"/>
                    <a:pt x="123885" y="40231"/>
                  </a:cubicBezTo>
                  <a:cubicBezTo>
                    <a:pt x="123885" y="39922"/>
                    <a:pt x="124135" y="39660"/>
                    <a:pt x="124456" y="39660"/>
                  </a:cubicBezTo>
                  <a:close/>
                  <a:moveTo>
                    <a:pt x="128171" y="39660"/>
                  </a:moveTo>
                  <a:cubicBezTo>
                    <a:pt x="128480" y="39660"/>
                    <a:pt x="128742" y="39922"/>
                    <a:pt x="128742" y="40231"/>
                  </a:cubicBezTo>
                  <a:cubicBezTo>
                    <a:pt x="128742" y="40541"/>
                    <a:pt x="128480" y="40791"/>
                    <a:pt x="128171" y="40791"/>
                  </a:cubicBezTo>
                  <a:cubicBezTo>
                    <a:pt x="127861" y="40791"/>
                    <a:pt x="127611" y="40541"/>
                    <a:pt x="127611" y="40231"/>
                  </a:cubicBezTo>
                  <a:cubicBezTo>
                    <a:pt x="127611" y="39898"/>
                    <a:pt x="127861" y="39660"/>
                    <a:pt x="128171" y="39660"/>
                  </a:cubicBezTo>
                  <a:close/>
                  <a:moveTo>
                    <a:pt x="131898" y="39660"/>
                  </a:moveTo>
                  <a:cubicBezTo>
                    <a:pt x="132195" y="39660"/>
                    <a:pt x="132457" y="39922"/>
                    <a:pt x="132457" y="40231"/>
                  </a:cubicBezTo>
                  <a:cubicBezTo>
                    <a:pt x="132457" y="40529"/>
                    <a:pt x="132207" y="40791"/>
                    <a:pt x="131898" y="40791"/>
                  </a:cubicBezTo>
                  <a:cubicBezTo>
                    <a:pt x="131600" y="40791"/>
                    <a:pt x="131326" y="40541"/>
                    <a:pt x="131326" y="40231"/>
                  </a:cubicBezTo>
                  <a:cubicBezTo>
                    <a:pt x="131338" y="39922"/>
                    <a:pt x="131576" y="39660"/>
                    <a:pt x="131898" y="39660"/>
                  </a:cubicBezTo>
                  <a:close/>
                  <a:moveTo>
                    <a:pt x="135624" y="39660"/>
                  </a:moveTo>
                  <a:cubicBezTo>
                    <a:pt x="135946" y="39660"/>
                    <a:pt x="136196" y="39922"/>
                    <a:pt x="136196" y="40231"/>
                  </a:cubicBezTo>
                  <a:cubicBezTo>
                    <a:pt x="136196" y="40541"/>
                    <a:pt x="135934" y="40791"/>
                    <a:pt x="135624" y="40791"/>
                  </a:cubicBezTo>
                  <a:cubicBezTo>
                    <a:pt x="135315" y="40791"/>
                    <a:pt x="135065" y="40541"/>
                    <a:pt x="135065" y="40231"/>
                  </a:cubicBezTo>
                  <a:cubicBezTo>
                    <a:pt x="135065" y="39898"/>
                    <a:pt x="135315" y="39660"/>
                    <a:pt x="135624" y="39660"/>
                  </a:cubicBezTo>
                  <a:close/>
                  <a:moveTo>
                    <a:pt x="139351" y="39660"/>
                  </a:moveTo>
                  <a:cubicBezTo>
                    <a:pt x="139649" y="39660"/>
                    <a:pt x="139910" y="39922"/>
                    <a:pt x="139910" y="40231"/>
                  </a:cubicBezTo>
                  <a:cubicBezTo>
                    <a:pt x="139910" y="40529"/>
                    <a:pt x="139660" y="40791"/>
                    <a:pt x="139351" y="40791"/>
                  </a:cubicBezTo>
                  <a:cubicBezTo>
                    <a:pt x="139053" y="40791"/>
                    <a:pt x="138779" y="40541"/>
                    <a:pt x="138779" y="40231"/>
                  </a:cubicBezTo>
                  <a:cubicBezTo>
                    <a:pt x="138803" y="39922"/>
                    <a:pt x="139041" y="39660"/>
                    <a:pt x="139351" y="39660"/>
                  </a:cubicBezTo>
                  <a:close/>
                  <a:moveTo>
                    <a:pt x="143089" y="39660"/>
                  </a:moveTo>
                  <a:cubicBezTo>
                    <a:pt x="143399" y="39660"/>
                    <a:pt x="143649" y="39922"/>
                    <a:pt x="143649" y="40231"/>
                  </a:cubicBezTo>
                  <a:cubicBezTo>
                    <a:pt x="143649" y="40541"/>
                    <a:pt x="143399" y="40791"/>
                    <a:pt x="143089" y="40791"/>
                  </a:cubicBezTo>
                  <a:cubicBezTo>
                    <a:pt x="142768" y="40791"/>
                    <a:pt x="142518" y="40541"/>
                    <a:pt x="142518" y="40231"/>
                  </a:cubicBezTo>
                  <a:cubicBezTo>
                    <a:pt x="142518" y="39898"/>
                    <a:pt x="142768" y="39660"/>
                    <a:pt x="143089" y="39660"/>
                  </a:cubicBezTo>
                  <a:close/>
                  <a:moveTo>
                    <a:pt x="146804" y="39660"/>
                  </a:moveTo>
                  <a:cubicBezTo>
                    <a:pt x="147102" y="39660"/>
                    <a:pt x="147376" y="39922"/>
                    <a:pt x="147376" y="40231"/>
                  </a:cubicBezTo>
                  <a:cubicBezTo>
                    <a:pt x="147376" y="40529"/>
                    <a:pt x="147114" y="40791"/>
                    <a:pt x="146804" y="40791"/>
                  </a:cubicBezTo>
                  <a:cubicBezTo>
                    <a:pt x="146495" y="40791"/>
                    <a:pt x="146245" y="40541"/>
                    <a:pt x="146245" y="40231"/>
                  </a:cubicBezTo>
                  <a:cubicBezTo>
                    <a:pt x="146257" y="39922"/>
                    <a:pt x="146495" y="39660"/>
                    <a:pt x="146804" y="39660"/>
                  </a:cubicBezTo>
                  <a:close/>
                  <a:moveTo>
                    <a:pt x="3405" y="41529"/>
                  </a:moveTo>
                  <a:cubicBezTo>
                    <a:pt x="3703" y="41529"/>
                    <a:pt x="3977" y="41779"/>
                    <a:pt x="3977" y="42089"/>
                  </a:cubicBezTo>
                  <a:cubicBezTo>
                    <a:pt x="3977" y="42386"/>
                    <a:pt x="3727" y="42660"/>
                    <a:pt x="3405" y="42660"/>
                  </a:cubicBezTo>
                  <a:cubicBezTo>
                    <a:pt x="3096" y="42660"/>
                    <a:pt x="2846" y="42398"/>
                    <a:pt x="2846" y="42089"/>
                  </a:cubicBezTo>
                  <a:cubicBezTo>
                    <a:pt x="2858" y="41779"/>
                    <a:pt x="3096" y="41529"/>
                    <a:pt x="3405" y="41529"/>
                  </a:cubicBezTo>
                  <a:close/>
                  <a:moveTo>
                    <a:pt x="7132" y="41529"/>
                  </a:moveTo>
                  <a:cubicBezTo>
                    <a:pt x="7430" y="41529"/>
                    <a:pt x="7692" y="41779"/>
                    <a:pt x="7692" y="42089"/>
                  </a:cubicBezTo>
                  <a:cubicBezTo>
                    <a:pt x="7692" y="42386"/>
                    <a:pt x="7442" y="42660"/>
                    <a:pt x="7132" y="42660"/>
                  </a:cubicBezTo>
                  <a:cubicBezTo>
                    <a:pt x="6834" y="42660"/>
                    <a:pt x="6560" y="42398"/>
                    <a:pt x="6560" y="42089"/>
                  </a:cubicBezTo>
                  <a:cubicBezTo>
                    <a:pt x="6584" y="41779"/>
                    <a:pt x="6822" y="41529"/>
                    <a:pt x="7132" y="41529"/>
                  </a:cubicBezTo>
                  <a:close/>
                  <a:moveTo>
                    <a:pt x="10871" y="41529"/>
                  </a:moveTo>
                  <a:cubicBezTo>
                    <a:pt x="11168" y="41529"/>
                    <a:pt x="11430" y="41779"/>
                    <a:pt x="11430" y="42089"/>
                  </a:cubicBezTo>
                  <a:cubicBezTo>
                    <a:pt x="11430" y="42386"/>
                    <a:pt x="11180" y="42660"/>
                    <a:pt x="10871" y="42660"/>
                  </a:cubicBezTo>
                  <a:cubicBezTo>
                    <a:pt x="10573" y="42660"/>
                    <a:pt x="10299" y="42398"/>
                    <a:pt x="10299" y="42089"/>
                  </a:cubicBezTo>
                  <a:cubicBezTo>
                    <a:pt x="10299" y="41779"/>
                    <a:pt x="10549" y="41529"/>
                    <a:pt x="10871" y="41529"/>
                  </a:cubicBezTo>
                  <a:close/>
                  <a:moveTo>
                    <a:pt x="14585" y="41529"/>
                  </a:moveTo>
                  <a:cubicBezTo>
                    <a:pt x="14883" y="41529"/>
                    <a:pt x="15157" y="41779"/>
                    <a:pt x="15157" y="42089"/>
                  </a:cubicBezTo>
                  <a:cubicBezTo>
                    <a:pt x="15157" y="42386"/>
                    <a:pt x="14895" y="42660"/>
                    <a:pt x="14585" y="42660"/>
                  </a:cubicBezTo>
                  <a:cubicBezTo>
                    <a:pt x="14288" y="42660"/>
                    <a:pt x="14014" y="42398"/>
                    <a:pt x="14014" y="42089"/>
                  </a:cubicBezTo>
                  <a:cubicBezTo>
                    <a:pt x="14038" y="41779"/>
                    <a:pt x="14276" y="41529"/>
                    <a:pt x="14585" y="41529"/>
                  </a:cubicBezTo>
                  <a:close/>
                  <a:moveTo>
                    <a:pt x="18324" y="41529"/>
                  </a:moveTo>
                  <a:cubicBezTo>
                    <a:pt x="18622" y="41529"/>
                    <a:pt x="18883" y="41779"/>
                    <a:pt x="18883" y="42089"/>
                  </a:cubicBezTo>
                  <a:cubicBezTo>
                    <a:pt x="18883" y="42386"/>
                    <a:pt x="18633" y="42660"/>
                    <a:pt x="18324" y="42660"/>
                  </a:cubicBezTo>
                  <a:cubicBezTo>
                    <a:pt x="18026" y="42660"/>
                    <a:pt x="17752" y="42398"/>
                    <a:pt x="17752" y="42089"/>
                  </a:cubicBezTo>
                  <a:cubicBezTo>
                    <a:pt x="17752" y="41779"/>
                    <a:pt x="18014" y="41529"/>
                    <a:pt x="18324" y="41529"/>
                  </a:cubicBezTo>
                  <a:close/>
                  <a:moveTo>
                    <a:pt x="22039" y="41529"/>
                  </a:moveTo>
                  <a:cubicBezTo>
                    <a:pt x="22336" y="41529"/>
                    <a:pt x="22610" y="41779"/>
                    <a:pt x="22610" y="42089"/>
                  </a:cubicBezTo>
                  <a:cubicBezTo>
                    <a:pt x="22610" y="42386"/>
                    <a:pt x="22360" y="42660"/>
                    <a:pt x="22039" y="42660"/>
                  </a:cubicBezTo>
                  <a:cubicBezTo>
                    <a:pt x="21729" y="42660"/>
                    <a:pt x="21479" y="42398"/>
                    <a:pt x="21479" y="42089"/>
                  </a:cubicBezTo>
                  <a:cubicBezTo>
                    <a:pt x="21491" y="41779"/>
                    <a:pt x="21729" y="41529"/>
                    <a:pt x="22039" y="41529"/>
                  </a:cubicBezTo>
                  <a:close/>
                  <a:moveTo>
                    <a:pt x="25777" y="41529"/>
                  </a:moveTo>
                  <a:cubicBezTo>
                    <a:pt x="26075" y="41529"/>
                    <a:pt x="26349" y="41779"/>
                    <a:pt x="26349" y="42089"/>
                  </a:cubicBezTo>
                  <a:cubicBezTo>
                    <a:pt x="26349" y="42386"/>
                    <a:pt x="26087" y="42660"/>
                    <a:pt x="25777" y="42660"/>
                  </a:cubicBezTo>
                  <a:cubicBezTo>
                    <a:pt x="25468" y="42660"/>
                    <a:pt x="25206" y="42398"/>
                    <a:pt x="25206" y="42089"/>
                  </a:cubicBezTo>
                  <a:cubicBezTo>
                    <a:pt x="25218" y="41779"/>
                    <a:pt x="25468" y="41529"/>
                    <a:pt x="25777" y="41529"/>
                  </a:cubicBezTo>
                  <a:close/>
                  <a:moveTo>
                    <a:pt x="29504" y="41529"/>
                  </a:moveTo>
                  <a:cubicBezTo>
                    <a:pt x="29801" y="41529"/>
                    <a:pt x="30063" y="41779"/>
                    <a:pt x="30063" y="42089"/>
                  </a:cubicBezTo>
                  <a:cubicBezTo>
                    <a:pt x="30063" y="42386"/>
                    <a:pt x="29813" y="42660"/>
                    <a:pt x="29504" y="42660"/>
                  </a:cubicBezTo>
                  <a:cubicBezTo>
                    <a:pt x="29182" y="42660"/>
                    <a:pt x="28932" y="42398"/>
                    <a:pt x="28932" y="42089"/>
                  </a:cubicBezTo>
                  <a:cubicBezTo>
                    <a:pt x="28944" y="41779"/>
                    <a:pt x="29182" y="41529"/>
                    <a:pt x="29504" y="41529"/>
                  </a:cubicBezTo>
                  <a:close/>
                  <a:moveTo>
                    <a:pt x="33230" y="41529"/>
                  </a:moveTo>
                  <a:cubicBezTo>
                    <a:pt x="33528" y="41529"/>
                    <a:pt x="33802" y="41779"/>
                    <a:pt x="33802" y="42089"/>
                  </a:cubicBezTo>
                  <a:cubicBezTo>
                    <a:pt x="33802" y="42386"/>
                    <a:pt x="33552" y="42660"/>
                    <a:pt x="33230" y="42660"/>
                  </a:cubicBezTo>
                  <a:cubicBezTo>
                    <a:pt x="32921" y="42660"/>
                    <a:pt x="32671" y="42398"/>
                    <a:pt x="32671" y="42089"/>
                  </a:cubicBezTo>
                  <a:cubicBezTo>
                    <a:pt x="32671" y="41779"/>
                    <a:pt x="32921" y="41529"/>
                    <a:pt x="33230" y="41529"/>
                  </a:cubicBezTo>
                  <a:close/>
                  <a:moveTo>
                    <a:pt x="36957" y="41529"/>
                  </a:moveTo>
                  <a:cubicBezTo>
                    <a:pt x="37255" y="41529"/>
                    <a:pt x="37517" y="41779"/>
                    <a:pt x="37517" y="42089"/>
                  </a:cubicBezTo>
                  <a:cubicBezTo>
                    <a:pt x="37517" y="42386"/>
                    <a:pt x="37267" y="42660"/>
                    <a:pt x="36957" y="42660"/>
                  </a:cubicBezTo>
                  <a:cubicBezTo>
                    <a:pt x="36648" y="42660"/>
                    <a:pt x="36386" y="42398"/>
                    <a:pt x="36386" y="42089"/>
                  </a:cubicBezTo>
                  <a:cubicBezTo>
                    <a:pt x="36409" y="41779"/>
                    <a:pt x="36648" y="41529"/>
                    <a:pt x="36957" y="41529"/>
                  </a:cubicBezTo>
                  <a:close/>
                  <a:moveTo>
                    <a:pt x="40672" y="41529"/>
                  </a:moveTo>
                  <a:cubicBezTo>
                    <a:pt x="40970" y="41529"/>
                    <a:pt x="41243" y="41779"/>
                    <a:pt x="41243" y="42089"/>
                  </a:cubicBezTo>
                  <a:cubicBezTo>
                    <a:pt x="41243" y="42386"/>
                    <a:pt x="40993" y="42660"/>
                    <a:pt x="40672" y="42660"/>
                  </a:cubicBezTo>
                  <a:cubicBezTo>
                    <a:pt x="40374" y="42660"/>
                    <a:pt x="40112" y="42398"/>
                    <a:pt x="40112" y="42089"/>
                  </a:cubicBezTo>
                  <a:cubicBezTo>
                    <a:pt x="40124" y="41779"/>
                    <a:pt x="40362" y="41529"/>
                    <a:pt x="40672" y="41529"/>
                  </a:cubicBezTo>
                  <a:close/>
                  <a:moveTo>
                    <a:pt x="44410" y="41529"/>
                  </a:moveTo>
                  <a:cubicBezTo>
                    <a:pt x="44708" y="41529"/>
                    <a:pt x="44982" y="41779"/>
                    <a:pt x="44982" y="42089"/>
                  </a:cubicBezTo>
                  <a:cubicBezTo>
                    <a:pt x="44982" y="42386"/>
                    <a:pt x="44720" y="42660"/>
                    <a:pt x="44410" y="42660"/>
                  </a:cubicBezTo>
                  <a:cubicBezTo>
                    <a:pt x="44113" y="42660"/>
                    <a:pt x="43851" y="42398"/>
                    <a:pt x="43851" y="42089"/>
                  </a:cubicBezTo>
                  <a:cubicBezTo>
                    <a:pt x="43851" y="41779"/>
                    <a:pt x="44101" y="41529"/>
                    <a:pt x="44410" y="41529"/>
                  </a:cubicBezTo>
                  <a:close/>
                  <a:moveTo>
                    <a:pt x="48137" y="41529"/>
                  </a:moveTo>
                  <a:cubicBezTo>
                    <a:pt x="48435" y="41529"/>
                    <a:pt x="48697" y="41779"/>
                    <a:pt x="48697" y="42089"/>
                  </a:cubicBezTo>
                  <a:cubicBezTo>
                    <a:pt x="48697" y="42386"/>
                    <a:pt x="48447" y="42660"/>
                    <a:pt x="48137" y="42660"/>
                  </a:cubicBezTo>
                  <a:cubicBezTo>
                    <a:pt x="47839" y="42660"/>
                    <a:pt x="47566" y="42398"/>
                    <a:pt x="47566" y="42089"/>
                  </a:cubicBezTo>
                  <a:cubicBezTo>
                    <a:pt x="47578" y="41779"/>
                    <a:pt x="47839" y="41529"/>
                    <a:pt x="48137" y="41529"/>
                  </a:cubicBezTo>
                  <a:close/>
                  <a:moveTo>
                    <a:pt x="51864" y="41529"/>
                  </a:moveTo>
                  <a:cubicBezTo>
                    <a:pt x="52161" y="41529"/>
                    <a:pt x="52435" y="41779"/>
                    <a:pt x="52435" y="42089"/>
                  </a:cubicBezTo>
                  <a:cubicBezTo>
                    <a:pt x="52435" y="42386"/>
                    <a:pt x="52185" y="42660"/>
                    <a:pt x="51864" y="42660"/>
                  </a:cubicBezTo>
                  <a:cubicBezTo>
                    <a:pt x="51566" y="42660"/>
                    <a:pt x="51304" y="42398"/>
                    <a:pt x="51304" y="42089"/>
                  </a:cubicBezTo>
                  <a:cubicBezTo>
                    <a:pt x="51304" y="41779"/>
                    <a:pt x="51554" y="41529"/>
                    <a:pt x="51864" y="41529"/>
                  </a:cubicBezTo>
                  <a:close/>
                  <a:moveTo>
                    <a:pt x="55602" y="41529"/>
                  </a:moveTo>
                  <a:cubicBezTo>
                    <a:pt x="55900" y="41529"/>
                    <a:pt x="56174" y="41779"/>
                    <a:pt x="56174" y="42089"/>
                  </a:cubicBezTo>
                  <a:cubicBezTo>
                    <a:pt x="56174" y="42386"/>
                    <a:pt x="55912" y="42660"/>
                    <a:pt x="55602" y="42660"/>
                  </a:cubicBezTo>
                  <a:cubicBezTo>
                    <a:pt x="55293" y="42660"/>
                    <a:pt x="55043" y="42398"/>
                    <a:pt x="55043" y="42089"/>
                  </a:cubicBezTo>
                  <a:cubicBezTo>
                    <a:pt x="55043" y="41779"/>
                    <a:pt x="55293" y="41529"/>
                    <a:pt x="55602" y="41529"/>
                  </a:cubicBezTo>
                  <a:close/>
                  <a:moveTo>
                    <a:pt x="59329" y="41529"/>
                  </a:moveTo>
                  <a:cubicBezTo>
                    <a:pt x="59627" y="41529"/>
                    <a:pt x="59889" y="41779"/>
                    <a:pt x="59889" y="42089"/>
                  </a:cubicBezTo>
                  <a:cubicBezTo>
                    <a:pt x="59889" y="42386"/>
                    <a:pt x="59639" y="42660"/>
                    <a:pt x="59329" y="42660"/>
                  </a:cubicBezTo>
                  <a:cubicBezTo>
                    <a:pt x="59008" y="42660"/>
                    <a:pt x="58757" y="42398"/>
                    <a:pt x="58757" y="42089"/>
                  </a:cubicBezTo>
                  <a:cubicBezTo>
                    <a:pt x="58757" y="41779"/>
                    <a:pt x="59008" y="41529"/>
                    <a:pt x="59329" y="41529"/>
                  </a:cubicBezTo>
                  <a:close/>
                  <a:moveTo>
                    <a:pt x="63056" y="41529"/>
                  </a:moveTo>
                  <a:cubicBezTo>
                    <a:pt x="63353" y="41529"/>
                    <a:pt x="63627" y="41779"/>
                    <a:pt x="63627" y="42089"/>
                  </a:cubicBezTo>
                  <a:cubicBezTo>
                    <a:pt x="63627" y="42386"/>
                    <a:pt x="63377" y="42660"/>
                    <a:pt x="63056" y="42660"/>
                  </a:cubicBezTo>
                  <a:cubicBezTo>
                    <a:pt x="62746" y="42660"/>
                    <a:pt x="62496" y="42398"/>
                    <a:pt x="62496" y="42089"/>
                  </a:cubicBezTo>
                  <a:cubicBezTo>
                    <a:pt x="62496" y="41779"/>
                    <a:pt x="62746" y="41529"/>
                    <a:pt x="63056" y="41529"/>
                  </a:cubicBezTo>
                  <a:close/>
                  <a:moveTo>
                    <a:pt x="66782" y="41529"/>
                  </a:moveTo>
                  <a:cubicBezTo>
                    <a:pt x="67080" y="41529"/>
                    <a:pt x="67342" y="41779"/>
                    <a:pt x="67342" y="42089"/>
                  </a:cubicBezTo>
                  <a:cubicBezTo>
                    <a:pt x="67342" y="42386"/>
                    <a:pt x="67092" y="42660"/>
                    <a:pt x="66782" y="42660"/>
                  </a:cubicBezTo>
                  <a:cubicBezTo>
                    <a:pt x="66473" y="42660"/>
                    <a:pt x="66211" y="42398"/>
                    <a:pt x="66211" y="42089"/>
                  </a:cubicBezTo>
                  <a:cubicBezTo>
                    <a:pt x="66235" y="41779"/>
                    <a:pt x="66473" y="41529"/>
                    <a:pt x="66782" y="41529"/>
                  </a:cubicBezTo>
                  <a:close/>
                  <a:moveTo>
                    <a:pt x="70509" y="41529"/>
                  </a:moveTo>
                  <a:cubicBezTo>
                    <a:pt x="70807" y="41529"/>
                    <a:pt x="71080" y="41779"/>
                    <a:pt x="71080" y="42089"/>
                  </a:cubicBezTo>
                  <a:cubicBezTo>
                    <a:pt x="71080" y="42386"/>
                    <a:pt x="70830" y="42660"/>
                    <a:pt x="70509" y="42660"/>
                  </a:cubicBezTo>
                  <a:cubicBezTo>
                    <a:pt x="70199" y="42660"/>
                    <a:pt x="69949" y="42398"/>
                    <a:pt x="69949" y="42089"/>
                  </a:cubicBezTo>
                  <a:cubicBezTo>
                    <a:pt x="69949" y="41779"/>
                    <a:pt x="70199" y="41529"/>
                    <a:pt x="70509" y="41529"/>
                  </a:cubicBezTo>
                  <a:close/>
                  <a:moveTo>
                    <a:pt x="74236" y="41529"/>
                  </a:moveTo>
                  <a:cubicBezTo>
                    <a:pt x="74533" y="41529"/>
                    <a:pt x="74795" y="41779"/>
                    <a:pt x="74795" y="42089"/>
                  </a:cubicBezTo>
                  <a:cubicBezTo>
                    <a:pt x="74795" y="42386"/>
                    <a:pt x="74545" y="42660"/>
                    <a:pt x="74236" y="42660"/>
                  </a:cubicBezTo>
                  <a:cubicBezTo>
                    <a:pt x="73938" y="42660"/>
                    <a:pt x="73676" y="42398"/>
                    <a:pt x="73676" y="42089"/>
                  </a:cubicBezTo>
                  <a:cubicBezTo>
                    <a:pt x="73676" y="41779"/>
                    <a:pt x="73926" y="41529"/>
                    <a:pt x="74236" y="41529"/>
                  </a:cubicBezTo>
                  <a:close/>
                  <a:moveTo>
                    <a:pt x="77855" y="41529"/>
                  </a:moveTo>
                  <a:cubicBezTo>
                    <a:pt x="78153" y="41529"/>
                    <a:pt x="78415" y="41779"/>
                    <a:pt x="78415" y="42089"/>
                  </a:cubicBezTo>
                  <a:cubicBezTo>
                    <a:pt x="78415" y="42386"/>
                    <a:pt x="78165" y="42660"/>
                    <a:pt x="77855" y="42660"/>
                  </a:cubicBezTo>
                  <a:cubicBezTo>
                    <a:pt x="77546" y="42660"/>
                    <a:pt x="77284" y="42398"/>
                    <a:pt x="77284" y="42089"/>
                  </a:cubicBezTo>
                  <a:cubicBezTo>
                    <a:pt x="77284" y="41779"/>
                    <a:pt x="77546" y="41529"/>
                    <a:pt x="77855" y="41529"/>
                  </a:cubicBezTo>
                  <a:close/>
                  <a:moveTo>
                    <a:pt x="81570" y="41529"/>
                  </a:moveTo>
                  <a:cubicBezTo>
                    <a:pt x="81868" y="41529"/>
                    <a:pt x="82141" y="41779"/>
                    <a:pt x="82141" y="42089"/>
                  </a:cubicBezTo>
                  <a:cubicBezTo>
                    <a:pt x="82141" y="42386"/>
                    <a:pt x="81879" y="42660"/>
                    <a:pt x="81570" y="42660"/>
                  </a:cubicBezTo>
                  <a:cubicBezTo>
                    <a:pt x="81260" y="42660"/>
                    <a:pt x="81010" y="42398"/>
                    <a:pt x="81010" y="42089"/>
                  </a:cubicBezTo>
                  <a:cubicBezTo>
                    <a:pt x="81022" y="41779"/>
                    <a:pt x="81260" y="41529"/>
                    <a:pt x="81570" y="41529"/>
                  </a:cubicBezTo>
                  <a:close/>
                  <a:moveTo>
                    <a:pt x="85308" y="41529"/>
                  </a:moveTo>
                  <a:cubicBezTo>
                    <a:pt x="85606" y="41529"/>
                    <a:pt x="85880" y="41779"/>
                    <a:pt x="85880" y="42089"/>
                  </a:cubicBezTo>
                  <a:cubicBezTo>
                    <a:pt x="85880" y="42386"/>
                    <a:pt x="85618" y="42660"/>
                    <a:pt x="85308" y="42660"/>
                  </a:cubicBezTo>
                  <a:cubicBezTo>
                    <a:pt x="84999" y="42660"/>
                    <a:pt x="84749" y="42398"/>
                    <a:pt x="84749" y="42089"/>
                  </a:cubicBezTo>
                  <a:cubicBezTo>
                    <a:pt x="84749" y="41779"/>
                    <a:pt x="84999" y="41529"/>
                    <a:pt x="85308" y="41529"/>
                  </a:cubicBezTo>
                  <a:close/>
                  <a:moveTo>
                    <a:pt x="89035" y="41529"/>
                  </a:moveTo>
                  <a:cubicBezTo>
                    <a:pt x="89333" y="41529"/>
                    <a:pt x="89595" y="41779"/>
                    <a:pt x="89595" y="42089"/>
                  </a:cubicBezTo>
                  <a:cubicBezTo>
                    <a:pt x="89595" y="42386"/>
                    <a:pt x="89345" y="42660"/>
                    <a:pt x="89035" y="42660"/>
                  </a:cubicBezTo>
                  <a:cubicBezTo>
                    <a:pt x="88714" y="42660"/>
                    <a:pt x="88464" y="42398"/>
                    <a:pt x="88464" y="42089"/>
                  </a:cubicBezTo>
                  <a:cubicBezTo>
                    <a:pt x="88475" y="41779"/>
                    <a:pt x="88714" y="41529"/>
                    <a:pt x="89035" y="41529"/>
                  </a:cubicBezTo>
                  <a:close/>
                  <a:moveTo>
                    <a:pt x="92762" y="41529"/>
                  </a:moveTo>
                  <a:cubicBezTo>
                    <a:pt x="93059" y="41529"/>
                    <a:pt x="93333" y="41779"/>
                    <a:pt x="93333" y="42089"/>
                  </a:cubicBezTo>
                  <a:cubicBezTo>
                    <a:pt x="93333" y="42386"/>
                    <a:pt x="93071" y="42660"/>
                    <a:pt x="92762" y="42660"/>
                  </a:cubicBezTo>
                  <a:cubicBezTo>
                    <a:pt x="92452" y="42660"/>
                    <a:pt x="92202" y="42398"/>
                    <a:pt x="92202" y="42089"/>
                  </a:cubicBezTo>
                  <a:cubicBezTo>
                    <a:pt x="92202" y="41779"/>
                    <a:pt x="92452" y="41529"/>
                    <a:pt x="92762" y="41529"/>
                  </a:cubicBezTo>
                  <a:close/>
                  <a:moveTo>
                    <a:pt x="96488" y="41529"/>
                  </a:moveTo>
                  <a:cubicBezTo>
                    <a:pt x="96786" y="41529"/>
                    <a:pt x="97048" y="41779"/>
                    <a:pt x="97048" y="42089"/>
                  </a:cubicBezTo>
                  <a:cubicBezTo>
                    <a:pt x="97048" y="42386"/>
                    <a:pt x="96798" y="42660"/>
                    <a:pt x="96488" y="42660"/>
                  </a:cubicBezTo>
                  <a:cubicBezTo>
                    <a:pt x="96191" y="42660"/>
                    <a:pt x="95917" y="42398"/>
                    <a:pt x="95917" y="42089"/>
                  </a:cubicBezTo>
                  <a:cubicBezTo>
                    <a:pt x="95917" y="41779"/>
                    <a:pt x="96179" y="41529"/>
                    <a:pt x="96488" y="41529"/>
                  </a:cubicBezTo>
                  <a:close/>
                  <a:moveTo>
                    <a:pt x="100203" y="41529"/>
                  </a:moveTo>
                  <a:cubicBezTo>
                    <a:pt x="100501" y="41529"/>
                    <a:pt x="100775" y="41779"/>
                    <a:pt x="100775" y="42089"/>
                  </a:cubicBezTo>
                  <a:cubicBezTo>
                    <a:pt x="100775" y="42386"/>
                    <a:pt x="100513" y="42660"/>
                    <a:pt x="100203" y="42660"/>
                  </a:cubicBezTo>
                  <a:cubicBezTo>
                    <a:pt x="99905" y="42660"/>
                    <a:pt x="99644" y="42398"/>
                    <a:pt x="99644" y="42089"/>
                  </a:cubicBezTo>
                  <a:cubicBezTo>
                    <a:pt x="99655" y="41779"/>
                    <a:pt x="99894" y="41529"/>
                    <a:pt x="100203" y="41529"/>
                  </a:cubicBezTo>
                  <a:close/>
                  <a:moveTo>
                    <a:pt x="103942" y="41529"/>
                  </a:moveTo>
                  <a:cubicBezTo>
                    <a:pt x="104239" y="41529"/>
                    <a:pt x="104513" y="41779"/>
                    <a:pt x="104513" y="42089"/>
                  </a:cubicBezTo>
                  <a:cubicBezTo>
                    <a:pt x="104513" y="42386"/>
                    <a:pt x="104251" y="42660"/>
                    <a:pt x="103942" y="42660"/>
                  </a:cubicBezTo>
                  <a:cubicBezTo>
                    <a:pt x="103644" y="42660"/>
                    <a:pt x="103382" y="42398"/>
                    <a:pt x="103382" y="42089"/>
                  </a:cubicBezTo>
                  <a:cubicBezTo>
                    <a:pt x="103382" y="41779"/>
                    <a:pt x="103632" y="41529"/>
                    <a:pt x="103942" y="41529"/>
                  </a:cubicBezTo>
                  <a:close/>
                  <a:moveTo>
                    <a:pt x="107668" y="41529"/>
                  </a:moveTo>
                  <a:cubicBezTo>
                    <a:pt x="107966" y="41529"/>
                    <a:pt x="108228" y="41779"/>
                    <a:pt x="108228" y="42089"/>
                  </a:cubicBezTo>
                  <a:cubicBezTo>
                    <a:pt x="108228" y="42386"/>
                    <a:pt x="107978" y="42660"/>
                    <a:pt x="107668" y="42660"/>
                  </a:cubicBezTo>
                  <a:cubicBezTo>
                    <a:pt x="107371" y="42660"/>
                    <a:pt x="107097" y="42398"/>
                    <a:pt x="107097" y="42089"/>
                  </a:cubicBezTo>
                  <a:cubicBezTo>
                    <a:pt x="107109" y="41779"/>
                    <a:pt x="107347" y="41529"/>
                    <a:pt x="107668" y="41529"/>
                  </a:cubicBezTo>
                  <a:close/>
                  <a:moveTo>
                    <a:pt x="111395" y="41529"/>
                  </a:moveTo>
                  <a:cubicBezTo>
                    <a:pt x="111693" y="41529"/>
                    <a:pt x="111967" y="41779"/>
                    <a:pt x="111967" y="42089"/>
                  </a:cubicBezTo>
                  <a:cubicBezTo>
                    <a:pt x="111967" y="42386"/>
                    <a:pt x="111705" y="42660"/>
                    <a:pt x="111395" y="42660"/>
                  </a:cubicBezTo>
                  <a:cubicBezTo>
                    <a:pt x="111085" y="42660"/>
                    <a:pt x="110835" y="42398"/>
                    <a:pt x="110835" y="42089"/>
                  </a:cubicBezTo>
                  <a:cubicBezTo>
                    <a:pt x="110835" y="41779"/>
                    <a:pt x="111085" y="41529"/>
                    <a:pt x="111395" y="41529"/>
                  </a:cubicBezTo>
                  <a:close/>
                  <a:moveTo>
                    <a:pt x="115122" y="41529"/>
                  </a:moveTo>
                  <a:cubicBezTo>
                    <a:pt x="115419" y="41529"/>
                    <a:pt x="115681" y="41779"/>
                    <a:pt x="115681" y="42089"/>
                  </a:cubicBezTo>
                  <a:cubicBezTo>
                    <a:pt x="115681" y="42386"/>
                    <a:pt x="115431" y="42660"/>
                    <a:pt x="115122" y="42660"/>
                  </a:cubicBezTo>
                  <a:cubicBezTo>
                    <a:pt x="114812" y="42660"/>
                    <a:pt x="114550" y="42398"/>
                    <a:pt x="114550" y="42089"/>
                  </a:cubicBezTo>
                  <a:cubicBezTo>
                    <a:pt x="114574" y="41779"/>
                    <a:pt x="114812" y="41529"/>
                    <a:pt x="115122" y="41529"/>
                  </a:cubicBezTo>
                  <a:close/>
                  <a:moveTo>
                    <a:pt x="118860" y="41529"/>
                  </a:moveTo>
                  <a:cubicBezTo>
                    <a:pt x="119158" y="41529"/>
                    <a:pt x="119420" y="41779"/>
                    <a:pt x="119420" y="42089"/>
                  </a:cubicBezTo>
                  <a:cubicBezTo>
                    <a:pt x="119420" y="42386"/>
                    <a:pt x="119170" y="42660"/>
                    <a:pt x="118860" y="42660"/>
                  </a:cubicBezTo>
                  <a:cubicBezTo>
                    <a:pt x="118539" y="42660"/>
                    <a:pt x="118289" y="42398"/>
                    <a:pt x="118289" y="42089"/>
                  </a:cubicBezTo>
                  <a:cubicBezTo>
                    <a:pt x="118289" y="41779"/>
                    <a:pt x="118539" y="41529"/>
                    <a:pt x="118860" y="41529"/>
                  </a:cubicBezTo>
                  <a:close/>
                  <a:moveTo>
                    <a:pt x="122575" y="41529"/>
                  </a:moveTo>
                  <a:cubicBezTo>
                    <a:pt x="122873" y="41529"/>
                    <a:pt x="123146" y="41779"/>
                    <a:pt x="123146" y="42089"/>
                  </a:cubicBezTo>
                  <a:cubicBezTo>
                    <a:pt x="123146" y="42386"/>
                    <a:pt x="122885" y="42660"/>
                    <a:pt x="122575" y="42660"/>
                  </a:cubicBezTo>
                  <a:cubicBezTo>
                    <a:pt x="122265" y="42660"/>
                    <a:pt x="122015" y="42398"/>
                    <a:pt x="122015" y="42089"/>
                  </a:cubicBezTo>
                  <a:cubicBezTo>
                    <a:pt x="122027" y="41779"/>
                    <a:pt x="122277" y="41529"/>
                    <a:pt x="122575" y="41529"/>
                  </a:cubicBezTo>
                  <a:close/>
                  <a:moveTo>
                    <a:pt x="126314" y="41529"/>
                  </a:moveTo>
                  <a:cubicBezTo>
                    <a:pt x="126611" y="41529"/>
                    <a:pt x="126873" y="41779"/>
                    <a:pt x="126873" y="42089"/>
                  </a:cubicBezTo>
                  <a:cubicBezTo>
                    <a:pt x="126873" y="42386"/>
                    <a:pt x="126623" y="42660"/>
                    <a:pt x="126314" y="42660"/>
                  </a:cubicBezTo>
                  <a:cubicBezTo>
                    <a:pt x="126004" y="42660"/>
                    <a:pt x="125742" y="42398"/>
                    <a:pt x="125742" y="42089"/>
                  </a:cubicBezTo>
                  <a:cubicBezTo>
                    <a:pt x="125742" y="41779"/>
                    <a:pt x="126004" y="41529"/>
                    <a:pt x="126314" y="41529"/>
                  </a:cubicBezTo>
                  <a:close/>
                  <a:moveTo>
                    <a:pt x="130028" y="41529"/>
                  </a:moveTo>
                  <a:cubicBezTo>
                    <a:pt x="130326" y="41529"/>
                    <a:pt x="130600" y="41779"/>
                    <a:pt x="130600" y="42089"/>
                  </a:cubicBezTo>
                  <a:cubicBezTo>
                    <a:pt x="130600" y="42386"/>
                    <a:pt x="130350" y="42660"/>
                    <a:pt x="130028" y="42660"/>
                  </a:cubicBezTo>
                  <a:cubicBezTo>
                    <a:pt x="129731" y="42660"/>
                    <a:pt x="129469" y="42398"/>
                    <a:pt x="129469" y="42089"/>
                  </a:cubicBezTo>
                  <a:cubicBezTo>
                    <a:pt x="129469" y="41779"/>
                    <a:pt x="129719" y="41529"/>
                    <a:pt x="130028" y="41529"/>
                  </a:cubicBezTo>
                  <a:close/>
                  <a:moveTo>
                    <a:pt x="133767" y="41529"/>
                  </a:moveTo>
                  <a:cubicBezTo>
                    <a:pt x="134065" y="41529"/>
                    <a:pt x="134326" y="41779"/>
                    <a:pt x="134326" y="42089"/>
                  </a:cubicBezTo>
                  <a:cubicBezTo>
                    <a:pt x="134326" y="42386"/>
                    <a:pt x="134076" y="42660"/>
                    <a:pt x="133767" y="42660"/>
                  </a:cubicBezTo>
                  <a:cubicBezTo>
                    <a:pt x="133469" y="42660"/>
                    <a:pt x="133207" y="42398"/>
                    <a:pt x="133207" y="42089"/>
                  </a:cubicBezTo>
                  <a:cubicBezTo>
                    <a:pt x="133207" y="41779"/>
                    <a:pt x="133457" y="41529"/>
                    <a:pt x="133767" y="41529"/>
                  </a:cubicBezTo>
                  <a:close/>
                  <a:moveTo>
                    <a:pt x="137494" y="41529"/>
                  </a:moveTo>
                  <a:cubicBezTo>
                    <a:pt x="137791" y="41529"/>
                    <a:pt x="138053" y="41779"/>
                    <a:pt x="138053" y="42089"/>
                  </a:cubicBezTo>
                  <a:cubicBezTo>
                    <a:pt x="138053" y="42386"/>
                    <a:pt x="137803" y="42660"/>
                    <a:pt x="137494" y="42660"/>
                  </a:cubicBezTo>
                  <a:cubicBezTo>
                    <a:pt x="137196" y="42660"/>
                    <a:pt x="136922" y="42398"/>
                    <a:pt x="136922" y="42089"/>
                  </a:cubicBezTo>
                  <a:cubicBezTo>
                    <a:pt x="136934" y="41779"/>
                    <a:pt x="137172" y="41529"/>
                    <a:pt x="137494" y="41529"/>
                  </a:cubicBezTo>
                  <a:close/>
                  <a:moveTo>
                    <a:pt x="141220" y="41529"/>
                  </a:moveTo>
                  <a:cubicBezTo>
                    <a:pt x="141518" y="41529"/>
                    <a:pt x="141792" y="41779"/>
                    <a:pt x="141792" y="42089"/>
                  </a:cubicBezTo>
                  <a:cubicBezTo>
                    <a:pt x="141792" y="42386"/>
                    <a:pt x="141530" y="42660"/>
                    <a:pt x="141220" y="42660"/>
                  </a:cubicBezTo>
                  <a:cubicBezTo>
                    <a:pt x="140911" y="42660"/>
                    <a:pt x="140661" y="42398"/>
                    <a:pt x="140661" y="42089"/>
                  </a:cubicBezTo>
                  <a:cubicBezTo>
                    <a:pt x="140661" y="41779"/>
                    <a:pt x="140911" y="41529"/>
                    <a:pt x="141220" y="41529"/>
                  </a:cubicBezTo>
                  <a:close/>
                  <a:moveTo>
                    <a:pt x="144947" y="41529"/>
                  </a:moveTo>
                  <a:cubicBezTo>
                    <a:pt x="145244" y="41529"/>
                    <a:pt x="145506" y="41779"/>
                    <a:pt x="145506" y="42089"/>
                  </a:cubicBezTo>
                  <a:cubicBezTo>
                    <a:pt x="145506" y="42386"/>
                    <a:pt x="145256" y="42660"/>
                    <a:pt x="144947" y="42660"/>
                  </a:cubicBezTo>
                  <a:cubicBezTo>
                    <a:pt x="144637" y="42660"/>
                    <a:pt x="144375" y="42398"/>
                    <a:pt x="144375" y="42089"/>
                  </a:cubicBezTo>
                  <a:cubicBezTo>
                    <a:pt x="144399" y="41779"/>
                    <a:pt x="144637" y="41529"/>
                    <a:pt x="144947" y="41529"/>
                  </a:cubicBezTo>
                  <a:close/>
                  <a:moveTo>
                    <a:pt x="1548" y="43386"/>
                  </a:moveTo>
                  <a:cubicBezTo>
                    <a:pt x="1846" y="43386"/>
                    <a:pt x="2119" y="43636"/>
                    <a:pt x="2119" y="43946"/>
                  </a:cubicBezTo>
                  <a:cubicBezTo>
                    <a:pt x="2119" y="44244"/>
                    <a:pt x="1858" y="44517"/>
                    <a:pt x="1548" y="44517"/>
                  </a:cubicBezTo>
                  <a:cubicBezTo>
                    <a:pt x="1238" y="44517"/>
                    <a:pt x="988" y="44267"/>
                    <a:pt x="988" y="43946"/>
                  </a:cubicBezTo>
                  <a:cubicBezTo>
                    <a:pt x="988" y="43636"/>
                    <a:pt x="1238" y="43386"/>
                    <a:pt x="1548" y="43386"/>
                  </a:cubicBezTo>
                  <a:close/>
                  <a:moveTo>
                    <a:pt x="5287" y="43386"/>
                  </a:moveTo>
                  <a:cubicBezTo>
                    <a:pt x="5596" y="43386"/>
                    <a:pt x="5846" y="43636"/>
                    <a:pt x="5846" y="43946"/>
                  </a:cubicBezTo>
                  <a:cubicBezTo>
                    <a:pt x="5846" y="44267"/>
                    <a:pt x="5596" y="44517"/>
                    <a:pt x="5287" y="44517"/>
                  </a:cubicBezTo>
                  <a:cubicBezTo>
                    <a:pt x="4977" y="44517"/>
                    <a:pt x="4715" y="44267"/>
                    <a:pt x="4715" y="43946"/>
                  </a:cubicBezTo>
                  <a:cubicBezTo>
                    <a:pt x="4715" y="43636"/>
                    <a:pt x="4977" y="43386"/>
                    <a:pt x="5287" y="43386"/>
                  </a:cubicBezTo>
                  <a:close/>
                  <a:moveTo>
                    <a:pt x="9001" y="43386"/>
                  </a:moveTo>
                  <a:cubicBezTo>
                    <a:pt x="9299" y="43386"/>
                    <a:pt x="9573" y="43636"/>
                    <a:pt x="9573" y="43946"/>
                  </a:cubicBezTo>
                  <a:cubicBezTo>
                    <a:pt x="9573" y="44244"/>
                    <a:pt x="9323" y="44517"/>
                    <a:pt x="9001" y="44517"/>
                  </a:cubicBezTo>
                  <a:cubicBezTo>
                    <a:pt x="8704" y="44517"/>
                    <a:pt x="8442" y="44267"/>
                    <a:pt x="8442" y="43946"/>
                  </a:cubicBezTo>
                  <a:cubicBezTo>
                    <a:pt x="8442" y="43636"/>
                    <a:pt x="8692" y="43386"/>
                    <a:pt x="9001" y="43386"/>
                  </a:cubicBezTo>
                  <a:close/>
                  <a:moveTo>
                    <a:pt x="12728" y="43386"/>
                  </a:moveTo>
                  <a:cubicBezTo>
                    <a:pt x="13037" y="43386"/>
                    <a:pt x="13288" y="43636"/>
                    <a:pt x="13288" y="43946"/>
                  </a:cubicBezTo>
                  <a:cubicBezTo>
                    <a:pt x="13288" y="44267"/>
                    <a:pt x="13037" y="44517"/>
                    <a:pt x="12728" y="44517"/>
                  </a:cubicBezTo>
                  <a:cubicBezTo>
                    <a:pt x="12418" y="44517"/>
                    <a:pt x="12156" y="44267"/>
                    <a:pt x="12156" y="43946"/>
                  </a:cubicBezTo>
                  <a:cubicBezTo>
                    <a:pt x="12180" y="43636"/>
                    <a:pt x="12418" y="43386"/>
                    <a:pt x="12728" y="43386"/>
                  </a:cubicBezTo>
                  <a:close/>
                  <a:moveTo>
                    <a:pt x="16466" y="43386"/>
                  </a:moveTo>
                  <a:cubicBezTo>
                    <a:pt x="16764" y="43386"/>
                    <a:pt x="17026" y="43636"/>
                    <a:pt x="17026" y="43946"/>
                  </a:cubicBezTo>
                  <a:cubicBezTo>
                    <a:pt x="17026" y="44244"/>
                    <a:pt x="16776" y="44517"/>
                    <a:pt x="16466" y="44517"/>
                  </a:cubicBezTo>
                  <a:cubicBezTo>
                    <a:pt x="16169" y="44517"/>
                    <a:pt x="15895" y="44267"/>
                    <a:pt x="15895" y="43946"/>
                  </a:cubicBezTo>
                  <a:cubicBezTo>
                    <a:pt x="15895" y="43636"/>
                    <a:pt x="16145" y="43386"/>
                    <a:pt x="16466" y="43386"/>
                  </a:cubicBezTo>
                  <a:close/>
                  <a:moveTo>
                    <a:pt x="20181" y="43386"/>
                  </a:moveTo>
                  <a:cubicBezTo>
                    <a:pt x="20491" y="43386"/>
                    <a:pt x="20753" y="43636"/>
                    <a:pt x="20753" y="43946"/>
                  </a:cubicBezTo>
                  <a:cubicBezTo>
                    <a:pt x="20753" y="44267"/>
                    <a:pt x="20491" y="44517"/>
                    <a:pt x="20181" y="44517"/>
                  </a:cubicBezTo>
                  <a:cubicBezTo>
                    <a:pt x="19872" y="44517"/>
                    <a:pt x="19622" y="44267"/>
                    <a:pt x="19622" y="43946"/>
                  </a:cubicBezTo>
                  <a:cubicBezTo>
                    <a:pt x="19634" y="43636"/>
                    <a:pt x="19872" y="43386"/>
                    <a:pt x="20181" y="43386"/>
                  </a:cubicBezTo>
                  <a:close/>
                  <a:moveTo>
                    <a:pt x="23920" y="43386"/>
                  </a:moveTo>
                  <a:cubicBezTo>
                    <a:pt x="24217" y="43386"/>
                    <a:pt x="24479" y="43636"/>
                    <a:pt x="24479" y="43946"/>
                  </a:cubicBezTo>
                  <a:cubicBezTo>
                    <a:pt x="24479" y="44244"/>
                    <a:pt x="24229" y="44517"/>
                    <a:pt x="23920" y="44517"/>
                  </a:cubicBezTo>
                  <a:cubicBezTo>
                    <a:pt x="23610" y="44517"/>
                    <a:pt x="23348" y="44267"/>
                    <a:pt x="23348" y="43946"/>
                  </a:cubicBezTo>
                  <a:cubicBezTo>
                    <a:pt x="23348" y="43636"/>
                    <a:pt x="23610" y="43386"/>
                    <a:pt x="23920" y="43386"/>
                  </a:cubicBezTo>
                  <a:close/>
                  <a:moveTo>
                    <a:pt x="27635" y="43386"/>
                  </a:moveTo>
                  <a:cubicBezTo>
                    <a:pt x="27956" y="43386"/>
                    <a:pt x="28206" y="43636"/>
                    <a:pt x="28206" y="43946"/>
                  </a:cubicBezTo>
                  <a:cubicBezTo>
                    <a:pt x="28206" y="44267"/>
                    <a:pt x="27956" y="44517"/>
                    <a:pt x="27635" y="44517"/>
                  </a:cubicBezTo>
                  <a:cubicBezTo>
                    <a:pt x="27325" y="44517"/>
                    <a:pt x="27075" y="44267"/>
                    <a:pt x="27075" y="43946"/>
                  </a:cubicBezTo>
                  <a:cubicBezTo>
                    <a:pt x="27087" y="43636"/>
                    <a:pt x="27325" y="43386"/>
                    <a:pt x="27635" y="43386"/>
                  </a:cubicBezTo>
                  <a:close/>
                  <a:moveTo>
                    <a:pt x="31373" y="43386"/>
                  </a:moveTo>
                  <a:cubicBezTo>
                    <a:pt x="31671" y="43386"/>
                    <a:pt x="31945" y="43636"/>
                    <a:pt x="31945" y="43946"/>
                  </a:cubicBezTo>
                  <a:cubicBezTo>
                    <a:pt x="31945" y="44244"/>
                    <a:pt x="31683" y="44517"/>
                    <a:pt x="31373" y="44517"/>
                  </a:cubicBezTo>
                  <a:cubicBezTo>
                    <a:pt x="31064" y="44517"/>
                    <a:pt x="30814" y="44267"/>
                    <a:pt x="30814" y="43946"/>
                  </a:cubicBezTo>
                  <a:cubicBezTo>
                    <a:pt x="30814" y="43636"/>
                    <a:pt x="31064" y="43386"/>
                    <a:pt x="31373" y="43386"/>
                  </a:cubicBezTo>
                  <a:close/>
                  <a:moveTo>
                    <a:pt x="35100" y="43386"/>
                  </a:moveTo>
                  <a:cubicBezTo>
                    <a:pt x="35409" y="43386"/>
                    <a:pt x="35659" y="43636"/>
                    <a:pt x="35659" y="43946"/>
                  </a:cubicBezTo>
                  <a:cubicBezTo>
                    <a:pt x="35659" y="44267"/>
                    <a:pt x="35409" y="44517"/>
                    <a:pt x="35100" y="44517"/>
                  </a:cubicBezTo>
                  <a:cubicBezTo>
                    <a:pt x="34778" y="44517"/>
                    <a:pt x="34528" y="44267"/>
                    <a:pt x="34528" y="43946"/>
                  </a:cubicBezTo>
                  <a:cubicBezTo>
                    <a:pt x="34540" y="43636"/>
                    <a:pt x="34778" y="43386"/>
                    <a:pt x="35100" y="43386"/>
                  </a:cubicBezTo>
                  <a:close/>
                  <a:moveTo>
                    <a:pt x="38815" y="43386"/>
                  </a:moveTo>
                  <a:cubicBezTo>
                    <a:pt x="39112" y="43386"/>
                    <a:pt x="39386" y="43636"/>
                    <a:pt x="39386" y="43946"/>
                  </a:cubicBezTo>
                  <a:cubicBezTo>
                    <a:pt x="39386" y="44244"/>
                    <a:pt x="39124" y="44517"/>
                    <a:pt x="38815" y="44517"/>
                  </a:cubicBezTo>
                  <a:cubicBezTo>
                    <a:pt x="38517" y="44517"/>
                    <a:pt x="38255" y="44267"/>
                    <a:pt x="38255" y="43946"/>
                  </a:cubicBezTo>
                  <a:cubicBezTo>
                    <a:pt x="38267" y="43636"/>
                    <a:pt x="38505" y="43386"/>
                    <a:pt x="38815" y="43386"/>
                  </a:cubicBezTo>
                  <a:close/>
                  <a:moveTo>
                    <a:pt x="42553" y="43386"/>
                  </a:moveTo>
                  <a:cubicBezTo>
                    <a:pt x="42863" y="43386"/>
                    <a:pt x="43113" y="43636"/>
                    <a:pt x="43113" y="43946"/>
                  </a:cubicBezTo>
                  <a:cubicBezTo>
                    <a:pt x="43113" y="44267"/>
                    <a:pt x="42863" y="44517"/>
                    <a:pt x="42553" y="44517"/>
                  </a:cubicBezTo>
                  <a:cubicBezTo>
                    <a:pt x="42232" y="44517"/>
                    <a:pt x="41982" y="44267"/>
                    <a:pt x="41982" y="43946"/>
                  </a:cubicBezTo>
                  <a:cubicBezTo>
                    <a:pt x="41982" y="43636"/>
                    <a:pt x="42244" y="43386"/>
                    <a:pt x="42553" y="43386"/>
                  </a:cubicBezTo>
                  <a:close/>
                  <a:moveTo>
                    <a:pt x="46268" y="43386"/>
                  </a:moveTo>
                  <a:cubicBezTo>
                    <a:pt x="46565" y="43386"/>
                    <a:pt x="46839" y="43636"/>
                    <a:pt x="46839" y="43946"/>
                  </a:cubicBezTo>
                  <a:cubicBezTo>
                    <a:pt x="46839" y="44244"/>
                    <a:pt x="46589" y="44517"/>
                    <a:pt x="46268" y="44517"/>
                  </a:cubicBezTo>
                  <a:cubicBezTo>
                    <a:pt x="45970" y="44517"/>
                    <a:pt x="45708" y="44267"/>
                    <a:pt x="45708" y="43946"/>
                  </a:cubicBezTo>
                  <a:cubicBezTo>
                    <a:pt x="45720" y="43636"/>
                    <a:pt x="45958" y="43386"/>
                    <a:pt x="46268" y="43386"/>
                  </a:cubicBezTo>
                  <a:close/>
                  <a:moveTo>
                    <a:pt x="50006" y="43386"/>
                  </a:moveTo>
                  <a:cubicBezTo>
                    <a:pt x="50316" y="43386"/>
                    <a:pt x="50578" y="43636"/>
                    <a:pt x="50578" y="43946"/>
                  </a:cubicBezTo>
                  <a:cubicBezTo>
                    <a:pt x="50578" y="44267"/>
                    <a:pt x="50316" y="44517"/>
                    <a:pt x="50006" y="44517"/>
                  </a:cubicBezTo>
                  <a:cubicBezTo>
                    <a:pt x="49697" y="44517"/>
                    <a:pt x="49447" y="44267"/>
                    <a:pt x="49447" y="43946"/>
                  </a:cubicBezTo>
                  <a:cubicBezTo>
                    <a:pt x="49447" y="43636"/>
                    <a:pt x="49697" y="43386"/>
                    <a:pt x="50006" y="43386"/>
                  </a:cubicBezTo>
                  <a:close/>
                  <a:moveTo>
                    <a:pt x="53733" y="43386"/>
                  </a:moveTo>
                  <a:cubicBezTo>
                    <a:pt x="54031" y="43386"/>
                    <a:pt x="54293" y="43636"/>
                    <a:pt x="54293" y="43946"/>
                  </a:cubicBezTo>
                  <a:cubicBezTo>
                    <a:pt x="54293" y="44244"/>
                    <a:pt x="54043" y="44517"/>
                    <a:pt x="53733" y="44517"/>
                  </a:cubicBezTo>
                  <a:cubicBezTo>
                    <a:pt x="53412" y="44517"/>
                    <a:pt x="53162" y="44267"/>
                    <a:pt x="53162" y="43946"/>
                  </a:cubicBezTo>
                  <a:cubicBezTo>
                    <a:pt x="53173" y="43636"/>
                    <a:pt x="53412" y="43386"/>
                    <a:pt x="53733" y="43386"/>
                  </a:cubicBezTo>
                  <a:close/>
                  <a:moveTo>
                    <a:pt x="57460" y="43386"/>
                  </a:moveTo>
                  <a:cubicBezTo>
                    <a:pt x="57781" y="43386"/>
                    <a:pt x="58031" y="43636"/>
                    <a:pt x="58031" y="43946"/>
                  </a:cubicBezTo>
                  <a:cubicBezTo>
                    <a:pt x="58031" y="44267"/>
                    <a:pt x="57781" y="44517"/>
                    <a:pt x="57460" y="44517"/>
                  </a:cubicBezTo>
                  <a:cubicBezTo>
                    <a:pt x="57150" y="44517"/>
                    <a:pt x="56900" y="44267"/>
                    <a:pt x="56900" y="43946"/>
                  </a:cubicBezTo>
                  <a:cubicBezTo>
                    <a:pt x="56900" y="43636"/>
                    <a:pt x="57150" y="43386"/>
                    <a:pt x="57460" y="43386"/>
                  </a:cubicBezTo>
                  <a:close/>
                  <a:moveTo>
                    <a:pt x="61186" y="43386"/>
                  </a:moveTo>
                  <a:cubicBezTo>
                    <a:pt x="61484" y="43386"/>
                    <a:pt x="61746" y="43636"/>
                    <a:pt x="61746" y="43946"/>
                  </a:cubicBezTo>
                  <a:cubicBezTo>
                    <a:pt x="61746" y="44244"/>
                    <a:pt x="61496" y="44517"/>
                    <a:pt x="61186" y="44517"/>
                  </a:cubicBezTo>
                  <a:cubicBezTo>
                    <a:pt x="60877" y="44517"/>
                    <a:pt x="60615" y="44267"/>
                    <a:pt x="60615" y="43946"/>
                  </a:cubicBezTo>
                  <a:cubicBezTo>
                    <a:pt x="60639" y="43636"/>
                    <a:pt x="60877" y="43386"/>
                    <a:pt x="61186" y="43386"/>
                  </a:cubicBezTo>
                  <a:close/>
                  <a:moveTo>
                    <a:pt x="64925" y="43386"/>
                  </a:moveTo>
                  <a:cubicBezTo>
                    <a:pt x="65234" y="43386"/>
                    <a:pt x="65485" y="43636"/>
                    <a:pt x="65485" y="43946"/>
                  </a:cubicBezTo>
                  <a:cubicBezTo>
                    <a:pt x="65485" y="44267"/>
                    <a:pt x="65234" y="44517"/>
                    <a:pt x="64925" y="44517"/>
                  </a:cubicBezTo>
                  <a:cubicBezTo>
                    <a:pt x="64603" y="44517"/>
                    <a:pt x="64353" y="44267"/>
                    <a:pt x="64353" y="43946"/>
                  </a:cubicBezTo>
                  <a:cubicBezTo>
                    <a:pt x="64353" y="43636"/>
                    <a:pt x="64603" y="43386"/>
                    <a:pt x="64925" y="43386"/>
                  </a:cubicBezTo>
                  <a:close/>
                  <a:moveTo>
                    <a:pt x="68640" y="43386"/>
                  </a:moveTo>
                  <a:cubicBezTo>
                    <a:pt x="68937" y="43386"/>
                    <a:pt x="69211" y="43636"/>
                    <a:pt x="69211" y="43946"/>
                  </a:cubicBezTo>
                  <a:cubicBezTo>
                    <a:pt x="69211" y="44244"/>
                    <a:pt x="68949" y="44517"/>
                    <a:pt x="68640" y="44517"/>
                  </a:cubicBezTo>
                  <a:cubicBezTo>
                    <a:pt x="68330" y="44517"/>
                    <a:pt x="68080" y="44267"/>
                    <a:pt x="68080" y="43946"/>
                  </a:cubicBezTo>
                  <a:cubicBezTo>
                    <a:pt x="68092" y="43636"/>
                    <a:pt x="68330" y="43386"/>
                    <a:pt x="68640" y="43386"/>
                  </a:cubicBezTo>
                  <a:close/>
                  <a:moveTo>
                    <a:pt x="72366" y="43386"/>
                  </a:moveTo>
                  <a:cubicBezTo>
                    <a:pt x="72676" y="43386"/>
                    <a:pt x="72926" y="43636"/>
                    <a:pt x="72926" y="43946"/>
                  </a:cubicBezTo>
                  <a:cubicBezTo>
                    <a:pt x="72926" y="44267"/>
                    <a:pt x="72676" y="44517"/>
                    <a:pt x="72366" y="44517"/>
                  </a:cubicBezTo>
                  <a:cubicBezTo>
                    <a:pt x="72045" y="44517"/>
                    <a:pt x="71795" y="44267"/>
                    <a:pt x="71795" y="43946"/>
                  </a:cubicBezTo>
                  <a:cubicBezTo>
                    <a:pt x="71807" y="43636"/>
                    <a:pt x="72069" y="43386"/>
                    <a:pt x="72366" y="43386"/>
                  </a:cubicBezTo>
                  <a:close/>
                  <a:moveTo>
                    <a:pt x="76093" y="43386"/>
                  </a:moveTo>
                  <a:cubicBezTo>
                    <a:pt x="76391" y="43386"/>
                    <a:pt x="76664" y="43636"/>
                    <a:pt x="76664" y="43946"/>
                  </a:cubicBezTo>
                  <a:cubicBezTo>
                    <a:pt x="76664" y="44244"/>
                    <a:pt x="76403" y="44517"/>
                    <a:pt x="76093" y="44517"/>
                  </a:cubicBezTo>
                  <a:cubicBezTo>
                    <a:pt x="75795" y="44517"/>
                    <a:pt x="75533" y="44267"/>
                    <a:pt x="75533" y="43946"/>
                  </a:cubicBezTo>
                  <a:cubicBezTo>
                    <a:pt x="75533" y="43636"/>
                    <a:pt x="75783" y="43386"/>
                    <a:pt x="76093" y="43386"/>
                  </a:cubicBezTo>
                  <a:close/>
                  <a:moveTo>
                    <a:pt x="79712" y="43386"/>
                  </a:moveTo>
                  <a:cubicBezTo>
                    <a:pt x="80010" y="43386"/>
                    <a:pt x="80284" y="43636"/>
                    <a:pt x="80284" y="43946"/>
                  </a:cubicBezTo>
                  <a:cubicBezTo>
                    <a:pt x="80284" y="44244"/>
                    <a:pt x="80022" y="44517"/>
                    <a:pt x="79712" y="44517"/>
                  </a:cubicBezTo>
                  <a:cubicBezTo>
                    <a:pt x="79403" y="44517"/>
                    <a:pt x="79153" y="44267"/>
                    <a:pt x="79153" y="43946"/>
                  </a:cubicBezTo>
                  <a:cubicBezTo>
                    <a:pt x="79165" y="43636"/>
                    <a:pt x="79403" y="43386"/>
                    <a:pt x="79712" y="43386"/>
                  </a:cubicBezTo>
                  <a:close/>
                  <a:moveTo>
                    <a:pt x="83451" y="43386"/>
                  </a:moveTo>
                  <a:cubicBezTo>
                    <a:pt x="83761" y="43386"/>
                    <a:pt x="84011" y="43636"/>
                    <a:pt x="84011" y="43946"/>
                  </a:cubicBezTo>
                  <a:cubicBezTo>
                    <a:pt x="84011" y="44267"/>
                    <a:pt x="83761" y="44517"/>
                    <a:pt x="83451" y="44517"/>
                  </a:cubicBezTo>
                  <a:cubicBezTo>
                    <a:pt x="83141" y="44517"/>
                    <a:pt x="82880" y="44267"/>
                    <a:pt x="82880" y="43946"/>
                  </a:cubicBezTo>
                  <a:cubicBezTo>
                    <a:pt x="82880" y="43636"/>
                    <a:pt x="83141" y="43386"/>
                    <a:pt x="83451" y="43386"/>
                  </a:cubicBezTo>
                  <a:close/>
                  <a:moveTo>
                    <a:pt x="87166" y="43386"/>
                  </a:moveTo>
                  <a:cubicBezTo>
                    <a:pt x="87463" y="43386"/>
                    <a:pt x="87737" y="43636"/>
                    <a:pt x="87737" y="43946"/>
                  </a:cubicBezTo>
                  <a:cubicBezTo>
                    <a:pt x="87737" y="44244"/>
                    <a:pt x="87475" y="44517"/>
                    <a:pt x="87166" y="44517"/>
                  </a:cubicBezTo>
                  <a:cubicBezTo>
                    <a:pt x="86856" y="44517"/>
                    <a:pt x="86606" y="44267"/>
                    <a:pt x="86606" y="43946"/>
                  </a:cubicBezTo>
                  <a:cubicBezTo>
                    <a:pt x="86618" y="43636"/>
                    <a:pt x="86856" y="43386"/>
                    <a:pt x="87166" y="43386"/>
                  </a:cubicBezTo>
                  <a:close/>
                  <a:moveTo>
                    <a:pt x="90904" y="43386"/>
                  </a:moveTo>
                  <a:cubicBezTo>
                    <a:pt x="91214" y="43386"/>
                    <a:pt x="91464" y="43636"/>
                    <a:pt x="91464" y="43946"/>
                  </a:cubicBezTo>
                  <a:cubicBezTo>
                    <a:pt x="91464" y="44267"/>
                    <a:pt x="91214" y="44517"/>
                    <a:pt x="90904" y="44517"/>
                  </a:cubicBezTo>
                  <a:cubicBezTo>
                    <a:pt x="90595" y="44517"/>
                    <a:pt x="90345" y="44267"/>
                    <a:pt x="90345" y="43946"/>
                  </a:cubicBezTo>
                  <a:cubicBezTo>
                    <a:pt x="90345" y="43636"/>
                    <a:pt x="90595" y="43386"/>
                    <a:pt x="90904" y="43386"/>
                  </a:cubicBezTo>
                  <a:close/>
                  <a:moveTo>
                    <a:pt x="94631" y="43386"/>
                  </a:moveTo>
                  <a:cubicBezTo>
                    <a:pt x="94929" y="43386"/>
                    <a:pt x="95191" y="43636"/>
                    <a:pt x="95191" y="43946"/>
                  </a:cubicBezTo>
                  <a:cubicBezTo>
                    <a:pt x="95191" y="44244"/>
                    <a:pt x="94941" y="44517"/>
                    <a:pt x="94631" y="44517"/>
                  </a:cubicBezTo>
                  <a:cubicBezTo>
                    <a:pt x="94310" y="44517"/>
                    <a:pt x="94060" y="44267"/>
                    <a:pt x="94060" y="43946"/>
                  </a:cubicBezTo>
                  <a:cubicBezTo>
                    <a:pt x="94071" y="43636"/>
                    <a:pt x="94310" y="43386"/>
                    <a:pt x="94631" y="43386"/>
                  </a:cubicBezTo>
                  <a:close/>
                  <a:moveTo>
                    <a:pt x="98346" y="43386"/>
                  </a:moveTo>
                  <a:cubicBezTo>
                    <a:pt x="98655" y="43386"/>
                    <a:pt x="98905" y="43636"/>
                    <a:pt x="98905" y="43946"/>
                  </a:cubicBezTo>
                  <a:cubicBezTo>
                    <a:pt x="98905" y="44267"/>
                    <a:pt x="98655" y="44517"/>
                    <a:pt x="98346" y="44517"/>
                  </a:cubicBezTo>
                  <a:cubicBezTo>
                    <a:pt x="98036" y="44517"/>
                    <a:pt x="97786" y="44267"/>
                    <a:pt x="97786" y="43946"/>
                  </a:cubicBezTo>
                  <a:cubicBezTo>
                    <a:pt x="97798" y="43636"/>
                    <a:pt x="98036" y="43386"/>
                    <a:pt x="98346" y="43386"/>
                  </a:cubicBezTo>
                  <a:close/>
                  <a:moveTo>
                    <a:pt x="102084" y="43386"/>
                  </a:moveTo>
                  <a:cubicBezTo>
                    <a:pt x="102382" y="43386"/>
                    <a:pt x="102644" y="43636"/>
                    <a:pt x="102644" y="43946"/>
                  </a:cubicBezTo>
                  <a:cubicBezTo>
                    <a:pt x="102644" y="44244"/>
                    <a:pt x="102394" y="44517"/>
                    <a:pt x="102084" y="44517"/>
                  </a:cubicBezTo>
                  <a:cubicBezTo>
                    <a:pt x="101787" y="44517"/>
                    <a:pt x="101513" y="44267"/>
                    <a:pt x="101513" y="43946"/>
                  </a:cubicBezTo>
                  <a:cubicBezTo>
                    <a:pt x="101513" y="43636"/>
                    <a:pt x="101775" y="43386"/>
                    <a:pt x="102084" y="43386"/>
                  </a:cubicBezTo>
                  <a:close/>
                  <a:moveTo>
                    <a:pt x="105799" y="43386"/>
                  </a:moveTo>
                  <a:cubicBezTo>
                    <a:pt x="106121" y="43386"/>
                    <a:pt x="106371" y="43636"/>
                    <a:pt x="106371" y="43946"/>
                  </a:cubicBezTo>
                  <a:cubicBezTo>
                    <a:pt x="106371" y="44267"/>
                    <a:pt x="106109" y="44517"/>
                    <a:pt x="105799" y="44517"/>
                  </a:cubicBezTo>
                  <a:cubicBezTo>
                    <a:pt x="105490" y="44517"/>
                    <a:pt x="105239" y="44267"/>
                    <a:pt x="105239" y="43946"/>
                  </a:cubicBezTo>
                  <a:cubicBezTo>
                    <a:pt x="105251" y="43636"/>
                    <a:pt x="105490" y="43386"/>
                    <a:pt x="105799" y="43386"/>
                  </a:cubicBezTo>
                  <a:close/>
                  <a:moveTo>
                    <a:pt x="109538" y="43386"/>
                  </a:moveTo>
                  <a:cubicBezTo>
                    <a:pt x="109835" y="43386"/>
                    <a:pt x="110109" y="43636"/>
                    <a:pt x="110109" y="43946"/>
                  </a:cubicBezTo>
                  <a:cubicBezTo>
                    <a:pt x="110109" y="44244"/>
                    <a:pt x="109847" y="44517"/>
                    <a:pt x="109538" y="44517"/>
                  </a:cubicBezTo>
                  <a:cubicBezTo>
                    <a:pt x="109228" y="44517"/>
                    <a:pt x="108978" y="44267"/>
                    <a:pt x="108978" y="43946"/>
                  </a:cubicBezTo>
                  <a:cubicBezTo>
                    <a:pt x="108978" y="43636"/>
                    <a:pt x="109228" y="43386"/>
                    <a:pt x="109538" y="43386"/>
                  </a:cubicBezTo>
                  <a:close/>
                  <a:moveTo>
                    <a:pt x="113264" y="43386"/>
                  </a:moveTo>
                  <a:cubicBezTo>
                    <a:pt x="113574" y="43386"/>
                    <a:pt x="113824" y="43636"/>
                    <a:pt x="113824" y="43946"/>
                  </a:cubicBezTo>
                  <a:cubicBezTo>
                    <a:pt x="113824" y="44267"/>
                    <a:pt x="113574" y="44517"/>
                    <a:pt x="113264" y="44517"/>
                  </a:cubicBezTo>
                  <a:cubicBezTo>
                    <a:pt x="112943" y="44517"/>
                    <a:pt x="112693" y="44267"/>
                    <a:pt x="112693" y="43946"/>
                  </a:cubicBezTo>
                  <a:cubicBezTo>
                    <a:pt x="112705" y="43636"/>
                    <a:pt x="112943" y="43386"/>
                    <a:pt x="113264" y="43386"/>
                  </a:cubicBezTo>
                  <a:close/>
                  <a:moveTo>
                    <a:pt x="116991" y="43386"/>
                  </a:moveTo>
                  <a:cubicBezTo>
                    <a:pt x="117289" y="43386"/>
                    <a:pt x="117562" y="43636"/>
                    <a:pt x="117562" y="43946"/>
                  </a:cubicBezTo>
                  <a:cubicBezTo>
                    <a:pt x="117562" y="44244"/>
                    <a:pt x="117312" y="44517"/>
                    <a:pt x="116991" y="44517"/>
                  </a:cubicBezTo>
                  <a:cubicBezTo>
                    <a:pt x="116681" y="44517"/>
                    <a:pt x="116431" y="44267"/>
                    <a:pt x="116431" y="43946"/>
                  </a:cubicBezTo>
                  <a:cubicBezTo>
                    <a:pt x="116431" y="43636"/>
                    <a:pt x="116681" y="43386"/>
                    <a:pt x="116991" y="43386"/>
                  </a:cubicBezTo>
                  <a:close/>
                  <a:moveTo>
                    <a:pt x="120718" y="43386"/>
                  </a:moveTo>
                  <a:cubicBezTo>
                    <a:pt x="121027" y="43386"/>
                    <a:pt x="121277" y="43636"/>
                    <a:pt x="121277" y="43946"/>
                  </a:cubicBezTo>
                  <a:cubicBezTo>
                    <a:pt x="121277" y="44267"/>
                    <a:pt x="121027" y="44517"/>
                    <a:pt x="120718" y="44517"/>
                  </a:cubicBezTo>
                  <a:cubicBezTo>
                    <a:pt x="120408" y="44517"/>
                    <a:pt x="120146" y="44267"/>
                    <a:pt x="120146" y="43946"/>
                  </a:cubicBezTo>
                  <a:cubicBezTo>
                    <a:pt x="120170" y="43636"/>
                    <a:pt x="120420" y="43386"/>
                    <a:pt x="120718" y="43386"/>
                  </a:cubicBezTo>
                  <a:close/>
                  <a:moveTo>
                    <a:pt x="124456" y="43386"/>
                  </a:moveTo>
                  <a:cubicBezTo>
                    <a:pt x="124754" y="43386"/>
                    <a:pt x="125016" y="43636"/>
                    <a:pt x="125016" y="43946"/>
                  </a:cubicBezTo>
                  <a:cubicBezTo>
                    <a:pt x="125016" y="44244"/>
                    <a:pt x="124766" y="44517"/>
                    <a:pt x="124456" y="44517"/>
                  </a:cubicBezTo>
                  <a:cubicBezTo>
                    <a:pt x="124135" y="44517"/>
                    <a:pt x="123885" y="44267"/>
                    <a:pt x="123885" y="43946"/>
                  </a:cubicBezTo>
                  <a:cubicBezTo>
                    <a:pt x="123885" y="43636"/>
                    <a:pt x="124135" y="43386"/>
                    <a:pt x="124456" y="43386"/>
                  </a:cubicBezTo>
                  <a:close/>
                  <a:moveTo>
                    <a:pt x="128171" y="43386"/>
                  </a:moveTo>
                  <a:cubicBezTo>
                    <a:pt x="128480" y="43386"/>
                    <a:pt x="128742" y="43636"/>
                    <a:pt x="128742" y="43946"/>
                  </a:cubicBezTo>
                  <a:cubicBezTo>
                    <a:pt x="128742" y="44267"/>
                    <a:pt x="128480" y="44517"/>
                    <a:pt x="128171" y="44517"/>
                  </a:cubicBezTo>
                  <a:cubicBezTo>
                    <a:pt x="127861" y="44517"/>
                    <a:pt x="127611" y="44267"/>
                    <a:pt x="127611" y="43946"/>
                  </a:cubicBezTo>
                  <a:cubicBezTo>
                    <a:pt x="127611" y="43636"/>
                    <a:pt x="127861" y="43386"/>
                    <a:pt x="128171" y="43386"/>
                  </a:cubicBezTo>
                  <a:close/>
                  <a:moveTo>
                    <a:pt x="131898" y="43386"/>
                  </a:moveTo>
                  <a:cubicBezTo>
                    <a:pt x="132195" y="43386"/>
                    <a:pt x="132457" y="43636"/>
                    <a:pt x="132457" y="43946"/>
                  </a:cubicBezTo>
                  <a:cubicBezTo>
                    <a:pt x="132457" y="44244"/>
                    <a:pt x="132207" y="44517"/>
                    <a:pt x="131898" y="44517"/>
                  </a:cubicBezTo>
                  <a:cubicBezTo>
                    <a:pt x="131600" y="44517"/>
                    <a:pt x="131326" y="44267"/>
                    <a:pt x="131326" y="43946"/>
                  </a:cubicBezTo>
                  <a:cubicBezTo>
                    <a:pt x="131338" y="43636"/>
                    <a:pt x="131576" y="43386"/>
                    <a:pt x="131898" y="43386"/>
                  </a:cubicBezTo>
                  <a:close/>
                  <a:moveTo>
                    <a:pt x="135624" y="43386"/>
                  </a:moveTo>
                  <a:cubicBezTo>
                    <a:pt x="135946" y="43386"/>
                    <a:pt x="136196" y="43636"/>
                    <a:pt x="136196" y="43946"/>
                  </a:cubicBezTo>
                  <a:cubicBezTo>
                    <a:pt x="136196" y="44267"/>
                    <a:pt x="135934" y="44517"/>
                    <a:pt x="135624" y="44517"/>
                  </a:cubicBezTo>
                  <a:cubicBezTo>
                    <a:pt x="135315" y="44517"/>
                    <a:pt x="135065" y="44267"/>
                    <a:pt x="135065" y="43946"/>
                  </a:cubicBezTo>
                  <a:cubicBezTo>
                    <a:pt x="135065" y="43636"/>
                    <a:pt x="135315" y="43386"/>
                    <a:pt x="135624" y="43386"/>
                  </a:cubicBezTo>
                  <a:close/>
                  <a:moveTo>
                    <a:pt x="139351" y="43386"/>
                  </a:moveTo>
                  <a:cubicBezTo>
                    <a:pt x="139649" y="43386"/>
                    <a:pt x="139910" y="43636"/>
                    <a:pt x="139910" y="43946"/>
                  </a:cubicBezTo>
                  <a:cubicBezTo>
                    <a:pt x="139910" y="44244"/>
                    <a:pt x="139660" y="44517"/>
                    <a:pt x="139351" y="44517"/>
                  </a:cubicBezTo>
                  <a:cubicBezTo>
                    <a:pt x="139053" y="44517"/>
                    <a:pt x="138779" y="44267"/>
                    <a:pt x="138779" y="43946"/>
                  </a:cubicBezTo>
                  <a:cubicBezTo>
                    <a:pt x="138803" y="43636"/>
                    <a:pt x="139041" y="43386"/>
                    <a:pt x="139351" y="43386"/>
                  </a:cubicBezTo>
                  <a:close/>
                  <a:moveTo>
                    <a:pt x="143089" y="43386"/>
                  </a:moveTo>
                  <a:cubicBezTo>
                    <a:pt x="143399" y="43386"/>
                    <a:pt x="143649" y="43636"/>
                    <a:pt x="143649" y="43946"/>
                  </a:cubicBezTo>
                  <a:cubicBezTo>
                    <a:pt x="143649" y="44267"/>
                    <a:pt x="143399" y="44517"/>
                    <a:pt x="143089" y="44517"/>
                  </a:cubicBezTo>
                  <a:cubicBezTo>
                    <a:pt x="142768" y="44517"/>
                    <a:pt x="142518" y="44267"/>
                    <a:pt x="142518" y="43946"/>
                  </a:cubicBezTo>
                  <a:cubicBezTo>
                    <a:pt x="142518" y="43636"/>
                    <a:pt x="142768" y="43386"/>
                    <a:pt x="143089" y="43386"/>
                  </a:cubicBezTo>
                  <a:close/>
                  <a:moveTo>
                    <a:pt x="146804" y="43386"/>
                  </a:moveTo>
                  <a:cubicBezTo>
                    <a:pt x="147102" y="43386"/>
                    <a:pt x="147376" y="43636"/>
                    <a:pt x="147376" y="43946"/>
                  </a:cubicBezTo>
                  <a:cubicBezTo>
                    <a:pt x="147376" y="44244"/>
                    <a:pt x="147114" y="44517"/>
                    <a:pt x="146804" y="44517"/>
                  </a:cubicBezTo>
                  <a:cubicBezTo>
                    <a:pt x="146495" y="44517"/>
                    <a:pt x="146245" y="44267"/>
                    <a:pt x="146245" y="43946"/>
                  </a:cubicBezTo>
                  <a:cubicBezTo>
                    <a:pt x="146257" y="43636"/>
                    <a:pt x="146495" y="43386"/>
                    <a:pt x="146804" y="43386"/>
                  </a:cubicBezTo>
                  <a:close/>
                  <a:moveTo>
                    <a:pt x="3405" y="45244"/>
                  </a:moveTo>
                  <a:cubicBezTo>
                    <a:pt x="3703" y="45244"/>
                    <a:pt x="3977" y="45494"/>
                    <a:pt x="3977" y="45815"/>
                  </a:cubicBezTo>
                  <a:cubicBezTo>
                    <a:pt x="3977" y="46113"/>
                    <a:pt x="3727" y="46375"/>
                    <a:pt x="3405" y="46375"/>
                  </a:cubicBezTo>
                  <a:cubicBezTo>
                    <a:pt x="3096" y="46375"/>
                    <a:pt x="2846" y="46125"/>
                    <a:pt x="2846" y="45815"/>
                  </a:cubicBezTo>
                  <a:cubicBezTo>
                    <a:pt x="2858" y="45518"/>
                    <a:pt x="3096" y="45244"/>
                    <a:pt x="3405" y="45244"/>
                  </a:cubicBezTo>
                  <a:close/>
                  <a:moveTo>
                    <a:pt x="7132" y="45244"/>
                  </a:moveTo>
                  <a:cubicBezTo>
                    <a:pt x="7430" y="45244"/>
                    <a:pt x="7692" y="45494"/>
                    <a:pt x="7692" y="45815"/>
                  </a:cubicBezTo>
                  <a:cubicBezTo>
                    <a:pt x="7692" y="46113"/>
                    <a:pt x="7442" y="46375"/>
                    <a:pt x="7132" y="46375"/>
                  </a:cubicBezTo>
                  <a:cubicBezTo>
                    <a:pt x="6834" y="46375"/>
                    <a:pt x="6560" y="46125"/>
                    <a:pt x="6560" y="45815"/>
                  </a:cubicBezTo>
                  <a:cubicBezTo>
                    <a:pt x="6584" y="45518"/>
                    <a:pt x="6822" y="45244"/>
                    <a:pt x="7132" y="45244"/>
                  </a:cubicBezTo>
                  <a:close/>
                  <a:moveTo>
                    <a:pt x="10871" y="45244"/>
                  </a:moveTo>
                  <a:cubicBezTo>
                    <a:pt x="11168" y="45244"/>
                    <a:pt x="11430" y="45494"/>
                    <a:pt x="11430" y="45815"/>
                  </a:cubicBezTo>
                  <a:cubicBezTo>
                    <a:pt x="11430" y="46113"/>
                    <a:pt x="11180" y="46375"/>
                    <a:pt x="10871" y="46375"/>
                  </a:cubicBezTo>
                  <a:cubicBezTo>
                    <a:pt x="10573" y="46375"/>
                    <a:pt x="10299" y="46125"/>
                    <a:pt x="10299" y="45815"/>
                  </a:cubicBezTo>
                  <a:cubicBezTo>
                    <a:pt x="10299" y="45518"/>
                    <a:pt x="10549" y="45244"/>
                    <a:pt x="10871" y="45244"/>
                  </a:cubicBezTo>
                  <a:close/>
                  <a:moveTo>
                    <a:pt x="14585" y="45244"/>
                  </a:moveTo>
                  <a:cubicBezTo>
                    <a:pt x="14883" y="45244"/>
                    <a:pt x="15157" y="45494"/>
                    <a:pt x="15157" y="45815"/>
                  </a:cubicBezTo>
                  <a:cubicBezTo>
                    <a:pt x="15157" y="46113"/>
                    <a:pt x="14895" y="46375"/>
                    <a:pt x="14585" y="46375"/>
                  </a:cubicBezTo>
                  <a:cubicBezTo>
                    <a:pt x="14288" y="46375"/>
                    <a:pt x="14014" y="46125"/>
                    <a:pt x="14014" y="45815"/>
                  </a:cubicBezTo>
                  <a:cubicBezTo>
                    <a:pt x="14038" y="45518"/>
                    <a:pt x="14276" y="45244"/>
                    <a:pt x="14585" y="45244"/>
                  </a:cubicBezTo>
                  <a:close/>
                  <a:moveTo>
                    <a:pt x="18324" y="45244"/>
                  </a:moveTo>
                  <a:cubicBezTo>
                    <a:pt x="18622" y="45244"/>
                    <a:pt x="18883" y="45494"/>
                    <a:pt x="18883" y="45815"/>
                  </a:cubicBezTo>
                  <a:cubicBezTo>
                    <a:pt x="18883" y="46113"/>
                    <a:pt x="18633" y="46375"/>
                    <a:pt x="18324" y="46375"/>
                  </a:cubicBezTo>
                  <a:cubicBezTo>
                    <a:pt x="18026" y="46375"/>
                    <a:pt x="17752" y="46125"/>
                    <a:pt x="17752" y="45815"/>
                  </a:cubicBezTo>
                  <a:cubicBezTo>
                    <a:pt x="17752" y="45518"/>
                    <a:pt x="18014" y="45244"/>
                    <a:pt x="18324" y="45244"/>
                  </a:cubicBezTo>
                  <a:close/>
                  <a:moveTo>
                    <a:pt x="22039" y="45244"/>
                  </a:moveTo>
                  <a:cubicBezTo>
                    <a:pt x="22336" y="45244"/>
                    <a:pt x="22610" y="45494"/>
                    <a:pt x="22610" y="45815"/>
                  </a:cubicBezTo>
                  <a:cubicBezTo>
                    <a:pt x="22610" y="46113"/>
                    <a:pt x="22360" y="46375"/>
                    <a:pt x="22039" y="46375"/>
                  </a:cubicBezTo>
                  <a:cubicBezTo>
                    <a:pt x="21729" y="46375"/>
                    <a:pt x="21479" y="46125"/>
                    <a:pt x="21479" y="45815"/>
                  </a:cubicBezTo>
                  <a:cubicBezTo>
                    <a:pt x="21491" y="45518"/>
                    <a:pt x="21729" y="45244"/>
                    <a:pt x="22039" y="45244"/>
                  </a:cubicBezTo>
                  <a:close/>
                  <a:moveTo>
                    <a:pt x="25777" y="45244"/>
                  </a:moveTo>
                  <a:cubicBezTo>
                    <a:pt x="26075" y="45244"/>
                    <a:pt x="26349" y="45494"/>
                    <a:pt x="26349" y="45815"/>
                  </a:cubicBezTo>
                  <a:cubicBezTo>
                    <a:pt x="26349" y="46113"/>
                    <a:pt x="26087" y="46375"/>
                    <a:pt x="25777" y="46375"/>
                  </a:cubicBezTo>
                  <a:cubicBezTo>
                    <a:pt x="25468" y="46375"/>
                    <a:pt x="25206" y="46125"/>
                    <a:pt x="25206" y="45815"/>
                  </a:cubicBezTo>
                  <a:cubicBezTo>
                    <a:pt x="25218" y="45518"/>
                    <a:pt x="25468" y="45244"/>
                    <a:pt x="25777" y="45244"/>
                  </a:cubicBezTo>
                  <a:close/>
                  <a:moveTo>
                    <a:pt x="29504" y="45244"/>
                  </a:moveTo>
                  <a:cubicBezTo>
                    <a:pt x="29801" y="45244"/>
                    <a:pt x="30063" y="45494"/>
                    <a:pt x="30063" y="45815"/>
                  </a:cubicBezTo>
                  <a:cubicBezTo>
                    <a:pt x="30063" y="46113"/>
                    <a:pt x="29813" y="46375"/>
                    <a:pt x="29504" y="46375"/>
                  </a:cubicBezTo>
                  <a:cubicBezTo>
                    <a:pt x="29182" y="46375"/>
                    <a:pt x="28932" y="46125"/>
                    <a:pt x="28932" y="45815"/>
                  </a:cubicBezTo>
                  <a:cubicBezTo>
                    <a:pt x="28944" y="45518"/>
                    <a:pt x="29182" y="45244"/>
                    <a:pt x="29504" y="45244"/>
                  </a:cubicBezTo>
                  <a:close/>
                  <a:moveTo>
                    <a:pt x="33230" y="45244"/>
                  </a:moveTo>
                  <a:cubicBezTo>
                    <a:pt x="33528" y="45244"/>
                    <a:pt x="33802" y="45494"/>
                    <a:pt x="33802" y="45815"/>
                  </a:cubicBezTo>
                  <a:cubicBezTo>
                    <a:pt x="33802" y="46113"/>
                    <a:pt x="33552" y="46375"/>
                    <a:pt x="33230" y="46375"/>
                  </a:cubicBezTo>
                  <a:cubicBezTo>
                    <a:pt x="32921" y="46375"/>
                    <a:pt x="32671" y="46125"/>
                    <a:pt x="32671" y="45815"/>
                  </a:cubicBezTo>
                  <a:cubicBezTo>
                    <a:pt x="32671" y="45518"/>
                    <a:pt x="32921" y="45244"/>
                    <a:pt x="33230" y="45244"/>
                  </a:cubicBezTo>
                  <a:close/>
                  <a:moveTo>
                    <a:pt x="36957" y="45244"/>
                  </a:moveTo>
                  <a:cubicBezTo>
                    <a:pt x="37255" y="45244"/>
                    <a:pt x="37517" y="45494"/>
                    <a:pt x="37517" y="45815"/>
                  </a:cubicBezTo>
                  <a:cubicBezTo>
                    <a:pt x="37517" y="46113"/>
                    <a:pt x="37267" y="46375"/>
                    <a:pt x="36957" y="46375"/>
                  </a:cubicBezTo>
                  <a:cubicBezTo>
                    <a:pt x="36648" y="46375"/>
                    <a:pt x="36386" y="46125"/>
                    <a:pt x="36386" y="45815"/>
                  </a:cubicBezTo>
                  <a:cubicBezTo>
                    <a:pt x="36409" y="45518"/>
                    <a:pt x="36648" y="45244"/>
                    <a:pt x="36957" y="45244"/>
                  </a:cubicBezTo>
                  <a:close/>
                  <a:moveTo>
                    <a:pt x="40672" y="45244"/>
                  </a:moveTo>
                  <a:cubicBezTo>
                    <a:pt x="40970" y="45244"/>
                    <a:pt x="41243" y="45494"/>
                    <a:pt x="41243" y="45815"/>
                  </a:cubicBezTo>
                  <a:cubicBezTo>
                    <a:pt x="41243" y="46113"/>
                    <a:pt x="40993" y="46375"/>
                    <a:pt x="40672" y="46375"/>
                  </a:cubicBezTo>
                  <a:cubicBezTo>
                    <a:pt x="40374" y="46375"/>
                    <a:pt x="40112" y="46125"/>
                    <a:pt x="40112" y="45815"/>
                  </a:cubicBezTo>
                  <a:cubicBezTo>
                    <a:pt x="40124" y="45518"/>
                    <a:pt x="40362" y="45244"/>
                    <a:pt x="40672" y="45244"/>
                  </a:cubicBezTo>
                  <a:close/>
                  <a:moveTo>
                    <a:pt x="44410" y="45244"/>
                  </a:moveTo>
                  <a:cubicBezTo>
                    <a:pt x="44708" y="45244"/>
                    <a:pt x="44982" y="45494"/>
                    <a:pt x="44982" y="45815"/>
                  </a:cubicBezTo>
                  <a:cubicBezTo>
                    <a:pt x="44982" y="46113"/>
                    <a:pt x="44720" y="46375"/>
                    <a:pt x="44410" y="46375"/>
                  </a:cubicBezTo>
                  <a:cubicBezTo>
                    <a:pt x="44113" y="46375"/>
                    <a:pt x="43851" y="46125"/>
                    <a:pt x="43851" y="45815"/>
                  </a:cubicBezTo>
                  <a:cubicBezTo>
                    <a:pt x="43851" y="45518"/>
                    <a:pt x="44101" y="45244"/>
                    <a:pt x="44410" y="45244"/>
                  </a:cubicBezTo>
                  <a:close/>
                  <a:moveTo>
                    <a:pt x="48137" y="45244"/>
                  </a:moveTo>
                  <a:cubicBezTo>
                    <a:pt x="48435" y="45244"/>
                    <a:pt x="48697" y="45494"/>
                    <a:pt x="48697" y="45815"/>
                  </a:cubicBezTo>
                  <a:cubicBezTo>
                    <a:pt x="48697" y="46113"/>
                    <a:pt x="48447" y="46375"/>
                    <a:pt x="48137" y="46375"/>
                  </a:cubicBezTo>
                  <a:cubicBezTo>
                    <a:pt x="47839" y="46375"/>
                    <a:pt x="47566" y="46125"/>
                    <a:pt x="47566" y="45815"/>
                  </a:cubicBezTo>
                  <a:cubicBezTo>
                    <a:pt x="47578" y="45518"/>
                    <a:pt x="47839" y="45244"/>
                    <a:pt x="48137" y="45244"/>
                  </a:cubicBezTo>
                  <a:close/>
                  <a:moveTo>
                    <a:pt x="51864" y="45244"/>
                  </a:moveTo>
                  <a:cubicBezTo>
                    <a:pt x="52161" y="45244"/>
                    <a:pt x="52435" y="45494"/>
                    <a:pt x="52435" y="45815"/>
                  </a:cubicBezTo>
                  <a:cubicBezTo>
                    <a:pt x="52435" y="46113"/>
                    <a:pt x="52185" y="46375"/>
                    <a:pt x="51864" y="46375"/>
                  </a:cubicBezTo>
                  <a:cubicBezTo>
                    <a:pt x="51566" y="46375"/>
                    <a:pt x="51304" y="46125"/>
                    <a:pt x="51304" y="45815"/>
                  </a:cubicBezTo>
                  <a:cubicBezTo>
                    <a:pt x="51304" y="45518"/>
                    <a:pt x="51554" y="45244"/>
                    <a:pt x="51864" y="45244"/>
                  </a:cubicBezTo>
                  <a:close/>
                  <a:moveTo>
                    <a:pt x="55602" y="45244"/>
                  </a:moveTo>
                  <a:cubicBezTo>
                    <a:pt x="55900" y="45244"/>
                    <a:pt x="56174" y="45494"/>
                    <a:pt x="56174" y="45815"/>
                  </a:cubicBezTo>
                  <a:cubicBezTo>
                    <a:pt x="56174" y="46113"/>
                    <a:pt x="55912" y="46375"/>
                    <a:pt x="55602" y="46375"/>
                  </a:cubicBezTo>
                  <a:cubicBezTo>
                    <a:pt x="55293" y="46375"/>
                    <a:pt x="55043" y="46125"/>
                    <a:pt x="55043" y="45815"/>
                  </a:cubicBezTo>
                  <a:cubicBezTo>
                    <a:pt x="55043" y="45518"/>
                    <a:pt x="55293" y="45244"/>
                    <a:pt x="55602" y="45244"/>
                  </a:cubicBezTo>
                  <a:close/>
                  <a:moveTo>
                    <a:pt x="59329" y="45244"/>
                  </a:moveTo>
                  <a:cubicBezTo>
                    <a:pt x="59627" y="45244"/>
                    <a:pt x="59889" y="45494"/>
                    <a:pt x="59889" y="45815"/>
                  </a:cubicBezTo>
                  <a:cubicBezTo>
                    <a:pt x="59889" y="46113"/>
                    <a:pt x="59639" y="46375"/>
                    <a:pt x="59329" y="46375"/>
                  </a:cubicBezTo>
                  <a:cubicBezTo>
                    <a:pt x="59008" y="46375"/>
                    <a:pt x="58757" y="46125"/>
                    <a:pt x="58757" y="45815"/>
                  </a:cubicBezTo>
                  <a:cubicBezTo>
                    <a:pt x="58757" y="45518"/>
                    <a:pt x="59008" y="45244"/>
                    <a:pt x="59329" y="45244"/>
                  </a:cubicBezTo>
                  <a:close/>
                  <a:moveTo>
                    <a:pt x="63056" y="45244"/>
                  </a:moveTo>
                  <a:cubicBezTo>
                    <a:pt x="63353" y="45244"/>
                    <a:pt x="63627" y="45494"/>
                    <a:pt x="63627" y="45815"/>
                  </a:cubicBezTo>
                  <a:cubicBezTo>
                    <a:pt x="63627" y="46113"/>
                    <a:pt x="63377" y="46375"/>
                    <a:pt x="63056" y="46375"/>
                  </a:cubicBezTo>
                  <a:cubicBezTo>
                    <a:pt x="62746" y="46375"/>
                    <a:pt x="62496" y="46125"/>
                    <a:pt x="62496" y="45815"/>
                  </a:cubicBezTo>
                  <a:cubicBezTo>
                    <a:pt x="62496" y="45518"/>
                    <a:pt x="62746" y="45244"/>
                    <a:pt x="63056" y="45244"/>
                  </a:cubicBezTo>
                  <a:close/>
                  <a:moveTo>
                    <a:pt x="66782" y="45244"/>
                  </a:moveTo>
                  <a:cubicBezTo>
                    <a:pt x="67080" y="45244"/>
                    <a:pt x="67342" y="45494"/>
                    <a:pt x="67342" y="45815"/>
                  </a:cubicBezTo>
                  <a:cubicBezTo>
                    <a:pt x="67342" y="46113"/>
                    <a:pt x="67092" y="46375"/>
                    <a:pt x="66782" y="46375"/>
                  </a:cubicBezTo>
                  <a:cubicBezTo>
                    <a:pt x="66473" y="46375"/>
                    <a:pt x="66211" y="46125"/>
                    <a:pt x="66211" y="45815"/>
                  </a:cubicBezTo>
                  <a:cubicBezTo>
                    <a:pt x="66235" y="45518"/>
                    <a:pt x="66473" y="45244"/>
                    <a:pt x="66782" y="45244"/>
                  </a:cubicBezTo>
                  <a:close/>
                  <a:moveTo>
                    <a:pt x="70509" y="45244"/>
                  </a:moveTo>
                  <a:cubicBezTo>
                    <a:pt x="70807" y="45244"/>
                    <a:pt x="71080" y="45494"/>
                    <a:pt x="71080" y="45815"/>
                  </a:cubicBezTo>
                  <a:cubicBezTo>
                    <a:pt x="71080" y="46113"/>
                    <a:pt x="70830" y="46375"/>
                    <a:pt x="70509" y="46375"/>
                  </a:cubicBezTo>
                  <a:cubicBezTo>
                    <a:pt x="70199" y="46375"/>
                    <a:pt x="69949" y="46125"/>
                    <a:pt x="69949" y="45815"/>
                  </a:cubicBezTo>
                  <a:cubicBezTo>
                    <a:pt x="69949" y="45518"/>
                    <a:pt x="70199" y="45244"/>
                    <a:pt x="70509" y="45244"/>
                  </a:cubicBezTo>
                  <a:close/>
                  <a:moveTo>
                    <a:pt x="74236" y="45244"/>
                  </a:moveTo>
                  <a:cubicBezTo>
                    <a:pt x="74533" y="45244"/>
                    <a:pt x="74795" y="45494"/>
                    <a:pt x="74795" y="45815"/>
                  </a:cubicBezTo>
                  <a:cubicBezTo>
                    <a:pt x="74795" y="46113"/>
                    <a:pt x="74545" y="46375"/>
                    <a:pt x="74236" y="46375"/>
                  </a:cubicBezTo>
                  <a:cubicBezTo>
                    <a:pt x="73938" y="46375"/>
                    <a:pt x="73676" y="46125"/>
                    <a:pt x="73676" y="45815"/>
                  </a:cubicBezTo>
                  <a:cubicBezTo>
                    <a:pt x="73676" y="45518"/>
                    <a:pt x="73926" y="45244"/>
                    <a:pt x="74236" y="45244"/>
                  </a:cubicBezTo>
                  <a:close/>
                  <a:moveTo>
                    <a:pt x="77855" y="45244"/>
                  </a:moveTo>
                  <a:cubicBezTo>
                    <a:pt x="78153" y="45244"/>
                    <a:pt x="78415" y="45494"/>
                    <a:pt x="78415" y="45815"/>
                  </a:cubicBezTo>
                  <a:cubicBezTo>
                    <a:pt x="78415" y="46113"/>
                    <a:pt x="78165" y="46375"/>
                    <a:pt x="77855" y="46375"/>
                  </a:cubicBezTo>
                  <a:cubicBezTo>
                    <a:pt x="77546" y="46375"/>
                    <a:pt x="77284" y="46125"/>
                    <a:pt x="77284" y="45815"/>
                  </a:cubicBezTo>
                  <a:cubicBezTo>
                    <a:pt x="77284" y="45518"/>
                    <a:pt x="77546" y="45244"/>
                    <a:pt x="77855" y="45244"/>
                  </a:cubicBezTo>
                  <a:close/>
                  <a:moveTo>
                    <a:pt x="81570" y="45244"/>
                  </a:moveTo>
                  <a:cubicBezTo>
                    <a:pt x="81868" y="45244"/>
                    <a:pt x="82141" y="45494"/>
                    <a:pt x="82141" y="45815"/>
                  </a:cubicBezTo>
                  <a:cubicBezTo>
                    <a:pt x="82141" y="46113"/>
                    <a:pt x="81879" y="46375"/>
                    <a:pt x="81570" y="46375"/>
                  </a:cubicBezTo>
                  <a:cubicBezTo>
                    <a:pt x="81260" y="46375"/>
                    <a:pt x="81010" y="46125"/>
                    <a:pt x="81010" y="45815"/>
                  </a:cubicBezTo>
                  <a:cubicBezTo>
                    <a:pt x="81022" y="45518"/>
                    <a:pt x="81260" y="45244"/>
                    <a:pt x="81570" y="45244"/>
                  </a:cubicBezTo>
                  <a:close/>
                  <a:moveTo>
                    <a:pt x="85308" y="45244"/>
                  </a:moveTo>
                  <a:cubicBezTo>
                    <a:pt x="85606" y="45244"/>
                    <a:pt x="85880" y="45494"/>
                    <a:pt x="85880" y="45815"/>
                  </a:cubicBezTo>
                  <a:cubicBezTo>
                    <a:pt x="85880" y="46113"/>
                    <a:pt x="85618" y="46375"/>
                    <a:pt x="85308" y="46375"/>
                  </a:cubicBezTo>
                  <a:cubicBezTo>
                    <a:pt x="84999" y="46375"/>
                    <a:pt x="84749" y="46125"/>
                    <a:pt x="84749" y="45815"/>
                  </a:cubicBezTo>
                  <a:cubicBezTo>
                    <a:pt x="84749" y="45518"/>
                    <a:pt x="84999" y="45244"/>
                    <a:pt x="85308" y="45244"/>
                  </a:cubicBezTo>
                  <a:close/>
                  <a:moveTo>
                    <a:pt x="89035" y="45244"/>
                  </a:moveTo>
                  <a:cubicBezTo>
                    <a:pt x="89333" y="45244"/>
                    <a:pt x="89595" y="45494"/>
                    <a:pt x="89595" y="45815"/>
                  </a:cubicBezTo>
                  <a:cubicBezTo>
                    <a:pt x="89595" y="46113"/>
                    <a:pt x="89345" y="46375"/>
                    <a:pt x="89035" y="46375"/>
                  </a:cubicBezTo>
                  <a:cubicBezTo>
                    <a:pt x="88714" y="46375"/>
                    <a:pt x="88464" y="46125"/>
                    <a:pt x="88464" y="45815"/>
                  </a:cubicBezTo>
                  <a:cubicBezTo>
                    <a:pt x="88475" y="45518"/>
                    <a:pt x="88714" y="45244"/>
                    <a:pt x="89035" y="45244"/>
                  </a:cubicBezTo>
                  <a:close/>
                  <a:moveTo>
                    <a:pt x="92762" y="45244"/>
                  </a:moveTo>
                  <a:cubicBezTo>
                    <a:pt x="93059" y="45244"/>
                    <a:pt x="93333" y="45494"/>
                    <a:pt x="93333" y="45815"/>
                  </a:cubicBezTo>
                  <a:cubicBezTo>
                    <a:pt x="93333" y="46113"/>
                    <a:pt x="93071" y="46375"/>
                    <a:pt x="92762" y="46375"/>
                  </a:cubicBezTo>
                  <a:cubicBezTo>
                    <a:pt x="92452" y="46375"/>
                    <a:pt x="92202" y="46125"/>
                    <a:pt x="92202" y="45815"/>
                  </a:cubicBezTo>
                  <a:cubicBezTo>
                    <a:pt x="92202" y="45518"/>
                    <a:pt x="92452" y="45244"/>
                    <a:pt x="92762" y="45244"/>
                  </a:cubicBezTo>
                  <a:close/>
                  <a:moveTo>
                    <a:pt x="96488" y="45244"/>
                  </a:moveTo>
                  <a:cubicBezTo>
                    <a:pt x="96786" y="45244"/>
                    <a:pt x="97048" y="45494"/>
                    <a:pt x="97048" y="45815"/>
                  </a:cubicBezTo>
                  <a:cubicBezTo>
                    <a:pt x="97048" y="46113"/>
                    <a:pt x="96798" y="46375"/>
                    <a:pt x="96488" y="46375"/>
                  </a:cubicBezTo>
                  <a:cubicBezTo>
                    <a:pt x="96191" y="46375"/>
                    <a:pt x="95917" y="46125"/>
                    <a:pt x="95917" y="45815"/>
                  </a:cubicBezTo>
                  <a:cubicBezTo>
                    <a:pt x="95917" y="45518"/>
                    <a:pt x="96179" y="45244"/>
                    <a:pt x="96488" y="45244"/>
                  </a:cubicBezTo>
                  <a:close/>
                  <a:moveTo>
                    <a:pt x="100203" y="45244"/>
                  </a:moveTo>
                  <a:cubicBezTo>
                    <a:pt x="100501" y="45244"/>
                    <a:pt x="100775" y="45494"/>
                    <a:pt x="100775" y="45815"/>
                  </a:cubicBezTo>
                  <a:cubicBezTo>
                    <a:pt x="100775" y="46113"/>
                    <a:pt x="100513" y="46375"/>
                    <a:pt x="100203" y="46375"/>
                  </a:cubicBezTo>
                  <a:cubicBezTo>
                    <a:pt x="99905" y="46375"/>
                    <a:pt x="99644" y="46125"/>
                    <a:pt x="99644" y="45815"/>
                  </a:cubicBezTo>
                  <a:cubicBezTo>
                    <a:pt x="99655" y="45518"/>
                    <a:pt x="99894" y="45244"/>
                    <a:pt x="100203" y="45244"/>
                  </a:cubicBezTo>
                  <a:close/>
                  <a:moveTo>
                    <a:pt x="103942" y="45244"/>
                  </a:moveTo>
                  <a:cubicBezTo>
                    <a:pt x="104239" y="45244"/>
                    <a:pt x="104513" y="45494"/>
                    <a:pt x="104513" y="45815"/>
                  </a:cubicBezTo>
                  <a:cubicBezTo>
                    <a:pt x="104513" y="46113"/>
                    <a:pt x="104251" y="46375"/>
                    <a:pt x="103942" y="46375"/>
                  </a:cubicBezTo>
                  <a:cubicBezTo>
                    <a:pt x="103644" y="46375"/>
                    <a:pt x="103382" y="46125"/>
                    <a:pt x="103382" y="45815"/>
                  </a:cubicBezTo>
                  <a:cubicBezTo>
                    <a:pt x="103382" y="45518"/>
                    <a:pt x="103632" y="45244"/>
                    <a:pt x="103942" y="45244"/>
                  </a:cubicBezTo>
                  <a:close/>
                  <a:moveTo>
                    <a:pt x="107668" y="45244"/>
                  </a:moveTo>
                  <a:cubicBezTo>
                    <a:pt x="107966" y="45244"/>
                    <a:pt x="108228" y="45494"/>
                    <a:pt x="108228" y="45815"/>
                  </a:cubicBezTo>
                  <a:cubicBezTo>
                    <a:pt x="108228" y="46113"/>
                    <a:pt x="107978" y="46375"/>
                    <a:pt x="107668" y="46375"/>
                  </a:cubicBezTo>
                  <a:cubicBezTo>
                    <a:pt x="107371" y="46375"/>
                    <a:pt x="107097" y="46125"/>
                    <a:pt x="107097" y="45815"/>
                  </a:cubicBezTo>
                  <a:cubicBezTo>
                    <a:pt x="107109" y="45518"/>
                    <a:pt x="107347" y="45244"/>
                    <a:pt x="107668" y="45244"/>
                  </a:cubicBezTo>
                  <a:close/>
                  <a:moveTo>
                    <a:pt x="111395" y="45244"/>
                  </a:moveTo>
                  <a:cubicBezTo>
                    <a:pt x="111693" y="45244"/>
                    <a:pt x="111967" y="45494"/>
                    <a:pt x="111967" y="45815"/>
                  </a:cubicBezTo>
                  <a:cubicBezTo>
                    <a:pt x="111967" y="46113"/>
                    <a:pt x="111705" y="46375"/>
                    <a:pt x="111395" y="46375"/>
                  </a:cubicBezTo>
                  <a:cubicBezTo>
                    <a:pt x="111085" y="46375"/>
                    <a:pt x="110835" y="46125"/>
                    <a:pt x="110835" y="45815"/>
                  </a:cubicBezTo>
                  <a:cubicBezTo>
                    <a:pt x="110835" y="45518"/>
                    <a:pt x="111085" y="45244"/>
                    <a:pt x="111395" y="45244"/>
                  </a:cubicBezTo>
                  <a:close/>
                  <a:moveTo>
                    <a:pt x="115122" y="45244"/>
                  </a:moveTo>
                  <a:cubicBezTo>
                    <a:pt x="115419" y="45244"/>
                    <a:pt x="115681" y="45494"/>
                    <a:pt x="115681" y="45815"/>
                  </a:cubicBezTo>
                  <a:cubicBezTo>
                    <a:pt x="115681" y="46113"/>
                    <a:pt x="115431" y="46375"/>
                    <a:pt x="115122" y="46375"/>
                  </a:cubicBezTo>
                  <a:cubicBezTo>
                    <a:pt x="114812" y="46375"/>
                    <a:pt x="114550" y="46125"/>
                    <a:pt x="114550" y="45815"/>
                  </a:cubicBezTo>
                  <a:cubicBezTo>
                    <a:pt x="114574" y="45518"/>
                    <a:pt x="114812" y="45244"/>
                    <a:pt x="115122" y="45244"/>
                  </a:cubicBezTo>
                  <a:close/>
                  <a:moveTo>
                    <a:pt x="118860" y="45244"/>
                  </a:moveTo>
                  <a:cubicBezTo>
                    <a:pt x="119158" y="45244"/>
                    <a:pt x="119420" y="45494"/>
                    <a:pt x="119420" y="45815"/>
                  </a:cubicBezTo>
                  <a:cubicBezTo>
                    <a:pt x="119420" y="46113"/>
                    <a:pt x="119170" y="46375"/>
                    <a:pt x="118860" y="46375"/>
                  </a:cubicBezTo>
                  <a:cubicBezTo>
                    <a:pt x="118539" y="46375"/>
                    <a:pt x="118289" y="46125"/>
                    <a:pt x="118289" y="45815"/>
                  </a:cubicBezTo>
                  <a:cubicBezTo>
                    <a:pt x="118289" y="45518"/>
                    <a:pt x="118539" y="45244"/>
                    <a:pt x="118860" y="45244"/>
                  </a:cubicBezTo>
                  <a:close/>
                  <a:moveTo>
                    <a:pt x="122575" y="45244"/>
                  </a:moveTo>
                  <a:cubicBezTo>
                    <a:pt x="122873" y="45244"/>
                    <a:pt x="123146" y="45494"/>
                    <a:pt x="123146" y="45815"/>
                  </a:cubicBezTo>
                  <a:cubicBezTo>
                    <a:pt x="123146" y="46113"/>
                    <a:pt x="122885" y="46375"/>
                    <a:pt x="122575" y="46375"/>
                  </a:cubicBezTo>
                  <a:cubicBezTo>
                    <a:pt x="122265" y="46375"/>
                    <a:pt x="122015" y="46125"/>
                    <a:pt x="122015" y="45815"/>
                  </a:cubicBezTo>
                  <a:cubicBezTo>
                    <a:pt x="122027" y="45518"/>
                    <a:pt x="122277" y="45244"/>
                    <a:pt x="122575" y="45244"/>
                  </a:cubicBezTo>
                  <a:close/>
                  <a:moveTo>
                    <a:pt x="126314" y="45244"/>
                  </a:moveTo>
                  <a:cubicBezTo>
                    <a:pt x="126611" y="45244"/>
                    <a:pt x="126873" y="45494"/>
                    <a:pt x="126873" y="45815"/>
                  </a:cubicBezTo>
                  <a:cubicBezTo>
                    <a:pt x="126873" y="46113"/>
                    <a:pt x="126623" y="46375"/>
                    <a:pt x="126314" y="46375"/>
                  </a:cubicBezTo>
                  <a:cubicBezTo>
                    <a:pt x="126004" y="46375"/>
                    <a:pt x="125742" y="46125"/>
                    <a:pt x="125742" y="45815"/>
                  </a:cubicBezTo>
                  <a:cubicBezTo>
                    <a:pt x="125742" y="45518"/>
                    <a:pt x="126004" y="45244"/>
                    <a:pt x="126314" y="45244"/>
                  </a:cubicBezTo>
                  <a:close/>
                  <a:moveTo>
                    <a:pt x="130028" y="45244"/>
                  </a:moveTo>
                  <a:cubicBezTo>
                    <a:pt x="130326" y="45244"/>
                    <a:pt x="130600" y="45494"/>
                    <a:pt x="130600" y="45815"/>
                  </a:cubicBezTo>
                  <a:cubicBezTo>
                    <a:pt x="130600" y="46113"/>
                    <a:pt x="130350" y="46375"/>
                    <a:pt x="130028" y="46375"/>
                  </a:cubicBezTo>
                  <a:cubicBezTo>
                    <a:pt x="129731" y="46375"/>
                    <a:pt x="129469" y="46125"/>
                    <a:pt x="129469" y="45815"/>
                  </a:cubicBezTo>
                  <a:cubicBezTo>
                    <a:pt x="129469" y="45518"/>
                    <a:pt x="129719" y="45244"/>
                    <a:pt x="130028" y="45244"/>
                  </a:cubicBezTo>
                  <a:close/>
                  <a:moveTo>
                    <a:pt x="133767" y="45244"/>
                  </a:moveTo>
                  <a:cubicBezTo>
                    <a:pt x="134065" y="45244"/>
                    <a:pt x="134326" y="45494"/>
                    <a:pt x="134326" y="45815"/>
                  </a:cubicBezTo>
                  <a:cubicBezTo>
                    <a:pt x="134326" y="46113"/>
                    <a:pt x="134076" y="46375"/>
                    <a:pt x="133767" y="46375"/>
                  </a:cubicBezTo>
                  <a:cubicBezTo>
                    <a:pt x="133469" y="46375"/>
                    <a:pt x="133207" y="46125"/>
                    <a:pt x="133207" y="45815"/>
                  </a:cubicBezTo>
                  <a:cubicBezTo>
                    <a:pt x="133207" y="45518"/>
                    <a:pt x="133457" y="45244"/>
                    <a:pt x="133767" y="45244"/>
                  </a:cubicBezTo>
                  <a:close/>
                  <a:moveTo>
                    <a:pt x="137494" y="45244"/>
                  </a:moveTo>
                  <a:cubicBezTo>
                    <a:pt x="137791" y="45244"/>
                    <a:pt x="138053" y="45494"/>
                    <a:pt x="138053" y="45815"/>
                  </a:cubicBezTo>
                  <a:cubicBezTo>
                    <a:pt x="138053" y="46113"/>
                    <a:pt x="137803" y="46375"/>
                    <a:pt x="137494" y="46375"/>
                  </a:cubicBezTo>
                  <a:cubicBezTo>
                    <a:pt x="137196" y="46375"/>
                    <a:pt x="136922" y="46125"/>
                    <a:pt x="136922" y="45815"/>
                  </a:cubicBezTo>
                  <a:cubicBezTo>
                    <a:pt x="136934" y="45518"/>
                    <a:pt x="137172" y="45244"/>
                    <a:pt x="137494" y="45244"/>
                  </a:cubicBezTo>
                  <a:close/>
                  <a:moveTo>
                    <a:pt x="141220" y="45244"/>
                  </a:moveTo>
                  <a:cubicBezTo>
                    <a:pt x="141518" y="45244"/>
                    <a:pt x="141792" y="45494"/>
                    <a:pt x="141792" y="45815"/>
                  </a:cubicBezTo>
                  <a:cubicBezTo>
                    <a:pt x="141792" y="46113"/>
                    <a:pt x="141530" y="46375"/>
                    <a:pt x="141220" y="46375"/>
                  </a:cubicBezTo>
                  <a:cubicBezTo>
                    <a:pt x="140911" y="46375"/>
                    <a:pt x="140661" y="46125"/>
                    <a:pt x="140661" y="45815"/>
                  </a:cubicBezTo>
                  <a:cubicBezTo>
                    <a:pt x="140661" y="45518"/>
                    <a:pt x="140911" y="45244"/>
                    <a:pt x="141220" y="45244"/>
                  </a:cubicBezTo>
                  <a:close/>
                  <a:moveTo>
                    <a:pt x="144947" y="45244"/>
                  </a:moveTo>
                  <a:cubicBezTo>
                    <a:pt x="145244" y="45244"/>
                    <a:pt x="145506" y="45494"/>
                    <a:pt x="145506" y="45815"/>
                  </a:cubicBezTo>
                  <a:cubicBezTo>
                    <a:pt x="145506" y="46113"/>
                    <a:pt x="145256" y="46375"/>
                    <a:pt x="144947" y="46375"/>
                  </a:cubicBezTo>
                  <a:cubicBezTo>
                    <a:pt x="144637" y="46375"/>
                    <a:pt x="144375" y="46125"/>
                    <a:pt x="144375" y="45815"/>
                  </a:cubicBezTo>
                  <a:cubicBezTo>
                    <a:pt x="144399" y="45518"/>
                    <a:pt x="144637" y="45244"/>
                    <a:pt x="144947" y="45244"/>
                  </a:cubicBezTo>
                  <a:close/>
                  <a:moveTo>
                    <a:pt x="148685" y="45244"/>
                  </a:moveTo>
                  <a:cubicBezTo>
                    <a:pt x="148983" y="45244"/>
                    <a:pt x="149245" y="45494"/>
                    <a:pt x="149245" y="45815"/>
                  </a:cubicBezTo>
                  <a:cubicBezTo>
                    <a:pt x="149245" y="46113"/>
                    <a:pt x="148995" y="46375"/>
                    <a:pt x="148685" y="46375"/>
                  </a:cubicBezTo>
                  <a:cubicBezTo>
                    <a:pt x="148364" y="46375"/>
                    <a:pt x="148114" y="46125"/>
                    <a:pt x="148114" y="45815"/>
                  </a:cubicBezTo>
                  <a:cubicBezTo>
                    <a:pt x="148114" y="45518"/>
                    <a:pt x="148364" y="45244"/>
                    <a:pt x="148685" y="45244"/>
                  </a:cubicBezTo>
                  <a:close/>
                  <a:moveTo>
                    <a:pt x="1548" y="47125"/>
                  </a:moveTo>
                  <a:cubicBezTo>
                    <a:pt x="1846" y="47125"/>
                    <a:pt x="2119" y="47375"/>
                    <a:pt x="2119" y="47685"/>
                  </a:cubicBezTo>
                  <a:cubicBezTo>
                    <a:pt x="2119" y="47982"/>
                    <a:pt x="1858" y="48244"/>
                    <a:pt x="1548" y="48244"/>
                  </a:cubicBezTo>
                  <a:cubicBezTo>
                    <a:pt x="1238" y="48244"/>
                    <a:pt x="988" y="47994"/>
                    <a:pt x="988" y="47685"/>
                  </a:cubicBezTo>
                  <a:cubicBezTo>
                    <a:pt x="988" y="47375"/>
                    <a:pt x="1238" y="47125"/>
                    <a:pt x="1548" y="47125"/>
                  </a:cubicBezTo>
                  <a:close/>
                  <a:moveTo>
                    <a:pt x="5287" y="47125"/>
                  </a:moveTo>
                  <a:cubicBezTo>
                    <a:pt x="5596" y="47125"/>
                    <a:pt x="5846" y="47375"/>
                    <a:pt x="5846" y="47685"/>
                  </a:cubicBezTo>
                  <a:cubicBezTo>
                    <a:pt x="5846" y="47994"/>
                    <a:pt x="5596" y="48244"/>
                    <a:pt x="5287" y="48244"/>
                  </a:cubicBezTo>
                  <a:cubicBezTo>
                    <a:pt x="4977" y="48244"/>
                    <a:pt x="4715" y="47994"/>
                    <a:pt x="4715" y="47685"/>
                  </a:cubicBezTo>
                  <a:cubicBezTo>
                    <a:pt x="4715" y="47375"/>
                    <a:pt x="4977" y="47125"/>
                    <a:pt x="5287" y="47125"/>
                  </a:cubicBezTo>
                  <a:close/>
                  <a:moveTo>
                    <a:pt x="9001" y="47125"/>
                  </a:moveTo>
                  <a:cubicBezTo>
                    <a:pt x="9299" y="47125"/>
                    <a:pt x="9573" y="47375"/>
                    <a:pt x="9573" y="47685"/>
                  </a:cubicBezTo>
                  <a:cubicBezTo>
                    <a:pt x="9573" y="47982"/>
                    <a:pt x="9323" y="48244"/>
                    <a:pt x="9001" y="48244"/>
                  </a:cubicBezTo>
                  <a:cubicBezTo>
                    <a:pt x="8704" y="48244"/>
                    <a:pt x="8442" y="47994"/>
                    <a:pt x="8442" y="47685"/>
                  </a:cubicBezTo>
                  <a:cubicBezTo>
                    <a:pt x="8442" y="47375"/>
                    <a:pt x="8692" y="47125"/>
                    <a:pt x="9001" y="47125"/>
                  </a:cubicBezTo>
                  <a:close/>
                  <a:moveTo>
                    <a:pt x="12728" y="47125"/>
                  </a:moveTo>
                  <a:cubicBezTo>
                    <a:pt x="13037" y="47125"/>
                    <a:pt x="13288" y="47375"/>
                    <a:pt x="13288" y="47685"/>
                  </a:cubicBezTo>
                  <a:cubicBezTo>
                    <a:pt x="13288" y="47994"/>
                    <a:pt x="13037" y="48244"/>
                    <a:pt x="12728" y="48244"/>
                  </a:cubicBezTo>
                  <a:cubicBezTo>
                    <a:pt x="12418" y="48244"/>
                    <a:pt x="12156" y="47994"/>
                    <a:pt x="12156" y="47685"/>
                  </a:cubicBezTo>
                  <a:cubicBezTo>
                    <a:pt x="12156" y="47375"/>
                    <a:pt x="12418" y="47125"/>
                    <a:pt x="12728" y="47125"/>
                  </a:cubicBezTo>
                  <a:close/>
                  <a:moveTo>
                    <a:pt x="16466" y="47125"/>
                  </a:moveTo>
                  <a:cubicBezTo>
                    <a:pt x="16764" y="47125"/>
                    <a:pt x="17026" y="47375"/>
                    <a:pt x="17026" y="47685"/>
                  </a:cubicBezTo>
                  <a:cubicBezTo>
                    <a:pt x="17026" y="47982"/>
                    <a:pt x="16776" y="48244"/>
                    <a:pt x="16466" y="48244"/>
                  </a:cubicBezTo>
                  <a:cubicBezTo>
                    <a:pt x="16169" y="48244"/>
                    <a:pt x="15895" y="47994"/>
                    <a:pt x="15895" y="47685"/>
                  </a:cubicBezTo>
                  <a:cubicBezTo>
                    <a:pt x="15895" y="47375"/>
                    <a:pt x="16145" y="47125"/>
                    <a:pt x="16466" y="47125"/>
                  </a:cubicBezTo>
                  <a:close/>
                  <a:moveTo>
                    <a:pt x="20181" y="47125"/>
                  </a:moveTo>
                  <a:cubicBezTo>
                    <a:pt x="20491" y="47125"/>
                    <a:pt x="20753" y="47375"/>
                    <a:pt x="20753" y="47685"/>
                  </a:cubicBezTo>
                  <a:cubicBezTo>
                    <a:pt x="20753" y="47994"/>
                    <a:pt x="20491" y="48244"/>
                    <a:pt x="20181" y="48244"/>
                  </a:cubicBezTo>
                  <a:cubicBezTo>
                    <a:pt x="19872" y="48244"/>
                    <a:pt x="19622" y="47994"/>
                    <a:pt x="19622" y="47685"/>
                  </a:cubicBezTo>
                  <a:cubicBezTo>
                    <a:pt x="19622" y="47375"/>
                    <a:pt x="19872" y="47125"/>
                    <a:pt x="20181" y="47125"/>
                  </a:cubicBezTo>
                  <a:close/>
                  <a:moveTo>
                    <a:pt x="23920" y="47125"/>
                  </a:moveTo>
                  <a:cubicBezTo>
                    <a:pt x="24217" y="47125"/>
                    <a:pt x="24479" y="47375"/>
                    <a:pt x="24479" y="47685"/>
                  </a:cubicBezTo>
                  <a:cubicBezTo>
                    <a:pt x="24479" y="47982"/>
                    <a:pt x="24229" y="48244"/>
                    <a:pt x="23920" y="48244"/>
                  </a:cubicBezTo>
                  <a:cubicBezTo>
                    <a:pt x="23610" y="48244"/>
                    <a:pt x="23348" y="47994"/>
                    <a:pt x="23348" y="47685"/>
                  </a:cubicBezTo>
                  <a:cubicBezTo>
                    <a:pt x="23348" y="47375"/>
                    <a:pt x="23610" y="47125"/>
                    <a:pt x="23920" y="47125"/>
                  </a:cubicBezTo>
                  <a:close/>
                  <a:moveTo>
                    <a:pt x="27635" y="47125"/>
                  </a:moveTo>
                  <a:cubicBezTo>
                    <a:pt x="27956" y="47125"/>
                    <a:pt x="28206" y="47375"/>
                    <a:pt x="28206" y="47685"/>
                  </a:cubicBezTo>
                  <a:cubicBezTo>
                    <a:pt x="28206" y="47994"/>
                    <a:pt x="27956" y="48244"/>
                    <a:pt x="27635" y="48244"/>
                  </a:cubicBezTo>
                  <a:cubicBezTo>
                    <a:pt x="27325" y="48244"/>
                    <a:pt x="27075" y="47994"/>
                    <a:pt x="27075" y="47685"/>
                  </a:cubicBezTo>
                  <a:cubicBezTo>
                    <a:pt x="27075" y="47375"/>
                    <a:pt x="27325" y="47125"/>
                    <a:pt x="27635" y="47125"/>
                  </a:cubicBezTo>
                  <a:close/>
                  <a:moveTo>
                    <a:pt x="31373" y="47125"/>
                  </a:moveTo>
                  <a:cubicBezTo>
                    <a:pt x="31671" y="47125"/>
                    <a:pt x="31945" y="47375"/>
                    <a:pt x="31945" y="47685"/>
                  </a:cubicBezTo>
                  <a:cubicBezTo>
                    <a:pt x="31945" y="47982"/>
                    <a:pt x="31683" y="48244"/>
                    <a:pt x="31373" y="48244"/>
                  </a:cubicBezTo>
                  <a:cubicBezTo>
                    <a:pt x="31064" y="48244"/>
                    <a:pt x="30814" y="47994"/>
                    <a:pt x="30814" y="47685"/>
                  </a:cubicBezTo>
                  <a:cubicBezTo>
                    <a:pt x="30814" y="47375"/>
                    <a:pt x="31064" y="47125"/>
                    <a:pt x="31373" y="47125"/>
                  </a:cubicBezTo>
                  <a:close/>
                  <a:moveTo>
                    <a:pt x="35100" y="47125"/>
                  </a:moveTo>
                  <a:cubicBezTo>
                    <a:pt x="35409" y="47125"/>
                    <a:pt x="35659" y="47375"/>
                    <a:pt x="35659" y="47685"/>
                  </a:cubicBezTo>
                  <a:cubicBezTo>
                    <a:pt x="35659" y="47994"/>
                    <a:pt x="35409" y="48244"/>
                    <a:pt x="35100" y="48244"/>
                  </a:cubicBezTo>
                  <a:cubicBezTo>
                    <a:pt x="34778" y="48244"/>
                    <a:pt x="34528" y="47994"/>
                    <a:pt x="34528" y="47685"/>
                  </a:cubicBezTo>
                  <a:cubicBezTo>
                    <a:pt x="34528" y="47375"/>
                    <a:pt x="34778" y="47125"/>
                    <a:pt x="35100" y="47125"/>
                  </a:cubicBezTo>
                  <a:close/>
                  <a:moveTo>
                    <a:pt x="38815" y="47125"/>
                  </a:moveTo>
                  <a:cubicBezTo>
                    <a:pt x="39112" y="47125"/>
                    <a:pt x="39386" y="47375"/>
                    <a:pt x="39386" y="47685"/>
                  </a:cubicBezTo>
                  <a:cubicBezTo>
                    <a:pt x="39386" y="47982"/>
                    <a:pt x="39124" y="48244"/>
                    <a:pt x="38815" y="48244"/>
                  </a:cubicBezTo>
                  <a:cubicBezTo>
                    <a:pt x="38517" y="48244"/>
                    <a:pt x="38255" y="47994"/>
                    <a:pt x="38255" y="47685"/>
                  </a:cubicBezTo>
                  <a:cubicBezTo>
                    <a:pt x="38267" y="47375"/>
                    <a:pt x="38505" y="47125"/>
                    <a:pt x="38815" y="47125"/>
                  </a:cubicBezTo>
                  <a:close/>
                  <a:moveTo>
                    <a:pt x="42553" y="47125"/>
                  </a:moveTo>
                  <a:cubicBezTo>
                    <a:pt x="42863" y="47125"/>
                    <a:pt x="43113" y="47375"/>
                    <a:pt x="43113" y="47685"/>
                  </a:cubicBezTo>
                  <a:cubicBezTo>
                    <a:pt x="43113" y="47994"/>
                    <a:pt x="42863" y="48244"/>
                    <a:pt x="42553" y="48244"/>
                  </a:cubicBezTo>
                  <a:cubicBezTo>
                    <a:pt x="42232" y="48244"/>
                    <a:pt x="41982" y="47994"/>
                    <a:pt x="41982" y="47685"/>
                  </a:cubicBezTo>
                  <a:cubicBezTo>
                    <a:pt x="41982" y="47375"/>
                    <a:pt x="42244" y="47125"/>
                    <a:pt x="42553" y="47125"/>
                  </a:cubicBezTo>
                  <a:close/>
                  <a:moveTo>
                    <a:pt x="46268" y="47125"/>
                  </a:moveTo>
                  <a:cubicBezTo>
                    <a:pt x="46565" y="47125"/>
                    <a:pt x="46839" y="47375"/>
                    <a:pt x="46839" y="47685"/>
                  </a:cubicBezTo>
                  <a:cubicBezTo>
                    <a:pt x="46839" y="47982"/>
                    <a:pt x="46589" y="48244"/>
                    <a:pt x="46268" y="48244"/>
                  </a:cubicBezTo>
                  <a:cubicBezTo>
                    <a:pt x="45970" y="48244"/>
                    <a:pt x="45708" y="47994"/>
                    <a:pt x="45708" y="47685"/>
                  </a:cubicBezTo>
                  <a:cubicBezTo>
                    <a:pt x="45720" y="47375"/>
                    <a:pt x="45958" y="47125"/>
                    <a:pt x="46268" y="47125"/>
                  </a:cubicBezTo>
                  <a:close/>
                  <a:moveTo>
                    <a:pt x="50006" y="47125"/>
                  </a:moveTo>
                  <a:cubicBezTo>
                    <a:pt x="50316" y="47125"/>
                    <a:pt x="50578" y="47375"/>
                    <a:pt x="50578" y="47685"/>
                  </a:cubicBezTo>
                  <a:cubicBezTo>
                    <a:pt x="50578" y="47994"/>
                    <a:pt x="50316" y="48244"/>
                    <a:pt x="50006" y="48244"/>
                  </a:cubicBezTo>
                  <a:cubicBezTo>
                    <a:pt x="49697" y="48244"/>
                    <a:pt x="49447" y="47994"/>
                    <a:pt x="49447" y="47685"/>
                  </a:cubicBezTo>
                  <a:cubicBezTo>
                    <a:pt x="49447" y="47375"/>
                    <a:pt x="49697" y="47125"/>
                    <a:pt x="50006" y="47125"/>
                  </a:cubicBezTo>
                  <a:close/>
                  <a:moveTo>
                    <a:pt x="53733" y="47125"/>
                  </a:moveTo>
                  <a:cubicBezTo>
                    <a:pt x="54031" y="47125"/>
                    <a:pt x="54293" y="47375"/>
                    <a:pt x="54293" y="47685"/>
                  </a:cubicBezTo>
                  <a:cubicBezTo>
                    <a:pt x="54293" y="47982"/>
                    <a:pt x="54043" y="48244"/>
                    <a:pt x="53733" y="48244"/>
                  </a:cubicBezTo>
                  <a:cubicBezTo>
                    <a:pt x="53412" y="48244"/>
                    <a:pt x="53162" y="47994"/>
                    <a:pt x="53162" y="47685"/>
                  </a:cubicBezTo>
                  <a:cubicBezTo>
                    <a:pt x="53173" y="47375"/>
                    <a:pt x="53412" y="47125"/>
                    <a:pt x="53733" y="47125"/>
                  </a:cubicBezTo>
                  <a:close/>
                  <a:moveTo>
                    <a:pt x="57460" y="47125"/>
                  </a:moveTo>
                  <a:cubicBezTo>
                    <a:pt x="57781" y="47125"/>
                    <a:pt x="58031" y="47375"/>
                    <a:pt x="58031" y="47685"/>
                  </a:cubicBezTo>
                  <a:cubicBezTo>
                    <a:pt x="58031" y="47994"/>
                    <a:pt x="57781" y="48244"/>
                    <a:pt x="57460" y="48244"/>
                  </a:cubicBezTo>
                  <a:cubicBezTo>
                    <a:pt x="57150" y="48244"/>
                    <a:pt x="56900" y="47994"/>
                    <a:pt x="56900" y="47685"/>
                  </a:cubicBezTo>
                  <a:cubicBezTo>
                    <a:pt x="56900" y="47375"/>
                    <a:pt x="57150" y="47125"/>
                    <a:pt x="57460" y="47125"/>
                  </a:cubicBezTo>
                  <a:close/>
                  <a:moveTo>
                    <a:pt x="61186" y="47125"/>
                  </a:moveTo>
                  <a:cubicBezTo>
                    <a:pt x="61484" y="47125"/>
                    <a:pt x="61746" y="47375"/>
                    <a:pt x="61746" y="47685"/>
                  </a:cubicBezTo>
                  <a:cubicBezTo>
                    <a:pt x="61746" y="47982"/>
                    <a:pt x="61496" y="48244"/>
                    <a:pt x="61186" y="48244"/>
                  </a:cubicBezTo>
                  <a:cubicBezTo>
                    <a:pt x="60877" y="48244"/>
                    <a:pt x="60615" y="47994"/>
                    <a:pt x="60615" y="47685"/>
                  </a:cubicBezTo>
                  <a:cubicBezTo>
                    <a:pt x="60639" y="47375"/>
                    <a:pt x="60877" y="47125"/>
                    <a:pt x="61186" y="47125"/>
                  </a:cubicBezTo>
                  <a:close/>
                  <a:moveTo>
                    <a:pt x="64925" y="47125"/>
                  </a:moveTo>
                  <a:cubicBezTo>
                    <a:pt x="65234" y="47125"/>
                    <a:pt x="65485" y="47375"/>
                    <a:pt x="65485" y="47685"/>
                  </a:cubicBezTo>
                  <a:cubicBezTo>
                    <a:pt x="65485" y="47994"/>
                    <a:pt x="65234" y="48244"/>
                    <a:pt x="64925" y="48244"/>
                  </a:cubicBezTo>
                  <a:cubicBezTo>
                    <a:pt x="64603" y="48244"/>
                    <a:pt x="64353" y="47994"/>
                    <a:pt x="64353" y="47685"/>
                  </a:cubicBezTo>
                  <a:cubicBezTo>
                    <a:pt x="64353" y="47375"/>
                    <a:pt x="64603" y="47125"/>
                    <a:pt x="64925" y="47125"/>
                  </a:cubicBezTo>
                  <a:close/>
                  <a:moveTo>
                    <a:pt x="68640" y="47125"/>
                  </a:moveTo>
                  <a:cubicBezTo>
                    <a:pt x="68937" y="47125"/>
                    <a:pt x="69211" y="47375"/>
                    <a:pt x="69211" y="47685"/>
                  </a:cubicBezTo>
                  <a:cubicBezTo>
                    <a:pt x="69211" y="47982"/>
                    <a:pt x="68949" y="48244"/>
                    <a:pt x="68640" y="48244"/>
                  </a:cubicBezTo>
                  <a:cubicBezTo>
                    <a:pt x="68330" y="48244"/>
                    <a:pt x="68080" y="47994"/>
                    <a:pt x="68080" y="47685"/>
                  </a:cubicBezTo>
                  <a:cubicBezTo>
                    <a:pt x="68092" y="47375"/>
                    <a:pt x="68330" y="47125"/>
                    <a:pt x="68640" y="47125"/>
                  </a:cubicBezTo>
                  <a:close/>
                  <a:moveTo>
                    <a:pt x="72366" y="47125"/>
                  </a:moveTo>
                  <a:cubicBezTo>
                    <a:pt x="72676" y="47125"/>
                    <a:pt x="72926" y="47375"/>
                    <a:pt x="72926" y="47685"/>
                  </a:cubicBezTo>
                  <a:cubicBezTo>
                    <a:pt x="72926" y="47994"/>
                    <a:pt x="72676" y="48244"/>
                    <a:pt x="72366" y="48244"/>
                  </a:cubicBezTo>
                  <a:cubicBezTo>
                    <a:pt x="72045" y="48244"/>
                    <a:pt x="71795" y="47994"/>
                    <a:pt x="71795" y="47685"/>
                  </a:cubicBezTo>
                  <a:cubicBezTo>
                    <a:pt x="71795" y="47375"/>
                    <a:pt x="72069" y="47125"/>
                    <a:pt x="72366" y="47125"/>
                  </a:cubicBezTo>
                  <a:close/>
                  <a:moveTo>
                    <a:pt x="76093" y="47125"/>
                  </a:moveTo>
                  <a:cubicBezTo>
                    <a:pt x="76391" y="47125"/>
                    <a:pt x="76664" y="47375"/>
                    <a:pt x="76664" y="47685"/>
                  </a:cubicBezTo>
                  <a:cubicBezTo>
                    <a:pt x="76664" y="47982"/>
                    <a:pt x="76403" y="48244"/>
                    <a:pt x="76093" y="48244"/>
                  </a:cubicBezTo>
                  <a:cubicBezTo>
                    <a:pt x="75795" y="48244"/>
                    <a:pt x="75533" y="47994"/>
                    <a:pt x="75533" y="47685"/>
                  </a:cubicBezTo>
                  <a:cubicBezTo>
                    <a:pt x="75533" y="47375"/>
                    <a:pt x="75783" y="47125"/>
                    <a:pt x="76093" y="47125"/>
                  </a:cubicBezTo>
                  <a:close/>
                  <a:moveTo>
                    <a:pt x="79712" y="47125"/>
                  </a:moveTo>
                  <a:cubicBezTo>
                    <a:pt x="80010" y="47125"/>
                    <a:pt x="80284" y="47375"/>
                    <a:pt x="80284" y="47685"/>
                  </a:cubicBezTo>
                  <a:cubicBezTo>
                    <a:pt x="80284" y="47982"/>
                    <a:pt x="80022" y="48244"/>
                    <a:pt x="79712" y="48244"/>
                  </a:cubicBezTo>
                  <a:cubicBezTo>
                    <a:pt x="79403" y="48244"/>
                    <a:pt x="79153" y="47994"/>
                    <a:pt x="79153" y="47685"/>
                  </a:cubicBezTo>
                  <a:cubicBezTo>
                    <a:pt x="79165" y="47375"/>
                    <a:pt x="79403" y="47125"/>
                    <a:pt x="79712" y="47125"/>
                  </a:cubicBezTo>
                  <a:close/>
                  <a:moveTo>
                    <a:pt x="83451" y="47125"/>
                  </a:moveTo>
                  <a:cubicBezTo>
                    <a:pt x="83761" y="47125"/>
                    <a:pt x="84011" y="47375"/>
                    <a:pt x="84011" y="47685"/>
                  </a:cubicBezTo>
                  <a:cubicBezTo>
                    <a:pt x="84011" y="47994"/>
                    <a:pt x="83761" y="48244"/>
                    <a:pt x="83451" y="48244"/>
                  </a:cubicBezTo>
                  <a:cubicBezTo>
                    <a:pt x="83141" y="48244"/>
                    <a:pt x="82880" y="47994"/>
                    <a:pt x="82880" y="47685"/>
                  </a:cubicBezTo>
                  <a:cubicBezTo>
                    <a:pt x="82880" y="47375"/>
                    <a:pt x="83141" y="47125"/>
                    <a:pt x="83451" y="47125"/>
                  </a:cubicBezTo>
                  <a:close/>
                  <a:moveTo>
                    <a:pt x="87166" y="47125"/>
                  </a:moveTo>
                  <a:cubicBezTo>
                    <a:pt x="87463" y="47125"/>
                    <a:pt x="87737" y="47375"/>
                    <a:pt x="87737" y="47685"/>
                  </a:cubicBezTo>
                  <a:cubicBezTo>
                    <a:pt x="87737" y="47982"/>
                    <a:pt x="87475" y="48244"/>
                    <a:pt x="87166" y="48244"/>
                  </a:cubicBezTo>
                  <a:cubicBezTo>
                    <a:pt x="86856" y="48244"/>
                    <a:pt x="86606" y="47994"/>
                    <a:pt x="86606" y="47685"/>
                  </a:cubicBezTo>
                  <a:cubicBezTo>
                    <a:pt x="86618" y="47375"/>
                    <a:pt x="86856" y="47125"/>
                    <a:pt x="87166" y="47125"/>
                  </a:cubicBezTo>
                  <a:close/>
                  <a:moveTo>
                    <a:pt x="90904" y="47125"/>
                  </a:moveTo>
                  <a:cubicBezTo>
                    <a:pt x="91214" y="47125"/>
                    <a:pt x="91464" y="47375"/>
                    <a:pt x="91464" y="47685"/>
                  </a:cubicBezTo>
                  <a:cubicBezTo>
                    <a:pt x="91464" y="47994"/>
                    <a:pt x="91214" y="48244"/>
                    <a:pt x="90904" y="48244"/>
                  </a:cubicBezTo>
                  <a:cubicBezTo>
                    <a:pt x="90595" y="48244"/>
                    <a:pt x="90345" y="47994"/>
                    <a:pt x="90345" y="47685"/>
                  </a:cubicBezTo>
                  <a:cubicBezTo>
                    <a:pt x="90345" y="47375"/>
                    <a:pt x="90595" y="47125"/>
                    <a:pt x="90904" y="47125"/>
                  </a:cubicBezTo>
                  <a:close/>
                  <a:moveTo>
                    <a:pt x="94631" y="47125"/>
                  </a:moveTo>
                  <a:cubicBezTo>
                    <a:pt x="94929" y="47125"/>
                    <a:pt x="95191" y="47375"/>
                    <a:pt x="95191" y="47685"/>
                  </a:cubicBezTo>
                  <a:cubicBezTo>
                    <a:pt x="95191" y="47982"/>
                    <a:pt x="94941" y="48244"/>
                    <a:pt x="94631" y="48244"/>
                  </a:cubicBezTo>
                  <a:cubicBezTo>
                    <a:pt x="94310" y="48244"/>
                    <a:pt x="94060" y="47994"/>
                    <a:pt x="94060" y="47685"/>
                  </a:cubicBezTo>
                  <a:cubicBezTo>
                    <a:pt x="94071" y="47375"/>
                    <a:pt x="94310" y="47125"/>
                    <a:pt x="94631" y="47125"/>
                  </a:cubicBezTo>
                  <a:close/>
                  <a:moveTo>
                    <a:pt x="98346" y="47125"/>
                  </a:moveTo>
                  <a:cubicBezTo>
                    <a:pt x="98655" y="47125"/>
                    <a:pt x="98905" y="47375"/>
                    <a:pt x="98905" y="47685"/>
                  </a:cubicBezTo>
                  <a:cubicBezTo>
                    <a:pt x="98905" y="47994"/>
                    <a:pt x="98655" y="48244"/>
                    <a:pt x="98346" y="48244"/>
                  </a:cubicBezTo>
                  <a:cubicBezTo>
                    <a:pt x="98036" y="48244"/>
                    <a:pt x="97786" y="47994"/>
                    <a:pt x="97786" y="47685"/>
                  </a:cubicBezTo>
                  <a:cubicBezTo>
                    <a:pt x="97786" y="47375"/>
                    <a:pt x="98036" y="47125"/>
                    <a:pt x="98346" y="47125"/>
                  </a:cubicBezTo>
                  <a:close/>
                  <a:moveTo>
                    <a:pt x="102084" y="47125"/>
                  </a:moveTo>
                  <a:cubicBezTo>
                    <a:pt x="102382" y="47125"/>
                    <a:pt x="102644" y="47375"/>
                    <a:pt x="102644" y="47685"/>
                  </a:cubicBezTo>
                  <a:cubicBezTo>
                    <a:pt x="102644" y="47982"/>
                    <a:pt x="102394" y="48244"/>
                    <a:pt x="102084" y="48244"/>
                  </a:cubicBezTo>
                  <a:cubicBezTo>
                    <a:pt x="101787" y="48244"/>
                    <a:pt x="101513" y="47994"/>
                    <a:pt x="101513" y="47685"/>
                  </a:cubicBezTo>
                  <a:cubicBezTo>
                    <a:pt x="101513" y="47375"/>
                    <a:pt x="101775" y="47125"/>
                    <a:pt x="102084" y="47125"/>
                  </a:cubicBezTo>
                  <a:close/>
                  <a:moveTo>
                    <a:pt x="105799" y="47125"/>
                  </a:moveTo>
                  <a:cubicBezTo>
                    <a:pt x="106121" y="47125"/>
                    <a:pt x="106371" y="47375"/>
                    <a:pt x="106371" y="47685"/>
                  </a:cubicBezTo>
                  <a:cubicBezTo>
                    <a:pt x="106371" y="47994"/>
                    <a:pt x="106109" y="48244"/>
                    <a:pt x="105799" y="48244"/>
                  </a:cubicBezTo>
                  <a:cubicBezTo>
                    <a:pt x="105490" y="48244"/>
                    <a:pt x="105239" y="47994"/>
                    <a:pt x="105239" y="47685"/>
                  </a:cubicBezTo>
                  <a:cubicBezTo>
                    <a:pt x="105239" y="47375"/>
                    <a:pt x="105490" y="47125"/>
                    <a:pt x="105799" y="47125"/>
                  </a:cubicBezTo>
                  <a:close/>
                  <a:moveTo>
                    <a:pt x="109538" y="47125"/>
                  </a:moveTo>
                  <a:cubicBezTo>
                    <a:pt x="109835" y="47125"/>
                    <a:pt x="110109" y="47375"/>
                    <a:pt x="110109" y="47685"/>
                  </a:cubicBezTo>
                  <a:cubicBezTo>
                    <a:pt x="110109" y="47982"/>
                    <a:pt x="109847" y="48244"/>
                    <a:pt x="109538" y="48244"/>
                  </a:cubicBezTo>
                  <a:cubicBezTo>
                    <a:pt x="109228" y="48244"/>
                    <a:pt x="108978" y="47994"/>
                    <a:pt x="108978" y="47685"/>
                  </a:cubicBezTo>
                  <a:cubicBezTo>
                    <a:pt x="108978" y="47375"/>
                    <a:pt x="109228" y="47125"/>
                    <a:pt x="109538" y="47125"/>
                  </a:cubicBezTo>
                  <a:close/>
                  <a:moveTo>
                    <a:pt x="113264" y="47125"/>
                  </a:moveTo>
                  <a:cubicBezTo>
                    <a:pt x="113574" y="47125"/>
                    <a:pt x="113824" y="47375"/>
                    <a:pt x="113824" y="47685"/>
                  </a:cubicBezTo>
                  <a:cubicBezTo>
                    <a:pt x="113824" y="47994"/>
                    <a:pt x="113574" y="48244"/>
                    <a:pt x="113264" y="48244"/>
                  </a:cubicBezTo>
                  <a:cubicBezTo>
                    <a:pt x="112943" y="48244"/>
                    <a:pt x="112693" y="47994"/>
                    <a:pt x="112693" y="47685"/>
                  </a:cubicBezTo>
                  <a:cubicBezTo>
                    <a:pt x="112693" y="47375"/>
                    <a:pt x="112943" y="47125"/>
                    <a:pt x="113264" y="47125"/>
                  </a:cubicBezTo>
                  <a:close/>
                  <a:moveTo>
                    <a:pt x="116991" y="47125"/>
                  </a:moveTo>
                  <a:cubicBezTo>
                    <a:pt x="117289" y="47125"/>
                    <a:pt x="117562" y="47375"/>
                    <a:pt x="117562" y="47685"/>
                  </a:cubicBezTo>
                  <a:cubicBezTo>
                    <a:pt x="117562" y="47982"/>
                    <a:pt x="117312" y="48244"/>
                    <a:pt x="116991" y="48244"/>
                  </a:cubicBezTo>
                  <a:cubicBezTo>
                    <a:pt x="116681" y="48244"/>
                    <a:pt x="116431" y="47994"/>
                    <a:pt x="116431" y="47685"/>
                  </a:cubicBezTo>
                  <a:cubicBezTo>
                    <a:pt x="116431" y="47375"/>
                    <a:pt x="116681" y="47125"/>
                    <a:pt x="116991" y="47125"/>
                  </a:cubicBezTo>
                  <a:close/>
                  <a:moveTo>
                    <a:pt x="120718" y="47125"/>
                  </a:moveTo>
                  <a:cubicBezTo>
                    <a:pt x="121027" y="47125"/>
                    <a:pt x="121277" y="47375"/>
                    <a:pt x="121277" y="47685"/>
                  </a:cubicBezTo>
                  <a:cubicBezTo>
                    <a:pt x="121277" y="47994"/>
                    <a:pt x="121027" y="48244"/>
                    <a:pt x="120718" y="48244"/>
                  </a:cubicBezTo>
                  <a:cubicBezTo>
                    <a:pt x="120408" y="48244"/>
                    <a:pt x="120146" y="47994"/>
                    <a:pt x="120146" y="47685"/>
                  </a:cubicBezTo>
                  <a:cubicBezTo>
                    <a:pt x="120146" y="47375"/>
                    <a:pt x="120420" y="47125"/>
                    <a:pt x="120718" y="47125"/>
                  </a:cubicBezTo>
                  <a:close/>
                  <a:moveTo>
                    <a:pt x="124456" y="47125"/>
                  </a:moveTo>
                  <a:cubicBezTo>
                    <a:pt x="124754" y="47125"/>
                    <a:pt x="125016" y="47375"/>
                    <a:pt x="125016" y="47685"/>
                  </a:cubicBezTo>
                  <a:cubicBezTo>
                    <a:pt x="125016" y="47982"/>
                    <a:pt x="124766" y="48244"/>
                    <a:pt x="124456" y="48244"/>
                  </a:cubicBezTo>
                  <a:cubicBezTo>
                    <a:pt x="124135" y="48244"/>
                    <a:pt x="123885" y="47994"/>
                    <a:pt x="123885" y="47685"/>
                  </a:cubicBezTo>
                  <a:cubicBezTo>
                    <a:pt x="123885" y="47375"/>
                    <a:pt x="124135" y="47125"/>
                    <a:pt x="124456" y="47125"/>
                  </a:cubicBezTo>
                  <a:close/>
                  <a:moveTo>
                    <a:pt x="128171" y="47125"/>
                  </a:moveTo>
                  <a:cubicBezTo>
                    <a:pt x="128480" y="47125"/>
                    <a:pt x="128742" y="47375"/>
                    <a:pt x="128742" y="47685"/>
                  </a:cubicBezTo>
                  <a:cubicBezTo>
                    <a:pt x="128742" y="47994"/>
                    <a:pt x="128480" y="48244"/>
                    <a:pt x="128171" y="48244"/>
                  </a:cubicBezTo>
                  <a:cubicBezTo>
                    <a:pt x="127861" y="48244"/>
                    <a:pt x="127611" y="47994"/>
                    <a:pt x="127611" y="47685"/>
                  </a:cubicBezTo>
                  <a:cubicBezTo>
                    <a:pt x="127611" y="47375"/>
                    <a:pt x="127861" y="47125"/>
                    <a:pt x="128171" y="47125"/>
                  </a:cubicBezTo>
                  <a:close/>
                  <a:moveTo>
                    <a:pt x="131898" y="47125"/>
                  </a:moveTo>
                  <a:cubicBezTo>
                    <a:pt x="132195" y="47125"/>
                    <a:pt x="132457" y="47375"/>
                    <a:pt x="132457" y="47685"/>
                  </a:cubicBezTo>
                  <a:cubicBezTo>
                    <a:pt x="132457" y="47982"/>
                    <a:pt x="132207" y="48244"/>
                    <a:pt x="131898" y="48244"/>
                  </a:cubicBezTo>
                  <a:cubicBezTo>
                    <a:pt x="131600" y="48244"/>
                    <a:pt x="131326" y="47994"/>
                    <a:pt x="131326" y="47685"/>
                  </a:cubicBezTo>
                  <a:cubicBezTo>
                    <a:pt x="131338" y="47375"/>
                    <a:pt x="131576" y="47125"/>
                    <a:pt x="131898" y="47125"/>
                  </a:cubicBezTo>
                  <a:close/>
                  <a:moveTo>
                    <a:pt x="135624" y="47125"/>
                  </a:moveTo>
                  <a:cubicBezTo>
                    <a:pt x="135946" y="47125"/>
                    <a:pt x="136196" y="47375"/>
                    <a:pt x="136196" y="47685"/>
                  </a:cubicBezTo>
                  <a:cubicBezTo>
                    <a:pt x="136196" y="47994"/>
                    <a:pt x="135934" y="48244"/>
                    <a:pt x="135624" y="48244"/>
                  </a:cubicBezTo>
                  <a:cubicBezTo>
                    <a:pt x="135315" y="48244"/>
                    <a:pt x="135065" y="47994"/>
                    <a:pt x="135065" y="47685"/>
                  </a:cubicBezTo>
                  <a:cubicBezTo>
                    <a:pt x="135065" y="47375"/>
                    <a:pt x="135315" y="47125"/>
                    <a:pt x="135624" y="47125"/>
                  </a:cubicBezTo>
                  <a:close/>
                  <a:moveTo>
                    <a:pt x="139351" y="47125"/>
                  </a:moveTo>
                  <a:cubicBezTo>
                    <a:pt x="139649" y="47125"/>
                    <a:pt x="139910" y="47375"/>
                    <a:pt x="139910" y="47685"/>
                  </a:cubicBezTo>
                  <a:cubicBezTo>
                    <a:pt x="139910" y="47982"/>
                    <a:pt x="139660" y="48244"/>
                    <a:pt x="139351" y="48244"/>
                  </a:cubicBezTo>
                  <a:cubicBezTo>
                    <a:pt x="139053" y="48244"/>
                    <a:pt x="138779" y="47994"/>
                    <a:pt x="138779" y="47685"/>
                  </a:cubicBezTo>
                  <a:cubicBezTo>
                    <a:pt x="138803" y="47375"/>
                    <a:pt x="139041" y="47125"/>
                    <a:pt x="139351" y="47125"/>
                  </a:cubicBezTo>
                  <a:close/>
                  <a:moveTo>
                    <a:pt x="143089" y="47125"/>
                  </a:moveTo>
                  <a:cubicBezTo>
                    <a:pt x="143399" y="47125"/>
                    <a:pt x="143649" y="47375"/>
                    <a:pt x="143649" y="47685"/>
                  </a:cubicBezTo>
                  <a:cubicBezTo>
                    <a:pt x="143649" y="47994"/>
                    <a:pt x="143399" y="48244"/>
                    <a:pt x="143089" y="48244"/>
                  </a:cubicBezTo>
                  <a:cubicBezTo>
                    <a:pt x="142768" y="48244"/>
                    <a:pt x="142518" y="47994"/>
                    <a:pt x="142518" y="47685"/>
                  </a:cubicBezTo>
                  <a:cubicBezTo>
                    <a:pt x="142518" y="47375"/>
                    <a:pt x="142768" y="47125"/>
                    <a:pt x="143089" y="47125"/>
                  </a:cubicBezTo>
                  <a:close/>
                  <a:moveTo>
                    <a:pt x="146804" y="47125"/>
                  </a:moveTo>
                  <a:cubicBezTo>
                    <a:pt x="147102" y="47125"/>
                    <a:pt x="147376" y="47375"/>
                    <a:pt x="147376" y="47685"/>
                  </a:cubicBezTo>
                  <a:cubicBezTo>
                    <a:pt x="147376" y="47982"/>
                    <a:pt x="147114" y="48244"/>
                    <a:pt x="146804" y="48244"/>
                  </a:cubicBezTo>
                  <a:cubicBezTo>
                    <a:pt x="146495" y="48244"/>
                    <a:pt x="146245" y="47994"/>
                    <a:pt x="146245" y="47685"/>
                  </a:cubicBezTo>
                  <a:cubicBezTo>
                    <a:pt x="146257" y="47375"/>
                    <a:pt x="146495" y="47125"/>
                    <a:pt x="146804" y="47125"/>
                  </a:cubicBezTo>
                  <a:close/>
                  <a:moveTo>
                    <a:pt x="150543" y="47125"/>
                  </a:moveTo>
                  <a:cubicBezTo>
                    <a:pt x="150852" y="47125"/>
                    <a:pt x="151102" y="47375"/>
                    <a:pt x="151102" y="47685"/>
                  </a:cubicBezTo>
                  <a:cubicBezTo>
                    <a:pt x="151102" y="47994"/>
                    <a:pt x="150852" y="48244"/>
                    <a:pt x="150543" y="48244"/>
                  </a:cubicBezTo>
                  <a:cubicBezTo>
                    <a:pt x="150233" y="48244"/>
                    <a:pt x="149971" y="47994"/>
                    <a:pt x="149971" y="47685"/>
                  </a:cubicBezTo>
                  <a:cubicBezTo>
                    <a:pt x="149971" y="47375"/>
                    <a:pt x="150233" y="47125"/>
                    <a:pt x="150543" y="47125"/>
                  </a:cubicBezTo>
                  <a:close/>
                  <a:moveTo>
                    <a:pt x="3405" y="48982"/>
                  </a:moveTo>
                  <a:cubicBezTo>
                    <a:pt x="3703" y="48982"/>
                    <a:pt x="3977" y="49232"/>
                    <a:pt x="3977" y="49542"/>
                  </a:cubicBezTo>
                  <a:cubicBezTo>
                    <a:pt x="3977" y="49851"/>
                    <a:pt x="3727" y="50113"/>
                    <a:pt x="3405" y="50113"/>
                  </a:cubicBezTo>
                  <a:cubicBezTo>
                    <a:pt x="3096" y="50113"/>
                    <a:pt x="2846" y="49851"/>
                    <a:pt x="2846" y="49542"/>
                  </a:cubicBezTo>
                  <a:cubicBezTo>
                    <a:pt x="2858" y="49232"/>
                    <a:pt x="3096" y="48982"/>
                    <a:pt x="3405" y="48982"/>
                  </a:cubicBezTo>
                  <a:close/>
                  <a:moveTo>
                    <a:pt x="7132" y="48982"/>
                  </a:moveTo>
                  <a:cubicBezTo>
                    <a:pt x="7430" y="48982"/>
                    <a:pt x="7692" y="49232"/>
                    <a:pt x="7692" y="49542"/>
                  </a:cubicBezTo>
                  <a:cubicBezTo>
                    <a:pt x="7692" y="49851"/>
                    <a:pt x="7442" y="50113"/>
                    <a:pt x="7132" y="50113"/>
                  </a:cubicBezTo>
                  <a:cubicBezTo>
                    <a:pt x="6834" y="50113"/>
                    <a:pt x="6560" y="49851"/>
                    <a:pt x="6560" y="49542"/>
                  </a:cubicBezTo>
                  <a:cubicBezTo>
                    <a:pt x="6584" y="49232"/>
                    <a:pt x="6822" y="48982"/>
                    <a:pt x="7132" y="48982"/>
                  </a:cubicBezTo>
                  <a:close/>
                  <a:moveTo>
                    <a:pt x="10871" y="48982"/>
                  </a:moveTo>
                  <a:cubicBezTo>
                    <a:pt x="11168" y="48982"/>
                    <a:pt x="11430" y="49232"/>
                    <a:pt x="11430" y="49542"/>
                  </a:cubicBezTo>
                  <a:cubicBezTo>
                    <a:pt x="11430" y="49851"/>
                    <a:pt x="11180" y="50113"/>
                    <a:pt x="10871" y="50113"/>
                  </a:cubicBezTo>
                  <a:cubicBezTo>
                    <a:pt x="10573" y="50113"/>
                    <a:pt x="10299" y="49851"/>
                    <a:pt x="10299" y="49542"/>
                  </a:cubicBezTo>
                  <a:cubicBezTo>
                    <a:pt x="10299" y="49232"/>
                    <a:pt x="10549" y="48982"/>
                    <a:pt x="10871" y="48982"/>
                  </a:cubicBezTo>
                  <a:close/>
                  <a:moveTo>
                    <a:pt x="14585" y="48982"/>
                  </a:moveTo>
                  <a:cubicBezTo>
                    <a:pt x="14883" y="48982"/>
                    <a:pt x="15157" y="49232"/>
                    <a:pt x="15157" y="49542"/>
                  </a:cubicBezTo>
                  <a:cubicBezTo>
                    <a:pt x="15157" y="49851"/>
                    <a:pt x="14895" y="50113"/>
                    <a:pt x="14585" y="50113"/>
                  </a:cubicBezTo>
                  <a:cubicBezTo>
                    <a:pt x="14288" y="50113"/>
                    <a:pt x="14014" y="49851"/>
                    <a:pt x="14014" y="49542"/>
                  </a:cubicBezTo>
                  <a:cubicBezTo>
                    <a:pt x="14038" y="49232"/>
                    <a:pt x="14276" y="48982"/>
                    <a:pt x="14585" y="48982"/>
                  </a:cubicBezTo>
                  <a:close/>
                  <a:moveTo>
                    <a:pt x="18324" y="48982"/>
                  </a:moveTo>
                  <a:cubicBezTo>
                    <a:pt x="18622" y="48982"/>
                    <a:pt x="18883" y="49232"/>
                    <a:pt x="18883" y="49542"/>
                  </a:cubicBezTo>
                  <a:cubicBezTo>
                    <a:pt x="18883" y="49851"/>
                    <a:pt x="18633" y="50113"/>
                    <a:pt x="18324" y="50113"/>
                  </a:cubicBezTo>
                  <a:cubicBezTo>
                    <a:pt x="18026" y="50113"/>
                    <a:pt x="17752" y="49851"/>
                    <a:pt x="17752" y="49542"/>
                  </a:cubicBezTo>
                  <a:cubicBezTo>
                    <a:pt x="17752" y="49232"/>
                    <a:pt x="18014" y="48982"/>
                    <a:pt x="18324" y="48982"/>
                  </a:cubicBezTo>
                  <a:close/>
                  <a:moveTo>
                    <a:pt x="22039" y="48982"/>
                  </a:moveTo>
                  <a:cubicBezTo>
                    <a:pt x="22336" y="48982"/>
                    <a:pt x="22610" y="49232"/>
                    <a:pt x="22610" y="49542"/>
                  </a:cubicBezTo>
                  <a:cubicBezTo>
                    <a:pt x="22610" y="49851"/>
                    <a:pt x="22360" y="50113"/>
                    <a:pt x="22039" y="50113"/>
                  </a:cubicBezTo>
                  <a:cubicBezTo>
                    <a:pt x="21729" y="50113"/>
                    <a:pt x="21479" y="49851"/>
                    <a:pt x="21479" y="49542"/>
                  </a:cubicBezTo>
                  <a:cubicBezTo>
                    <a:pt x="21491" y="49232"/>
                    <a:pt x="21729" y="48982"/>
                    <a:pt x="22039" y="48982"/>
                  </a:cubicBezTo>
                  <a:close/>
                  <a:moveTo>
                    <a:pt x="25777" y="48982"/>
                  </a:moveTo>
                  <a:cubicBezTo>
                    <a:pt x="26075" y="48982"/>
                    <a:pt x="26349" y="49232"/>
                    <a:pt x="26349" y="49542"/>
                  </a:cubicBezTo>
                  <a:cubicBezTo>
                    <a:pt x="26349" y="49851"/>
                    <a:pt x="26087" y="50113"/>
                    <a:pt x="25777" y="50113"/>
                  </a:cubicBezTo>
                  <a:cubicBezTo>
                    <a:pt x="25468" y="50113"/>
                    <a:pt x="25206" y="49851"/>
                    <a:pt x="25206" y="49542"/>
                  </a:cubicBezTo>
                  <a:cubicBezTo>
                    <a:pt x="25218" y="49232"/>
                    <a:pt x="25468" y="48982"/>
                    <a:pt x="25777" y="48982"/>
                  </a:cubicBezTo>
                  <a:close/>
                  <a:moveTo>
                    <a:pt x="29504" y="48982"/>
                  </a:moveTo>
                  <a:cubicBezTo>
                    <a:pt x="29801" y="48982"/>
                    <a:pt x="30063" y="49232"/>
                    <a:pt x="30063" y="49542"/>
                  </a:cubicBezTo>
                  <a:cubicBezTo>
                    <a:pt x="30063" y="49851"/>
                    <a:pt x="29813" y="50113"/>
                    <a:pt x="29504" y="50113"/>
                  </a:cubicBezTo>
                  <a:cubicBezTo>
                    <a:pt x="29182" y="50113"/>
                    <a:pt x="28932" y="49851"/>
                    <a:pt x="28932" y="49542"/>
                  </a:cubicBezTo>
                  <a:cubicBezTo>
                    <a:pt x="28944" y="49232"/>
                    <a:pt x="29182" y="48982"/>
                    <a:pt x="29504" y="48982"/>
                  </a:cubicBezTo>
                  <a:close/>
                  <a:moveTo>
                    <a:pt x="33230" y="48982"/>
                  </a:moveTo>
                  <a:cubicBezTo>
                    <a:pt x="33528" y="48982"/>
                    <a:pt x="33802" y="49232"/>
                    <a:pt x="33802" y="49542"/>
                  </a:cubicBezTo>
                  <a:cubicBezTo>
                    <a:pt x="33802" y="49851"/>
                    <a:pt x="33552" y="50113"/>
                    <a:pt x="33230" y="50113"/>
                  </a:cubicBezTo>
                  <a:cubicBezTo>
                    <a:pt x="32921" y="50113"/>
                    <a:pt x="32671" y="49851"/>
                    <a:pt x="32671" y="49542"/>
                  </a:cubicBezTo>
                  <a:cubicBezTo>
                    <a:pt x="32671" y="49232"/>
                    <a:pt x="32921" y="48982"/>
                    <a:pt x="33230" y="48982"/>
                  </a:cubicBezTo>
                  <a:close/>
                  <a:moveTo>
                    <a:pt x="36957" y="48982"/>
                  </a:moveTo>
                  <a:cubicBezTo>
                    <a:pt x="37255" y="48982"/>
                    <a:pt x="37517" y="49232"/>
                    <a:pt x="37517" y="49542"/>
                  </a:cubicBezTo>
                  <a:cubicBezTo>
                    <a:pt x="37517" y="49851"/>
                    <a:pt x="37267" y="50113"/>
                    <a:pt x="36957" y="50113"/>
                  </a:cubicBezTo>
                  <a:cubicBezTo>
                    <a:pt x="36648" y="50113"/>
                    <a:pt x="36386" y="49851"/>
                    <a:pt x="36386" y="49542"/>
                  </a:cubicBezTo>
                  <a:cubicBezTo>
                    <a:pt x="36409" y="49232"/>
                    <a:pt x="36648" y="48982"/>
                    <a:pt x="36957" y="48982"/>
                  </a:cubicBezTo>
                  <a:close/>
                  <a:moveTo>
                    <a:pt x="40672" y="48982"/>
                  </a:moveTo>
                  <a:cubicBezTo>
                    <a:pt x="40970" y="48982"/>
                    <a:pt x="41243" y="49232"/>
                    <a:pt x="41243" y="49542"/>
                  </a:cubicBezTo>
                  <a:cubicBezTo>
                    <a:pt x="41243" y="49851"/>
                    <a:pt x="40993" y="50113"/>
                    <a:pt x="40672" y="50113"/>
                  </a:cubicBezTo>
                  <a:cubicBezTo>
                    <a:pt x="40374" y="50113"/>
                    <a:pt x="40112" y="49851"/>
                    <a:pt x="40112" y="49542"/>
                  </a:cubicBezTo>
                  <a:cubicBezTo>
                    <a:pt x="40124" y="49232"/>
                    <a:pt x="40362" y="48982"/>
                    <a:pt x="40672" y="48982"/>
                  </a:cubicBezTo>
                  <a:close/>
                  <a:moveTo>
                    <a:pt x="44410" y="48982"/>
                  </a:moveTo>
                  <a:cubicBezTo>
                    <a:pt x="44708" y="48982"/>
                    <a:pt x="44982" y="49232"/>
                    <a:pt x="44982" y="49542"/>
                  </a:cubicBezTo>
                  <a:cubicBezTo>
                    <a:pt x="44982" y="49851"/>
                    <a:pt x="44720" y="50113"/>
                    <a:pt x="44410" y="50113"/>
                  </a:cubicBezTo>
                  <a:cubicBezTo>
                    <a:pt x="44113" y="50113"/>
                    <a:pt x="43851" y="49851"/>
                    <a:pt x="43851" y="49542"/>
                  </a:cubicBezTo>
                  <a:cubicBezTo>
                    <a:pt x="43851" y="49232"/>
                    <a:pt x="44101" y="48982"/>
                    <a:pt x="44410" y="48982"/>
                  </a:cubicBezTo>
                  <a:close/>
                  <a:moveTo>
                    <a:pt x="48137" y="48982"/>
                  </a:moveTo>
                  <a:cubicBezTo>
                    <a:pt x="48435" y="48982"/>
                    <a:pt x="48697" y="49232"/>
                    <a:pt x="48697" y="49542"/>
                  </a:cubicBezTo>
                  <a:cubicBezTo>
                    <a:pt x="48697" y="49851"/>
                    <a:pt x="48447" y="50113"/>
                    <a:pt x="48137" y="50113"/>
                  </a:cubicBezTo>
                  <a:cubicBezTo>
                    <a:pt x="47839" y="50113"/>
                    <a:pt x="47566" y="49851"/>
                    <a:pt x="47566" y="49542"/>
                  </a:cubicBezTo>
                  <a:cubicBezTo>
                    <a:pt x="47578" y="49232"/>
                    <a:pt x="47839" y="48982"/>
                    <a:pt x="48137" y="48982"/>
                  </a:cubicBezTo>
                  <a:close/>
                  <a:moveTo>
                    <a:pt x="51864" y="48982"/>
                  </a:moveTo>
                  <a:cubicBezTo>
                    <a:pt x="52161" y="48982"/>
                    <a:pt x="52435" y="49232"/>
                    <a:pt x="52435" y="49542"/>
                  </a:cubicBezTo>
                  <a:cubicBezTo>
                    <a:pt x="52435" y="49851"/>
                    <a:pt x="52185" y="50113"/>
                    <a:pt x="51864" y="50113"/>
                  </a:cubicBezTo>
                  <a:cubicBezTo>
                    <a:pt x="51566" y="50113"/>
                    <a:pt x="51304" y="49851"/>
                    <a:pt x="51304" y="49542"/>
                  </a:cubicBezTo>
                  <a:cubicBezTo>
                    <a:pt x="51304" y="49232"/>
                    <a:pt x="51554" y="48982"/>
                    <a:pt x="51864" y="48982"/>
                  </a:cubicBezTo>
                  <a:close/>
                  <a:moveTo>
                    <a:pt x="55602" y="48982"/>
                  </a:moveTo>
                  <a:cubicBezTo>
                    <a:pt x="55900" y="48982"/>
                    <a:pt x="56174" y="49232"/>
                    <a:pt x="56174" y="49542"/>
                  </a:cubicBezTo>
                  <a:cubicBezTo>
                    <a:pt x="56174" y="49851"/>
                    <a:pt x="55912" y="50113"/>
                    <a:pt x="55602" y="50113"/>
                  </a:cubicBezTo>
                  <a:cubicBezTo>
                    <a:pt x="55293" y="50113"/>
                    <a:pt x="55043" y="49851"/>
                    <a:pt x="55043" y="49542"/>
                  </a:cubicBezTo>
                  <a:cubicBezTo>
                    <a:pt x="55043" y="49232"/>
                    <a:pt x="55293" y="48982"/>
                    <a:pt x="55602" y="48982"/>
                  </a:cubicBezTo>
                  <a:close/>
                  <a:moveTo>
                    <a:pt x="59329" y="48982"/>
                  </a:moveTo>
                  <a:cubicBezTo>
                    <a:pt x="59627" y="48982"/>
                    <a:pt x="59889" y="49232"/>
                    <a:pt x="59889" y="49542"/>
                  </a:cubicBezTo>
                  <a:cubicBezTo>
                    <a:pt x="59889" y="49851"/>
                    <a:pt x="59639" y="50113"/>
                    <a:pt x="59329" y="50113"/>
                  </a:cubicBezTo>
                  <a:cubicBezTo>
                    <a:pt x="59008" y="50113"/>
                    <a:pt x="58757" y="49851"/>
                    <a:pt x="58757" y="49542"/>
                  </a:cubicBezTo>
                  <a:cubicBezTo>
                    <a:pt x="58757" y="49232"/>
                    <a:pt x="59008" y="48982"/>
                    <a:pt x="59329" y="48982"/>
                  </a:cubicBezTo>
                  <a:close/>
                  <a:moveTo>
                    <a:pt x="63056" y="48982"/>
                  </a:moveTo>
                  <a:cubicBezTo>
                    <a:pt x="63353" y="48982"/>
                    <a:pt x="63627" y="49232"/>
                    <a:pt x="63627" y="49542"/>
                  </a:cubicBezTo>
                  <a:cubicBezTo>
                    <a:pt x="63627" y="49851"/>
                    <a:pt x="63377" y="50113"/>
                    <a:pt x="63056" y="50113"/>
                  </a:cubicBezTo>
                  <a:cubicBezTo>
                    <a:pt x="62746" y="50113"/>
                    <a:pt x="62496" y="49851"/>
                    <a:pt x="62496" y="49542"/>
                  </a:cubicBezTo>
                  <a:cubicBezTo>
                    <a:pt x="62496" y="49232"/>
                    <a:pt x="62746" y="48982"/>
                    <a:pt x="63056" y="48982"/>
                  </a:cubicBezTo>
                  <a:close/>
                  <a:moveTo>
                    <a:pt x="66782" y="48982"/>
                  </a:moveTo>
                  <a:cubicBezTo>
                    <a:pt x="67080" y="48982"/>
                    <a:pt x="67342" y="49232"/>
                    <a:pt x="67342" y="49542"/>
                  </a:cubicBezTo>
                  <a:cubicBezTo>
                    <a:pt x="67342" y="49851"/>
                    <a:pt x="67092" y="50113"/>
                    <a:pt x="66782" y="50113"/>
                  </a:cubicBezTo>
                  <a:cubicBezTo>
                    <a:pt x="66473" y="50113"/>
                    <a:pt x="66211" y="49851"/>
                    <a:pt x="66211" y="49542"/>
                  </a:cubicBezTo>
                  <a:cubicBezTo>
                    <a:pt x="66235" y="49232"/>
                    <a:pt x="66473" y="48982"/>
                    <a:pt x="66782" y="48982"/>
                  </a:cubicBezTo>
                  <a:close/>
                  <a:moveTo>
                    <a:pt x="70509" y="48982"/>
                  </a:moveTo>
                  <a:cubicBezTo>
                    <a:pt x="70807" y="48982"/>
                    <a:pt x="71080" y="49232"/>
                    <a:pt x="71080" y="49542"/>
                  </a:cubicBezTo>
                  <a:cubicBezTo>
                    <a:pt x="71080" y="49851"/>
                    <a:pt x="70830" y="50113"/>
                    <a:pt x="70509" y="50113"/>
                  </a:cubicBezTo>
                  <a:cubicBezTo>
                    <a:pt x="70199" y="50113"/>
                    <a:pt x="69949" y="49851"/>
                    <a:pt x="69949" y="49542"/>
                  </a:cubicBezTo>
                  <a:cubicBezTo>
                    <a:pt x="69949" y="49232"/>
                    <a:pt x="70199" y="48982"/>
                    <a:pt x="70509" y="48982"/>
                  </a:cubicBezTo>
                  <a:close/>
                  <a:moveTo>
                    <a:pt x="74236" y="48982"/>
                  </a:moveTo>
                  <a:cubicBezTo>
                    <a:pt x="74533" y="48982"/>
                    <a:pt x="74795" y="49232"/>
                    <a:pt x="74795" y="49542"/>
                  </a:cubicBezTo>
                  <a:cubicBezTo>
                    <a:pt x="74795" y="49851"/>
                    <a:pt x="74545" y="50113"/>
                    <a:pt x="74236" y="50113"/>
                  </a:cubicBezTo>
                  <a:cubicBezTo>
                    <a:pt x="73938" y="50113"/>
                    <a:pt x="73676" y="49851"/>
                    <a:pt x="73676" y="49542"/>
                  </a:cubicBezTo>
                  <a:cubicBezTo>
                    <a:pt x="73676" y="49232"/>
                    <a:pt x="73926" y="48982"/>
                    <a:pt x="74236" y="48982"/>
                  </a:cubicBezTo>
                  <a:close/>
                  <a:moveTo>
                    <a:pt x="77855" y="48982"/>
                  </a:moveTo>
                  <a:cubicBezTo>
                    <a:pt x="78153" y="48982"/>
                    <a:pt x="78415" y="49232"/>
                    <a:pt x="78415" y="49542"/>
                  </a:cubicBezTo>
                  <a:cubicBezTo>
                    <a:pt x="78415" y="49851"/>
                    <a:pt x="78165" y="50113"/>
                    <a:pt x="77855" y="50113"/>
                  </a:cubicBezTo>
                  <a:cubicBezTo>
                    <a:pt x="77546" y="50113"/>
                    <a:pt x="77284" y="49851"/>
                    <a:pt x="77284" y="49542"/>
                  </a:cubicBezTo>
                  <a:cubicBezTo>
                    <a:pt x="77284" y="49232"/>
                    <a:pt x="77546" y="48982"/>
                    <a:pt x="77855" y="48982"/>
                  </a:cubicBezTo>
                  <a:close/>
                  <a:moveTo>
                    <a:pt x="81570" y="48982"/>
                  </a:moveTo>
                  <a:cubicBezTo>
                    <a:pt x="81868" y="48982"/>
                    <a:pt x="82141" y="49232"/>
                    <a:pt x="82141" y="49542"/>
                  </a:cubicBezTo>
                  <a:cubicBezTo>
                    <a:pt x="82141" y="49851"/>
                    <a:pt x="81879" y="50113"/>
                    <a:pt x="81570" y="50113"/>
                  </a:cubicBezTo>
                  <a:cubicBezTo>
                    <a:pt x="81260" y="50113"/>
                    <a:pt x="81010" y="49851"/>
                    <a:pt x="81010" y="49542"/>
                  </a:cubicBezTo>
                  <a:cubicBezTo>
                    <a:pt x="81022" y="49232"/>
                    <a:pt x="81260" y="48982"/>
                    <a:pt x="81570" y="48982"/>
                  </a:cubicBezTo>
                  <a:close/>
                  <a:moveTo>
                    <a:pt x="85308" y="48982"/>
                  </a:moveTo>
                  <a:cubicBezTo>
                    <a:pt x="85606" y="48982"/>
                    <a:pt x="85880" y="49232"/>
                    <a:pt x="85880" y="49542"/>
                  </a:cubicBezTo>
                  <a:cubicBezTo>
                    <a:pt x="85880" y="49851"/>
                    <a:pt x="85618" y="50113"/>
                    <a:pt x="85308" y="50113"/>
                  </a:cubicBezTo>
                  <a:cubicBezTo>
                    <a:pt x="84999" y="50113"/>
                    <a:pt x="84749" y="49851"/>
                    <a:pt x="84749" y="49542"/>
                  </a:cubicBezTo>
                  <a:cubicBezTo>
                    <a:pt x="84749" y="49232"/>
                    <a:pt x="84999" y="48982"/>
                    <a:pt x="85308" y="48982"/>
                  </a:cubicBezTo>
                  <a:close/>
                  <a:moveTo>
                    <a:pt x="89035" y="48982"/>
                  </a:moveTo>
                  <a:cubicBezTo>
                    <a:pt x="89333" y="48982"/>
                    <a:pt x="89595" y="49232"/>
                    <a:pt x="89595" y="49542"/>
                  </a:cubicBezTo>
                  <a:cubicBezTo>
                    <a:pt x="89595" y="49851"/>
                    <a:pt x="89345" y="50113"/>
                    <a:pt x="89035" y="50113"/>
                  </a:cubicBezTo>
                  <a:cubicBezTo>
                    <a:pt x="88714" y="50113"/>
                    <a:pt x="88464" y="49851"/>
                    <a:pt x="88464" y="49542"/>
                  </a:cubicBezTo>
                  <a:cubicBezTo>
                    <a:pt x="88475" y="49232"/>
                    <a:pt x="88714" y="48982"/>
                    <a:pt x="89035" y="48982"/>
                  </a:cubicBezTo>
                  <a:close/>
                  <a:moveTo>
                    <a:pt x="92762" y="48982"/>
                  </a:moveTo>
                  <a:cubicBezTo>
                    <a:pt x="93059" y="48982"/>
                    <a:pt x="93333" y="49232"/>
                    <a:pt x="93333" y="49542"/>
                  </a:cubicBezTo>
                  <a:cubicBezTo>
                    <a:pt x="93333" y="49851"/>
                    <a:pt x="93071" y="50113"/>
                    <a:pt x="92762" y="50113"/>
                  </a:cubicBezTo>
                  <a:cubicBezTo>
                    <a:pt x="92452" y="50113"/>
                    <a:pt x="92202" y="49851"/>
                    <a:pt x="92202" y="49542"/>
                  </a:cubicBezTo>
                  <a:cubicBezTo>
                    <a:pt x="92202" y="49232"/>
                    <a:pt x="92452" y="48982"/>
                    <a:pt x="92762" y="48982"/>
                  </a:cubicBezTo>
                  <a:close/>
                  <a:moveTo>
                    <a:pt x="96488" y="48982"/>
                  </a:moveTo>
                  <a:cubicBezTo>
                    <a:pt x="96786" y="48982"/>
                    <a:pt x="97048" y="49232"/>
                    <a:pt x="97048" y="49542"/>
                  </a:cubicBezTo>
                  <a:cubicBezTo>
                    <a:pt x="97048" y="49851"/>
                    <a:pt x="96798" y="50113"/>
                    <a:pt x="96488" y="50113"/>
                  </a:cubicBezTo>
                  <a:cubicBezTo>
                    <a:pt x="96191" y="50113"/>
                    <a:pt x="95917" y="49851"/>
                    <a:pt x="95917" y="49542"/>
                  </a:cubicBezTo>
                  <a:cubicBezTo>
                    <a:pt x="95917" y="49232"/>
                    <a:pt x="96179" y="48982"/>
                    <a:pt x="96488" y="48982"/>
                  </a:cubicBezTo>
                  <a:close/>
                  <a:moveTo>
                    <a:pt x="100203" y="48982"/>
                  </a:moveTo>
                  <a:cubicBezTo>
                    <a:pt x="100501" y="48982"/>
                    <a:pt x="100775" y="49232"/>
                    <a:pt x="100775" y="49542"/>
                  </a:cubicBezTo>
                  <a:cubicBezTo>
                    <a:pt x="100775" y="49851"/>
                    <a:pt x="100513" y="50113"/>
                    <a:pt x="100203" y="50113"/>
                  </a:cubicBezTo>
                  <a:cubicBezTo>
                    <a:pt x="99905" y="50113"/>
                    <a:pt x="99644" y="49851"/>
                    <a:pt x="99644" y="49542"/>
                  </a:cubicBezTo>
                  <a:cubicBezTo>
                    <a:pt x="99655" y="49232"/>
                    <a:pt x="99894" y="48982"/>
                    <a:pt x="100203" y="48982"/>
                  </a:cubicBezTo>
                  <a:close/>
                  <a:moveTo>
                    <a:pt x="103942" y="48982"/>
                  </a:moveTo>
                  <a:cubicBezTo>
                    <a:pt x="104239" y="48982"/>
                    <a:pt x="104513" y="49232"/>
                    <a:pt x="104513" y="49542"/>
                  </a:cubicBezTo>
                  <a:cubicBezTo>
                    <a:pt x="104513" y="49851"/>
                    <a:pt x="104251" y="50113"/>
                    <a:pt x="103942" y="50113"/>
                  </a:cubicBezTo>
                  <a:cubicBezTo>
                    <a:pt x="103644" y="50113"/>
                    <a:pt x="103382" y="49851"/>
                    <a:pt x="103382" y="49542"/>
                  </a:cubicBezTo>
                  <a:cubicBezTo>
                    <a:pt x="103382" y="49232"/>
                    <a:pt x="103632" y="48982"/>
                    <a:pt x="103942" y="48982"/>
                  </a:cubicBezTo>
                  <a:close/>
                  <a:moveTo>
                    <a:pt x="107668" y="48982"/>
                  </a:moveTo>
                  <a:cubicBezTo>
                    <a:pt x="107966" y="48982"/>
                    <a:pt x="108228" y="49232"/>
                    <a:pt x="108228" y="49542"/>
                  </a:cubicBezTo>
                  <a:cubicBezTo>
                    <a:pt x="108228" y="49851"/>
                    <a:pt x="107978" y="50113"/>
                    <a:pt x="107668" y="50113"/>
                  </a:cubicBezTo>
                  <a:cubicBezTo>
                    <a:pt x="107371" y="50113"/>
                    <a:pt x="107097" y="49851"/>
                    <a:pt x="107097" y="49542"/>
                  </a:cubicBezTo>
                  <a:cubicBezTo>
                    <a:pt x="107109" y="49232"/>
                    <a:pt x="107347" y="48982"/>
                    <a:pt x="107668" y="48982"/>
                  </a:cubicBezTo>
                  <a:close/>
                  <a:moveTo>
                    <a:pt x="111395" y="48982"/>
                  </a:moveTo>
                  <a:cubicBezTo>
                    <a:pt x="111693" y="48982"/>
                    <a:pt x="111967" y="49232"/>
                    <a:pt x="111967" y="49542"/>
                  </a:cubicBezTo>
                  <a:cubicBezTo>
                    <a:pt x="111967" y="49851"/>
                    <a:pt x="111705" y="50113"/>
                    <a:pt x="111395" y="50113"/>
                  </a:cubicBezTo>
                  <a:cubicBezTo>
                    <a:pt x="111085" y="50113"/>
                    <a:pt x="110835" y="49851"/>
                    <a:pt x="110835" y="49542"/>
                  </a:cubicBezTo>
                  <a:cubicBezTo>
                    <a:pt x="110835" y="49232"/>
                    <a:pt x="111085" y="48982"/>
                    <a:pt x="111395" y="48982"/>
                  </a:cubicBezTo>
                  <a:close/>
                  <a:moveTo>
                    <a:pt x="115122" y="48982"/>
                  </a:moveTo>
                  <a:cubicBezTo>
                    <a:pt x="115419" y="48982"/>
                    <a:pt x="115681" y="49232"/>
                    <a:pt x="115681" y="49542"/>
                  </a:cubicBezTo>
                  <a:cubicBezTo>
                    <a:pt x="115681" y="49851"/>
                    <a:pt x="115431" y="50113"/>
                    <a:pt x="115122" y="50113"/>
                  </a:cubicBezTo>
                  <a:cubicBezTo>
                    <a:pt x="114812" y="50113"/>
                    <a:pt x="114550" y="49851"/>
                    <a:pt x="114550" y="49542"/>
                  </a:cubicBezTo>
                  <a:cubicBezTo>
                    <a:pt x="114574" y="49232"/>
                    <a:pt x="114812" y="48982"/>
                    <a:pt x="115122" y="48982"/>
                  </a:cubicBezTo>
                  <a:close/>
                  <a:moveTo>
                    <a:pt x="118860" y="48982"/>
                  </a:moveTo>
                  <a:cubicBezTo>
                    <a:pt x="119158" y="48982"/>
                    <a:pt x="119420" y="49232"/>
                    <a:pt x="119420" y="49542"/>
                  </a:cubicBezTo>
                  <a:cubicBezTo>
                    <a:pt x="119420" y="49851"/>
                    <a:pt x="119170" y="50113"/>
                    <a:pt x="118860" y="50113"/>
                  </a:cubicBezTo>
                  <a:cubicBezTo>
                    <a:pt x="118539" y="50113"/>
                    <a:pt x="118289" y="49851"/>
                    <a:pt x="118289" y="49542"/>
                  </a:cubicBezTo>
                  <a:cubicBezTo>
                    <a:pt x="118289" y="49232"/>
                    <a:pt x="118539" y="48982"/>
                    <a:pt x="118860" y="48982"/>
                  </a:cubicBezTo>
                  <a:close/>
                  <a:moveTo>
                    <a:pt x="122575" y="48982"/>
                  </a:moveTo>
                  <a:cubicBezTo>
                    <a:pt x="122873" y="48982"/>
                    <a:pt x="123146" y="49232"/>
                    <a:pt x="123146" y="49542"/>
                  </a:cubicBezTo>
                  <a:cubicBezTo>
                    <a:pt x="123146" y="49851"/>
                    <a:pt x="122885" y="50113"/>
                    <a:pt x="122575" y="50113"/>
                  </a:cubicBezTo>
                  <a:cubicBezTo>
                    <a:pt x="122265" y="50113"/>
                    <a:pt x="122015" y="49851"/>
                    <a:pt x="122015" y="49542"/>
                  </a:cubicBezTo>
                  <a:cubicBezTo>
                    <a:pt x="122027" y="49232"/>
                    <a:pt x="122277" y="48982"/>
                    <a:pt x="122575" y="48982"/>
                  </a:cubicBezTo>
                  <a:close/>
                  <a:moveTo>
                    <a:pt x="126314" y="48982"/>
                  </a:moveTo>
                  <a:cubicBezTo>
                    <a:pt x="126611" y="48982"/>
                    <a:pt x="126873" y="49232"/>
                    <a:pt x="126873" y="49542"/>
                  </a:cubicBezTo>
                  <a:cubicBezTo>
                    <a:pt x="126873" y="49851"/>
                    <a:pt x="126623" y="50113"/>
                    <a:pt x="126314" y="50113"/>
                  </a:cubicBezTo>
                  <a:cubicBezTo>
                    <a:pt x="126004" y="50113"/>
                    <a:pt x="125742" y="49851"/>
                    <a:pt x="125742" y="49542"/>
                  </a:cubicBezTo>
                  <a:cubicBezTo>
                    <a:pt x="125742" y="49232"/>
                    <a:pt x="126004" y="48982"/>
                    <a:pt x="126314" y="48982"/>
                  </a:cubicBezTo>
                  <a:close/>
                  <a:moveTo>
                    <a:pt x="130028" y="48982"/>
                  </a:moveTo>
                  <a:cubicBezTo>
                    <a:pt x="130326" y="48982"/>
                    <a:pt x="130600" y="49232"/>
                    <a:pt x="130600" y="49542"/>
                  </a:cubicBezTo>
                  <a:cubicBezTo>
                    <a:pt x="130600" y="49851"/>
                    <a:pt x="130350" y="50113"/>
                    <a:pt x="130028" y="50113"/>
                  </a:cubicBezTo>
                  <a:cubicBezTo>
                    <a:pt x="129731" y="50113"/>
                    <a:pt x="129469" y="49851"/>
                    <a:pt x="129469" y="49542"/>
                  </a:cubicBezTo>
                  <a:cubicBezTo>
                    <a:pt x="129469" y="49232"/>
                    <a:pt x="129719" y="48982"/>
                    <a:pt x="130028" y="48982"/>
                  </a:cubicBezTo>
                  <a:close/>
                  <a:moveTo>
                    <a:pt x="133767" y="48982"/>
                  </a:moveTo>
                  <a:cubicBezTo>
                    <a:pt x="134065" y="48982"/>
                    <a:pt x="134326" y="49232"/>
                    <a:pt x="134326" y="49542"/>
                  </a:cubicBezTo>
                  <a:cubicBezTo>
                    <a:pt x="134326" y="49851"/>
                    <a:pt x="134076" y="50113"/>
                    <a:pt x="133767" y="50113"/>
                  </a:cubicBezTo>
                  <a:cubicBezTo>
                    <a:pt x="133469" y="50113"/>
                    <a:pt x="133207" y="49851"/>
                    <a:pt x="133207" y="49542"/>
                  </a:cubicBezTo>
                  <a:cubicBezTo>
                    <a:pt x="133207" y="49232"/>
                    <a:pt x="133457" y="48982"/>
                    <a:pt x="133767" y="48982"/>
                  </a:cubicBezTo>
                  <a:close/>
                  <a:moveTo>
                    <a:pt x="137494" y="48982"/>
                  </a:moveTo>
                  <a:cubicBezTo>
                    <a:pt x="137791" y="48982"/>
                    <a:pt x="138053" y="49232"/>
                    <a:pt x="138053" y="49542"/>
                  </a:cubicBezTo>
                  <a:cubicBezTo>
                    <a:pt x="138053" y="49851"/>
                    <a:pt x="137803" y="50113"/>
                    <a:pt x="137494" y="50113"/>
                  </a:cubicBezTo>
                  <a:cubicBezTo>
                    <a:pt x="137196" y="50113"/>
                    <a:pt x="136922" y="49851"/>
                    <a:pt x="136922" y="49542"/>
                  </a:cubicBezTo>
                  <a:cubicBezTo>
                    <a:pt x="136934" y="49232"/>
                    <a:pt x="137172" y="48982"/>
                    <a:pt x="137494" y="48982"/>
                  </a:cubicBezTo>
                  <a:close/>
                  <a:moveTo>
                    <a:pt x="141220" y="48982"/>
                  </a:moveTo>
                  <a:cubicBezTo>
                    <a:pt x="141518" y="48982"/>
                    <a:pt x="141792" y="49232"/>
                    <a:pt x="141792" y="49542"/>
                  </a:cubicBezTo>
                  <a:cubicBezTo>
                    <a:pt x="141792" y="49851"/>
                    <a:pt x="141530" y="50113"/>
                    <a:pt x="141220" y="50113"/>
                  </a:cubicBezTo>
                  <a:cubicBezTo>
                    <a:pt x="140911" y="50113"/>
                    <a:pt x="140661" y="49851"/>
                    <a:pt x="140661" y="49542"/>
                  </a:cubicBezTo>
                  <a:cubicBezTo>
                    <a:pt x="140661" y="49232"/>
                    <a:pt x="140911" y="48982"/>
                    <a:pt x="141220" y="48982"/>
                  </a:cubicBezTo>
                  <a:close/>
                  <a:moveTo>
                    <a:pt x="144947" y="48982"/>
                  </a:moveTo>
                  <a:cubicBezTo>
                    <a:pt x="145244" y="48982"/>
                    <a:pt x="145506" y="49232"/>
                    <a:pt x="145506" y="49542"/>
                  </a:cubicBezTo>
                  <a:cubicBezTo>
                    <a:pt x="145506" y="49851"/>
                    <a:pt x="145256" y="50113"/>
                    <a:pt x="144947" y="50113"/>
                  </a:cubicBezTo>
                  <a:cubicBezTo>
                    <a:pt x="144637" y="50113"/>
                    <a:pt x="144375" y="49851"/>
                    <a:pt x="144375" y="49542"/>
                  </a:cubicBezTo>
                  <a:cubicBezTo>
                    <a:pt x="144399" y="49232"/>
                    <a:pt x="144637" y="48982"/>
                    <a:pt x="144947" y="48982"/>
                  </a:cubicBezTo>
                  <a:close/>
                  <a:moveTo>
                    <a:pt x="148685" y="48982"/>
                  </a:moveTo>
                  <a:cubicBezTo>
                    <a:pt x="148983" y="48982"/>
                    <a:pt x="149245" y="49232"/>
                    <a:pt x="149245" y="49542"/>
                  </a:cubicBezTo>
                  <a:cubicBezTo>
                    <a:pt x="149245" y="49851"/>
                    <a:pt x="148995" y="50113"/>
                    <a:pt x="148685" y="50113"/>
                  </a:cubicBezTo>
                  <a:cubicBezTo>
                    <a:pt x="148364" y="50113"/>
                    <a:pt x="148114" y="49851"/>
                    <a:pt x="148114" y="49542"/>
                  </a:cubicBezTo>
                  <a:cubicBezTo>
                    <a:pt x="148114" y="49232"/>
                    <a:pt x="148364" y="48982"/>
                    <a:pt x="148685" y="48982"/>
                  </a:cubicBezTo>
                  <a:close/>
                  <a:moveTo>
                    <a:pt x="1548" y="50840"/>
                  </a:moveTo>
                  <a:cubicBezTo>
                    <a:pt x="1846" y="50840"/>
                    <a:pt x="2119" y="51090"/>
                    <a:pt x="2119" y="51411"/>
                  </a:cubicBezTo>
                  <a:cubicBezTo>
                    <a:pt x="2119" y="51709"/>
                    <a:pt x="1858" y="51971"/>
                    <a:pt x="1548" y="51971"/>
                  </a:cubicBezTo>
                  <a:cubicBezTo>
                    <a:pt x="1238" y="51971"/>
                    <a:pt x="988" y="51721"/>
                    <a:pt x="988" y="51411"/>
                  </a:cubicBezTo>
                  <a:cubicBezTo>
                    <a:pt x="988" y="51090"/>
                    <a:pt x="1238" y="50840"/>
                    <a:pt x="1548" y="50840"/>
                  </a:cubicBezTo>
                  <a:close/>
                  <a:moveTo>
                    <a:pt x="5287" y="50840"/>
                  </a:moveTo>
                  <a:cubicBezTo>
                    <a:pt x="5596" y="50840"/>
                    <a:pt x="5846" y="51090"/>
                    <a:pt x="5846" y="51411"/>
                  </a:cubicBezTo>
                  <a:cubicBezTo>
                    <a:pt x="5846" y="51721"/>
                    <a:pt x="5596" y="51971"/>
                    <a:pt x="5287" y="51971"/>
                  </a:cubicBezTo>
                  <a:cubicBezTo>
                    <a:pt x="4977" y="51971"/>
                    <a:pt x="4715" y="51721"/>
                    <a:pt x="4715" y="51411"/>
                  </a:cubicBezTo>
                  <a:cubicBezTo>
                    <a:pt x="4715" y="51090"/>
                    <a:pt x="4977" y="50840"/>
                    <a:pt x="5287" y="50840"/>
                  </a:cubicBezTo>
                  <a:close/>
                  <a:moveTo>
                    <a:pt x="9001" y="50840"/>
                  </a:moveTo>
                  <a:cubicBezTo>
                    <a:pt x="9299" y="50840"/>
                    <a:pt x="9573" y="51090"/>
                    <a:pt x="9573" y="51411"/>
                  </a:cubicBezTo>
                  <a:cubicBezTo>
                    <a:pt x="9573" y="51709"/>
                    <a:pt x="9323" y="51971"/>
                    <a:pt x="9001" y="51971"/>
                  </a:cubicBezTo>
                  <a:cubicBezTo>
                    <a:pt x="8704" y="51971"/>
                    <a:pt x="8442" y="51721"/>
                    <a:pt x="8442" y="51411"/>
                  </a:cubicBezTo>
                  <a:cubicBezTo>
                    <a:pt x="8442" y="51090"/>
                    <a:pt x="8692" y="50840"/>
                    <a:pt x="9001" y="50840"/>
                  </a:cubicBezTo>
                  <a:close/>
                  <a:moveTo>
                    <a:pt x="12728" y="50840"/>
                  </a:moveTo>
                  <a:cubicBezTo>
                    <a:pt x="13037" y="50840"/>
                    <a:pt x="13288" y="51090"/>
                    <a:pt x="13288" y="51411"/>
                  </a:cubicBezTo>
                  <a:cubicBezTo>
                    <a:pt x="13288" y="51721"/>
                    <a:pt x="13037" y="51971"/>
                    <a:pt x="12728" y="51971"/>
                  </a:cubicBezTo>
                  <a:cubicBezTo>
                    <a:pt x="12418" y="51971"/>
                    <a:pt x="12156" y="51721"/>
                    <a:pt x="12156" y="51411"/>
                  </a:cubicBezTo>
                  <a:cubicBezTo>
                    <a:pt x="12156" y="51090"/>
                    <a:pt x="12418" y="50840"/>
                    <a:pt x="12728" y="50840"/>
                  </a:cubicBezTo>
                  <a:close/>
                  <a:moveTo>
                    <a:pt x="16466" y="50840"/>
                  </a:moveTo>
                  <a:cubicBezTo>
                    <a:pt x="16764" y="50840"/>
                    <a:pt x="17026" y="51090"/>
                    <a:pt x="17026" y="51411"/>
                  </a:cubicBezTo>
                  <a:cubicBezTo>
                    <a:pt x="17026" y="51709"/>
                    <a:pt x="16776" y="51971"/>
                    <a:pt x="16466" y="51971"/>
                  </a:cubicBezTo>
                  <a:cubicBezTo>
                    <a:pt x="16169" y="51971"/>
                    <a:pt x="15895" y="51721"/>
                    <a:pt x="15895" y="51411"/>
                  </a:cubicBezTo>
                  <a:cubicBezTo>
                    <a:pt x="15895" y="51090"/>
                    <a:pt x="16145" y="50840"/>
                    <a:pt x="16466" y="50840"/>
                  </a:cubicBezTo>
                  <a:close/>
                  <a:moveTo>
                    <a:pt x="20181" y="50840"/>
                  </a:moveTo>
                  <a:cubicBezTo>
                    <a:pt x="20491" y="50840"/>
                    <a:pt x="20753" y="51090"/>
                    <a:pt x="20753" y="51411"/>
                  </a:cubicBezTo>
                  <a:cubicBezTo>
                    <a:pt x="20753" y="51721"/>
                    <a:pt x="20491" y="51971"/>
                    <a:pt x="20181" y="51971"/>
                  </a:cubicBezTo>
                  <a:cubicBezTo>
                    <a:pt x="19872" y="51971"/>
                    <a:pt x="19622" y="51721"/>
                    <a:pt x="19622" y="51411"/>
                  </a:cubicBezTo>
                  <a:cubicBezTo>
                    <a:pt x="19622" y="51090"/>
                    <a:pt x="19872" y="50840"/>
                    <a:pt x="20181" y="50840"/>
                  </a:cubicBezTo>
                  <a:close/>
                  <a:moveTo>
                    <a:pt x="23920" y="50840"/>
                  </a:moveTo>
                  <a:cubicBezTo>
                    <a:pt x="24217" y="50840"/>
                    <a:pt x="24479" y="51090"/>
                    <a:pt x="24479" y="51411"/>
                  </a:cubicBezTo>
                  <a:cubicBezTo>
                    <a:pt x="24479" y="51709"/>
                    <a:pt x="24229" y="51971"/>
                    <a:pt x="23920" y="51971"/>
                  </a:cubicBezTo>
                  <a:cubicBezTo>
                    <a:pt x="23610" y="51971"/>
                    <a:pt x="23348" y="51721"/>
                    <a:pt x="23348" y="51411"/>
                  </a:cubicBezTo>
                  <a:cubicBezTo>
                    <a:pt x="23348" y="51090"/>
                    <a:pt x="23610" y="50840"/>
                    <a:pt x="23920" y="50840"/>
                  </a:cubicBezTo>
                  <a:close/>
                  <a:moveTo>
                    <a:pt x="27635" y="50840"/>
                  </a:moveTo>
                  <a:cubicBezTo>
                    <a:pt x="27956" y="50840"/>
                    <a:pt x="28206" y="51090"/>
                    <a:pt x="28206" y="51411"/>
                  </a:cubicBezTo>
                  <a:cubicBezTo>
                    <a:pt x="28206" y="51721"/>
                    <a:pt x="27956" y="51971"/>
                    <a:pt x="27635" y="51971"/>
                  </a:cubicBezTo>
                  <a:cubicBezTo>
                    <a:pt x="27325" y="51971"/>
                    <a:pt x="27075" y="51721"/>
                    <a:pt x="27075" y="51411"/>
                  </a:cubicBezTo>
                  <a:cubicBezTo>
                    <a:pt x="27075" y="51090"/>
                    <a:pt x="27325" y="50840"/>
                    <a:pt x="27635" y="50840"/>
                  </a:cubicBezTo>
                  <a:close/>
                  <a:moveTo>
                    <a:pt x="31373" y="50840"/>
                  </a:moveTo>
                  <a:cubicBezTo>
                    <a:pt x="31671" y="50840"/>
                    <a:pt x="31945" y="51090"/>
                    <a:pt x="31945" y="51411"/>
                  </a:cubicBezTo>
                  <a:cubicBezTo>
                    <a:pt x="31945" y="51709"/>
                    <a:pt x="31683" y="51971"/>
                    <a:pt x="31373" y="51971"/>
                  </a:cubicBezTo>
                  <a:cubicBezTo>
                    <a:pt x="31064" y="51971"/>
                    <a:pt x="30814" y="51721"/>
                    <a:pt x="30814" y="51411"/>
                  </a:cubicBezTo>
                  <a:cubicBezTo>
                    <a:pt x="30814" y="51090"/>
                    <a:pt x="31064" y="50840"/>
                    <a:pt x="31373" y="50840"/>
                  </a:cubicBezTo>
                  <a:close/>
                  <a:moveTo>
                    <a:pt x="35100" y="50840"/>
                  </a:moveTo>
                  <a:cubicBezTo>
                    <a:pt x="35409" y="50840"/>
                    <a:pt x="35659" y="51090"/>
                    <a:pt x="35659" y="51411"/>
                  </a:cubicBezTo>
                  <a:cubicBezTo>
                    <a:pt x="35659" y="51721"/>
                    <a:pt x="35409" y="51971"/>
                    <a:pt x="35100" y="51971"/>
                  </a:cubicBezTo>
                  <a:cubicBezTo>
                    <a:pt x="34778" y="51971"/>
                    <a:pt x="34528" y="51721"/>
                    <a:pt x="34528" y="51411"/>
                  </a:cubicBezTo>
                  <a:cubicBezTo>
                    <a:pt x="34528" y="51090"/>
                    <a:pt x="34778" y="50840"/>
                    <a:pt x="35100" y="50840"/>
                  </a:cubicBezTo>
                  <a:close/>
                  <a:moveTo>
                    <a:pt x="38815" y="50840"/>
                  </a:moveTo>
                  <a:cubicBezTo>
                    <a:pt x="39112" y="50840"/>
                    <a:pt x="39386" y="51090"/>
                    <a:pt x="39386" y="51411"/>
                  </a:cubicBezTo>
                  <a:cubicBezTo>
                    <a:pt x="39386" y="51709"/>
                    <a:pt x="39124" y="51971"/>
                    <a:pt x="38815" y="51971"/>
                  </a:cubicBezTo>
                  <a:cubicBezTo>
                    <a:pt x="38517" y="51971"/>
                    <a:pt x="38255" y="51721"/>
                    <a:pt x="38255" y="51411"/>
                  </a:cubicBezTo>
                  <a:cubicBezTo>
                    <a:pt x="38267" y="51090"/>
                    <a:pt x="38505" y="50840"/>
                    <a:pt x="38815" y="50840"/>
                  </a:cubicBezTo>
                  <a:close/>
                  <a:moveTo>
                    <a:pt x="42553" y="50840"/>
                  </a:moveTo>
                  <a:cubicBezTo>
                    <a:pt x="42863" y="50840"/>
                    <a:pt x="43113" y="51090"/>
                    <a:pt x="43113" y="51411"/>
                  </a:cubicBezTo>
                  <a:cubicBezTo>
                    <a:pt x="43113" y="51721"/>
                    <a:pt x="42863" y="51971"/>
                    <a:pt x="42553" y="51971"/>
                  </a:cubicBezTo>
                  <a:cubicBezTo>
                    <a:pt x="42232" y="51971"/>
                    <a:pt x="41982" y="51721"/>
                    <a:pt x="41982" y="51411"/>
                  </a:cubicBezTo>
                  <a:cubicBezTo>
                    <a:pt x="41982" y="51090"/>
                    <a:pt x="42244" y="50840"/>
                    <a:pt x="42553" y="50840"/>
                  </a:cubicBezTo>
                  <a:close/>
                  <a:moveTo>
                    <a:pt x="46268" y="50840"/>
                  </a:moveTo>
                  <a:cubicBezTo>
                    <a:pt x="46565" y="50840"/>
                    <a:pt x="46839" y="51090"/>
                    <a:pt x="46839" y="51411"/>
                  </a:cubicBezTo>
                  <a:cubicBezTo>
                    <a:pt x="46839" y="51709"/>
                    <a:pt x="46589" y="51971"/>
                    <a:pt x="46268" y="51971"/>
                  </a:cubicBezTo>
                  <a:cubicBezTo>
                    <a:pt x="45970" y="51971"/>
                    <a:pt x="45708" y="51721"/>
                    <a:pt x="45708" y="51411"/>
                  </a:cubicBezTo>
                  <a:cubicBezTo>
                    <a:pt x="45720" y="51090"/>
                    <a:pt x="45958" y="50840"/>
                    <a:pt x="46268" y="50840"/>
                  </a:cubicBezTo>
                  <a:close/>
                  <a:moveTo>
                    <a:pt x="50006" y="50840"/>
                  </a:moveTo>
                  <a:cubicBezTo>
                    <a:pt x="50316" y="50840"/>
                    <a:pt x="50578" y="51090"/>
                    <a:pt x="50578" y="51411"/>
                  </a:cubicBezTo>
                  <a:cubicBezTo>
                    <a:pt x="50578" y="51721"/>
                    <a:pt x="50316" y="51971"/>
                    <a:pt x="50006" y="51971"/>
                  </a:cubicBezTo>
                  <a:cubicBezTo>
                    <a:pt x="49697" y="51971"/>
                    <a:pt x="49447" y="51721"/>
                    <a:pt x="49447" y="51411"/>
                  </a:cubicBezTo>
                  <a:cubicBezTo>
                    <a:pt x="49447" y="51090"/>
                    <a:pt x="49697" y="50840"/>
                    <a:pt x="50006" y="50840"/>
                  </a:cubicBezTo>
                  <a:close/>
                  <a:moveTo>
                    <a:pt x="53733" y="50840"/>
                  </a:moveTo>
                  <a:cubicBezTo>
                    <a:pt x="54031" y="50840"/>
                    <a:pt x="54293" y="51090"/>
                    <a:pt x="54293" y="51411"/>
                  </a:cubicBezTo>
                  <a:cubicBezTo>
                    <a:pt x="54293" y="51709"/>
                    <a:pt x="54043" y="51971"/>
                    <a:pt x="53733" y="51971"/>
                  </a:cubicBezTo>
                  <a:cubicBezTo>
                    <a:pt x="53412" y="51971"/>
                    <a:pt x="53162" y="51721"/>
                    <a:pt x="53162" y="51411"/>
                  </a:cubicBezTo>
                  <a:cubicBezTo>
                    <a:pt x="53173" y="51090"/>
                    <a:pt x="53412" y="50840"/>
                    <a:pt x="53733" y="50840"/>
                  </a:cubicBezTo>
                  <a:close/>
                  <a:moveTo>
                    <a:pt x="57460" y="50840"/>
                  </a:moveTo>
                  <a:cubicBezTo>
                    <a:pt x="57781" y="50840"/>
                    <a:pt x="58031" y="51090"/>
                    <a:pt x="58031" y="51411"/>
                  </a:cubicBezTo>
                  <a:cubicBezTo>
                    <a:pt x="58031" y="51721"/>
                    <a:pt x="57781" y="51971"/>
                    <a:pt x="57460" y="51971"/>
                  </a:cubicBezTo>
                  <a:cubicBezTo>
                    <a:pt x="57150" y="51971"/>
                    <a:pt x="56900" y="51721"/>
                    <a:pt x="56900" y="51411"/>
                  </a:cubicBezTo>
                  <a:cubicBezTo>
                    <a:pt x="56900" y="51090"/>
                    <a:pt x="57150" y="50840"/>
                    <a:pt x="57460" y="50840"/>
                  </a:cubicBezTo>
                  <a:close/>
                  <a:moveTo>
                    <a:pt x="61186" y="50840"/>
                  </a:moveTo>
                  <a:cubicBezTo>
                    <a:pt x="61484" y="50840"/>
                    <a:pt x="61746" y="51090"/>
                    <a:pt x="61746" y="51411"/>
                  </a:cubicBezTo>
                  <a:cubicBezTo>
                    <a:pt x="61746" y="51709"/>
                    <a:pt x="61496" y="51971"/>
                    <a:pt x="61186" y="51971"/>
                  </a:cubicBezTo>
                  <a:cubicBezTo>
                    <a:pt x="60877" y="51971"/>
                    <a:pt x="60615" y="51721"/>
                    <a:pt x="60615" y="51411"/>
                  </a:cubicBezTo>
                  <a:cubicBezTo>
                    <a:pt x="60639" y="51090"/>
                    <a:pt x="60877" y="50840"/>
                    <a:pt x="61186" y="50840"/>
                  </a:cubicBezTo>
                  <a:close/>
                  <a:moveTo>
                    <a:pt x="64925" y="50840"/>
                  </a:moveTo>
                  <a:cubicBezTo>
                    <a:pt x="65234" y="50840"/>
                    <a:pt x="65485" y="51090"/>
                    <a:pt x="65485" y="51411"/>
                  </a:cubicBezTo>
                  <a:cubicBezTo>
                    <a:pt x="65485" y="51721"/>
                    <a:pt x="65234" y="51971"/>
                    <a:pt x="64925" y="51971"/>
                  </a:cubicBezTo>
                  <a:cubicBezTo>
                    <a:pt x="64603" y="51971"/>
                    <a:pt x="64353" y="51721"/>
                    <a:pt x="64353" y="51411"/>
                  </a:cubicBezTo>
                  <a:cubicBezTo>
                    <a:pt x="64353" y="51090"/>
                    <a:pt x="64603" y="50840"/>
                    <a:pt x="64925" y="50840"/>
                  </a:cubicBezTo>
                  <a:close/>
                  <a:moveTo>
                    <a:pt x="68640" y="50840"/>
                  </a:moveTo>
                  <a:cubicBezTo>
                    <a:pt x="68937" y="50840"/>
                    <a:pt x="69211" y="51090"/>
                    <a:pt x="69211" y="51411"/>
                  </a:cubicBezTo>
                  <a:cubicBezTo>
                    <a:pt x="69211" y="51709"/>
                    <a:pt x="68949" y="51971"/>
                    <a:pt x="68640" y="51971"/>
                  </a:cubicBezTo>
                  <a:cubicBezTo>
                    <a:pt x="68330" y="51971"/>
                    <a:pt x="68080" y="51721"/>
                    <a:pt x="68080" y="51411"/>
                  </a:cubicBezTo>
                  <a:cubicBezTo>
                    <a:pt x="68092" y="51090"/>
                    <a:pt x="68330" y="50840"/>
                    <a:pt x="68640" y="50840"/>
                  </a:cubicBezTo>
                  <a:close/>
                  <a:moveTo>
                    <a:pt x="72366" y="50840"/>
                  </a:moveTo>
                  <a:cubicBezTo>
                    <a:pt x="72676" y="50840"/>
                    <a:pt x="72926" y="51090"/>
                    <a:pt x="72926" y="51411"/>
                  </a:cubicBezTo>
                  <a:cubicBezTo>
                    <a:pt x="72926" y="51721"/>
                    <a:pt x="72676" y="51971"/>
                    <a:pt x="72366" y="51971"/>
                  </a:cubicBezTo>
                  <a:cubicBezTo>
                    <a:pt x="72045" y="51971"/>
                    <a:pt x="71795" y="51721"/>
                    <a:pt x="71795" y="51411"/>
                  </a:cubicBezTo>
                  <a:cubicBezTo>
                    <a:pt x="71795" y="51090"/>
                    <a:pt x="72069" y="50840"/>
                    <a:pt x="72366" y="50840"/>
                  </a:cubicBezTo>
                  <a:close/>
                  <a:moveTo>
                    <a:pt x="76093" y="50840"/>
                  </a:moveTo>
                  <a:cubicBezTo>
                    <a:pt x="76391" y="50840"/>
                    <a:pt x="76664" y="51090"/>
                    <a:pt x="76664" y="51411"/>
                  </a:cubicBezTo>
                  <a:cubicBezTo>
                    <a:pt x="76664" y="51709"/>
                    <a:pt x="76403" y="51971"/>
                    <a:pt x="76093" y="51971"/>
                  </a:cubicBezTo>
                  <a:cubicBezTo>
                    <a:pt x="75795" y="51971"/>
                    <a:pt x="75533" y="51721"/>
                    <a:pt x="75533" y="51411"/>
                  </a:cubicBezTo>
                  <a:cubicBezTo>
                    <a:pt x="75533" y="51090"/>
                    <a:pt x="75783" y="50840"/>
                    <a:pt x="76093" y="50840"/>
                  </a:cubicBezTo>
                  <a:close/>
                  <a:moveTo>
                    <a:pt x="79712" y="50840"/>
                  </a:moveTo>
                  <a:cubicBezTo>
                    <a:pt x="80010" y="50840"/>
                    <a:pt x="80284" y="51090"/>
                    <a:pt x="80284" y="51411"/>
                  </a:cubicBezTo>
                  <a:cubicBezTo>
                    <a:pt x="80284" y="51709"/>
                    <a:pt x="80022" y="51971"/>
                    <a:pt x="79712" y="51971"/>
                  </a:cubicBezTo>
                  <a:cubicBezTo>
                    <a:pt x="79403" y="51971"/>
                    <a:pt x="79153" y="51721"/>
                    <a:pt x="79153" y="51411"/>
                  </a:cubicBezTo>
                  <a:cubicBezTo>
                    <a:pt x="79165" y="51090"/>
                    <a:pt x="79403" y="50840"/>
                    <a:pt x="79712" y="50840"/>
                  </a:cubicBezTo>
                  <a:close/>
                  <a:moveTo>
                    <a:pt x="83451" y="50840"/>
                  </a:moveTo>
                  <a:cubicBezTo>
                    <a:pt x="83761" y="50840"/>
                    <a:pt x="84011" y="51090"/>
                    <a:pt x="84011" y="51411"/>
                  </a:cubicBezTo>
                  <a:cubicBezTo>
                    <a:pt x="84011" y="51721"/>
                    <a:pt x="83761" y="51971"/>
                    <a:pt x="83451" y="51971"/>
                  </a:cubicBezTo>
                  <a:cubicBezTo>
                    <a:pt x="83141" y="51971"/>
                    <a:pt x="82880" y="51721"/>
                    <a:pt x="82880" y="51411"/>
                  </a:cubicBezTo>
                  <a:cubicBezTo>
                    <a:pt x="82880" y="51090"/>
                    <a:pt x="83141" y="50840"/>
                    <a:pt x="83451" y="50840"/>
                  </a:cubicBezTo>
                  <a:close/>
                  <a:moveTo>
                    <a:pt x="87166" y="50840"/>
                  </a:moveTo>
                  <a:cubicBezTo>
                    <a:pt x="87463" y="50840"/>
                    <a:pt x="87737" y="51090"/>
                    <a:pt x="87737" y="51411"/>
                  </a:cubicBezTo>
                  <a:cubicBezTo>
                    <a:pt x="87737" y="51709"/>
                    <a:pt x="87475" y="51971"/>
                    <a:pt x="87166" y="51971"/>
                  </a:cubicBezTo>
                  <a:cubicBezTo>
                    <a:pt x="86856" y="51971"/>
                    <a:pt x="86606" y="51721"/>
                    <a:pt x="86606" y="51411"/>
                  </a:cubicBezTo>
                  <a:cubicBezTo>
                    <a:pt x="86618" y="51090"/>
                    <a:pt x="86856" y="50840"/>
                    <a:pt x="87166" y="50840"/>
                  </a:cubicBezTo>
                  <a:close/>
                  <a:moveTo>
                    <a:pt x="90904" y="50840"/>
                  </a:moveTo>
                  <a:cubicBezTo>
                    <a:pt x="91214" y="50840"/>
                    <a:pt x="91464" y="51090"/>
                    <a:pt x="91464" y="51411"/>
                  </a:cubicBezTo>
                  <a:cubicBezTo>
                    <a:pt x="91464" y="51721"/>
                    <a:pt x="91214" y="51971"/>
                    <a:pt x="90904" y="51971"/>
                  </a:cubicBezTo>
                  <a:cubicBezTo>
                    <a:pt x="90595" y="51971"/>
                    <a:pt x="90345" y="51721"/>
                    <a:pt x="90345" y="51411"/>
                  </a:cubicBezTo>
                  <a:cubicBezTo>
                    <a:pt x="90345" y="51090"/>
                    <a:pt x="90595" y="50840"/>
                    <a:pt x="90904" y="50840"/>
                  </a:cubicBezTo>
                  <a:close/>
                  <a:moveTo>
                    <a:pt x="94631" y="50840"/>
                  </a:moveTo>
                  <a:cubicBezTo>
                    <a:pt x="94929" y="50840"/>
                    <a:pt x="95191" y="51090"/>
                    <a:pt x="95191" y="51411"/>
                  </a:cubicBezTo>
                  <a:cubicBezTo>
                    <a:pt x="95191" y="51709"/>
                    <a:pt x="94941" y="51971"/>
                    <a:pt x="94631" y="51971"/>
                  </a:cubicBezTo>
                  <a:cubicBezTo>
                    <a:pt x="94310" y="51971"/>
                    <a:pt x="94060" y="51721"/>
                    <a:pt x="94060" y="51411"/>
                  </a:cubicBezTo>
                  <a:cubicBezTo>
                    <a:pt x="94071" y="51090"/>
                    <a:pt x="94310" y="50840"/>
                    <a:pt x="94631" y="50840"/>
                  </a:cubicBezTo>
                  <a:close/>
                  <a:moveTo>
                    <a:pt x="98346" y="50840"/>
                  </a:moveTo>
                  <a:cubicBezTo>
                    <a:pt x="98655" y="50840"/>
                    <a:pt x="98905" y="51090"/>
                    <a:pt x="98905" y="51411"/>
                  </a:cubicBezTo>
                  <a:cubicBezTo>
                    <a:pt x="98905" y="51721"/>
                    <a:pt x="98655" y="51971"/>
                    <a:pt x="98346" y="51971"/>
                  </a:cubicBezTo>
                  <a:cubicBezTo>
                    <a:pt x="98036" y="51971"/>
                    <a:pt x="97786" y="51721"/>
                    <a:pt x="97786" y="51411"/>
                  </a:cubicBezTo>
                  <a:cubicBezTo>
                    <a:pt x="97786" y="51090"/>
                    <a:pt x="98036" y="50840"/>
                    <a:pt x="98346" y="50840"/>
                  </a:cubicBezTo>
                  <a:close/>
                  <a:moveTo>
                    <a:pt x="102084" y="50840"/>
                  </a:moveTo>
                  <a:cubicBezTo>
                    <a:pt x="102382" y="50840"/>
                    <a:pt x="102644" y="51090"/>
                    <a:pt x="102644" y="51411"/>
                  </a:cubicBezTo>
                  <a:cubicBezTo>
                    <a:pt x="102644" y="51709"/>
                    <a:pt x="102394" y="51971"/>
                    <a:pt x="102084" y="51971"/>
                  </a:cubicBezTo>
                  <a:cubicBezTo>
                    <a:pt x="101787" y="51971"/>
                    <a:pt x="101513" y="51721"/>
                    <a:pt x="101513" y="51411"/>
                  </a:cubicBezTo>
                  <a:cubicBezTo>
                    <a:pt x="101513" y="51090"/>
                    <a:pt x="101775" y="50840"/>
                    <a:pt x="102084" y="50840"/>
                  </a:cubicBezTo>
                  <a:close/>
                  <a:moveTo>
                    <a:pt x="105799" y="50840"/>
                  </a:moveTo>
                  <a:cubicBezTo>
                    <a:pt x="106121" y="50840"/>
                    <a:pt x="106371" y="51090"/>
                    <a:pt x="106371" y="51411"/>
                  </a:cubicBezTo>
                  <a:cubicBezTo>
                    <a:pt x="106371" y="51721"/>
                    <a:pt x="106109" y="51971"/>
                    <a:pt x="105799" y="51971"/>
                  </a:cubicBezTo>
                  <a:cubicBezTo>
                    <a:pt x="105490" y="51971"/>
                    <a:pt x="105239" y="51721"/>
                    <a:pt x="105239" y="51411"/>
                  </a:cubicBezTo>
                  <a:cubicBezTo>
                    <a:pt x="105239" y="51090"/>
                    <a:pt x="105490" y="50840"/>
                    <a:pt x="105799" y="50840"/>
                  </a:cubicBezTo>
                  <a:close/>
                  <a:moveTo>
                    <a:pt x="109538" y="50840"/>
                  </a:moveTo>
                  <a:cubicBezTo>
                    <a:pt x="109835" y="50840"/>
                    <a:pt x="110109" y="51090"/>
                    <a:pt x="110109" y="51411"/>
                  </a:cubicBezTo>
                  <a:cubicBezTo>
                    <a:pt x="110109" y="51709"/>
                    <a:pt x="109847" y="51971"/>
                    <a:pt x="109538" y="51971"/>
                  </a:cubicBezTo>
                  <a:cubicBezTo>
                    <a:pt x="109228" y="51971"/>
                    <a:pt x="108978" y="51721"/>
                    <a:pt x="108978" y="51411"/>
                  </a:cubicBezTo>
                  <a:cubicBezTo>
                    <a:pt x="108978" y="51090"/>
                    <a:pt x="109228" y="50840"/>
                    <a:pt x="109538" y="50840"/>
                  </a:cubicBezTo>
                  <a:close/>
                  <a:moveTo>
                    <a:pt x="113264" y="50840"/>
                  </a:moveTo>
                  <a:cubicBezTo>
                    <a:pt x="113574" y="50840"/>
                    <a:pt x="113824" y="51090"/>
                    <a:pt x="113824" y="51411"/>
                  </a:cubicBezTo>
                  <a:cubicBezTo>
                    <a:pt x="113824" y="51721"/>
                    <a:pt x="113574" y="51971"/>
                    <a:pt x="113264" y="51971"/>
                  </a:cubicBezTo>
                  <a:cubicBezTo>
                    <a:pt x="112943" y="51971"/>
                    <a:pt x="112693" y="51721"/>
                    <a:pt x="112693" y="51411"/>
                  </a:cubicBezTo>
                  <a:cubicBezTo>
                    <a:pt x="112693" y="51090"/>
                    <a:pt x="112943" y="50840"/>
                    <a:pt x="113264" y="50840"/>
                  </a:cubicBezTo>
                  <a:close/>
                  <a:moveTo>
                    <a:pt x="116991" y="50840"/>
                  </a:moveTo>
                  <a:cubicBezTo>
                    <a:pt x="117289" y="50840"/>
                    <a:pt x="117562" y="51090"/>
                    <a:pt x="117562" y="51411"/>
                  </a:cubicBezTo>
                  <a:cubicBezTo>
                    <a:pt x="117562" y="51709"/>
                    <a:pt x="117312" y="51971"/>
                    <a:pt x="116991" y="51971"/>
                  </a:cubicBezTo>
                  <a:cubicBezTo>
                    <a:pt x="116681" y="51971"/>
                    <a:pt x="116431" y="51721"/>
                    <a:pt x="116431" y="51411"/>
                  </a:cubicBezTo>
                  <a:cubicBezTo>
                    <a:pt x="116431" y="51090"/>
                    <a:pt x="116681" y="50840"/>
                    <a:pt x="116991" y="50840"/>
                  </a:cubicBezTo>
                  <a:close/>
                  <a:moveTo>
                    <a:pt x="120718" y="50840"/>
                  </a:moveTo>
                  <a:cubicBezTo>
                    <a:pt x="121027" y="50840"/>
                    <a:pt x="121277" y="51090"/>
                    <a:pt x="121277" y="51411"/>
                  </a:cubicBezTo>
                  <a:cubicBezTo>
                    <a:pt x="121277" y="51721"/>
                    <a:pt x="121027" y="51971"/>
                    <a:pt x="120718" y="51971"/>
                  </a:cubicBezTo>
                  <a:cubicBezTo>
                    <a:pt x="120408" y="51971"/>
                    <a:pt x="120146" y="51721"/>
                    <a:pt x="120146" y="51411"/>
                  </a:cubicBezTo>
                  <a:cubicBezTo>
                    <a:pt x="120146" y="51090"/>
                    <a:pt x="120420" y="50840"/>
                    <a:pt x="120718" y="50840"/>
                  </a:cubicBezTo>
                  <a:close/>
                  <a:moveTo>
                    <a:pt x="124456" y="50840"/>
                  </a:moveTo>
                  <a:cubicBezTo>
                    <a:pt x="124754" y="50840"/>
                    <a:pt x="125016" y="51090"/>
                    <a:pt x="125016" y="51411"/>
                  </a:cubicBezTo>
                  <a:cubicBezTo>
                    <a:pt x="125016" y="51709"/>
                    <a:pt x="124766" y="51971"/>
                    <a:pt x="124456" y="51971"/>
                  </a:cubicBezTo>
                  <a:cubicBezTo>
                    <a:pt x="124135" y="51971"/>
                    <a:pt x="123885" y="51721"/>
                    <a:pt x="123885" y="51411"/>
                  </a:cubicBezTo>
                  <a:cubicBezTo>
                    <a:pt x="123885" y="51090"/>
                    <a:pt x="124135" y="50840"/>
                    <a:pt x="124456" y="50840"/>
                  </a:cubicBezTo>
                  <a:close/>
                  <a:moveTo>
                    <a:pt x="128171" y="50840"/>
                  </a:moveTo>
                  <a:cubicBezTo>
                    <a:pt x="128480" y="50840"/>
                    <a:pt x="128742" y="51090"/>
                    <a:pt x="128742" y="51411"/>
                  </a:cubicBezTo>
                  <a:cubicBezTo>
                    <a:pt x="128742" y="51721"/>
                    <a:pt x="128480" y="51971"/>
                    <a:pt x="128171" y="51971"/>
                  </a:cubicBezTo>
                  <a:cubicBezTo>
                    <a:pt x="127861" y="51971"/>
                    <a:pt x="127611" y="51721"/>
                    <a:pt x="127611" y="51411"/>
                  </a:cubicBezTo>
                  <a:cubicBezTo>
                    <a:pt x="127611" y="51090"/>
                    <a:pt x="127861" y="50840"/>
                    <a:pt x="128171" y="50840"/>
                  </a:cubicBezTo>
                  <a:close/>
                  <a:moveTo>
                    <a:pt x="131898" y="50840"/>
                  </a:moveTo>
                  <a:cubicBezTo>
                    <a:pt x="132195" y="50840"/>
                    <a:pt x="132457" y="51090"/>
                    <a:pt x="132457" y="51411"/>
                  </a:cubicBezTo>
                  <a:cubicBezTo>
                    <a:pt x="132457" y="51709"/>
                    <a:pt x="132207" y="51971"/>
                    <a:pt x="131898" y="51971"/>
                  </a:cubicBezTo>
                  <a:cubicBezTo>
                    <a:pt x="131600" y="51971"/>
                    <a:pt x="131326" y="51721"/>
                    <a:pt x="131326" y="51411"/>
                  </a:cubicBezTo>
                  <a:cubicBezTo>
                    <a:pt x="131338" y="51090"/>
                    <a:pt x="131576" y="50840"/>
                    <a:pt x="131898" y="50840"/>
                  </a:cubicBezTo>
                  <a:close/>
                  <a:moveTo>
                    <a:pt x="135624" y="50840"/>
                  </a:moveTo>
                  <a:cubicBezTo>
                    <a:pt x="135946" y="50840"/>
                    <a:pt x="136196" y="51090"/>
                    <a:pt x="136196" y="51411"/>
                  </a:cubicBezTo>
                  <a:cubicBezTo>
                    <a:pt x="136196" y="51721"/>
                    <a:pt x="135934" y="51971"/>
                    <a:pt x="135624" y="51971"/>
                  </a:cubicBezTo>
                  <a:cubicBezTo>
                    <a:pt x="135315" y="51971"/>
                    <a:pt x="135065" y="51721"/>
                    <a:pt x="135065" y="51411"/>
                  </a:cubicBezTo>
                  <a:cubicBezTo>
                    <a:pt x="135065" y="51090"/>
                    <a:pt x="135315" y="50840"/>
                    <a:pt x="135624" y="50840"/>
                  </a:cubicBezTo>
                  <a:close/>
                  <a:moveTo>
                    <a:pt x="139351" y="50840"/>
                  </a:moveTo>
                  <a:cubicBezTo>
                    <a:pt x="139649" y="50840"/>
                    <a:pt x="139910" y="51090"/>
                    <a:pt x="139910" y="51411"/>
                  </a:cubicBezTo>
                  <a:cubicBezTo>
                    <a:pt x="139910" y="51709"/>
                    <a:pt x="139660" y="51971"/>
                    <a:pt x="139351" y="51971"/>
                  </a:cubicBezTo>
                  <a:cubicBezTo>
                    <a:pt x="139053" y="51971"/>
                    <a:pt x="138779" y="51721"/>
                    <a:pt x="138779" y="51411"/>
                  </a:cubicBezTo>
                  <a:cubicBezTo>
                    <a:pt x="138803" y="51090"/>
                    <a:pt x="139041" y="50840"/>
                    <a:pt x="139351" y="50840"/>
                  </a:cubicBezTo>
                  <a:close/>
                  <a:moveTo>
                    <a:pt x="143089" y="50840"/>
                  </a:moveTo>
                  <a:cubicBezTo>
                    <a:pt x="143399" y="50840"/>
                    <a:pt x="143649" y="51090"/>
                    <a:pt x="143649" y="51411"/>
                  </a:cubicBezTo>
                  <a:cubicBezTo>
                    <a:pt x="143649" y="51721"/>
                    <a:pt x="143399" y="51971"/>
                    <a:pt x="143089" y="51971"/>
                  </a:cubicBezTo>
                  <a:cubicBezTo>
                    <a:pt x="142768" y="51971"/>
                    <a:pt x="142518" y="51721"/>
                    <a:pt x="142518" y="51411"/>
                  </a:cubicBezTo>
                  <a:cubicBezTo>
                    <a:pt x="142518" y="51090"/>
                    <a:pt x="142768" y="50840"/>
                    <a:pt x="143089" y="50840"/>
                  </a:cubicBezTo>
                  <a:close/>
                  <a:moveTo>
                    <a:pt x="146804" y="50840"/>
                  </a:moveTo>
                  <a:cubicBezTo>
                    <a:pt x="147102" y="50840"/>
                    <a:pt x="147376" y="51090"/>
                    <a:pt x="147376" y="51411"/>
                  </a:cubicBezTo>
                  <a:cubicBezTo>
                    <a:pt x="147376" y="51709"/>
                    <a:pt x="147114" y="51971"/>
                    <a:pt x="146804" y="51971"/>
                  </a:cubicBezTo>
                  <a:cubicBezTo>
                    <a:pt x="146495" y="51971"/>
                    <a:pt x="146245" y="51721"/>
                    <a:pt x="146245" y="51411"/>
                  </a:cubicBezTo>
                  <a:cubicBezTo>
                    <a:pt x="146257" y="51090"/>
                    <a:pt x="146495" y="50840"/>
                    <a:pt x="146804" y="50840"/>
                  </a:cubicBezTo>
                  <a:close/>
                  <a:moveTo>
                    <a:pt x="150543" y="50840"/>
                  </a:moveTo>
                  <a:cubicBezTo>
                    <a:pt x="150852" y="50840"/>
                    <a:pt x="151102" y="51090"/>
                    <a:pt x="151102" y="51411"/>
                  </a:cubicBezTo>
                  <a:cubicBezTo>
                    <a:pt x="151102" y="51721"/>
                    <a:pt x="150852" y="51971"/>
                    <a:pt x="150543" y="51971"/>
                  </a:cubicBezTo>
                  <a:cubicBezTo>
                    <a:pt x="150233" y="51971"/>
                    <a:pt x="149971" y="51721"/>
                    <a:pt x="149971" y="51411"/>
                  </a:cubicBezTo>
                  <a:cubicBezTo>
                    <a:pt x="149971" y="51090"/>
                    <a:pt x="150233" y="50840"/>
                    <a:pt x="150543" y="50840"/>
                  </a:cubicBezTo>
                  <a:close/>
                  <a:moveTo>
                    <a:pt x="3405" y="52697"/>
                  </a:moveTo>
                  <a:cubicBezTo>
                    <a:pt x="3703" y="52697"/>
                    <a:pt x="3977" y="52959"/>
                    <a:pt x="3977" y="53269"/>
                  </a:cubicBezTo>
                  <a:cubicBezTo>
                    <a:pt x="3977" y="53566"/>
                    <a:pt x="3727" y="53828"/>
                    <a:pt x="3405" y="53828"/>
                  </a:cubicBezTo>
                  <a:cubicBezTo>
                    <a:pt x="3096" y="53828"/>
                    <a:pt x="2846" y="53578"/>
                    <a:pt x="2846" y="53269"/>
                  </a:cubicBezTo>
                  <a:cubicBezTo>
                    <a:pt x="2858" y="52971"/>
                    <a:pt x="3096" y="52697"/>
                    <a:pt x="3405" y="52697"/>
                  </a:cubicBezTo>
                  <a:close/>
                  <a:moveTo>
                    <a:pt x="7132" y="52697"/>
                  </a:moveTo>
                  <a:cubicBezTo>
                    <a:pt x="7430" y="52697"/>
                    <a:pt x="7692" y="52959"/>
                    <a:pt x="7692" y="53269"/>
                  </a:cubicBezTo>
                  <a:cubicBezTo>
                    <a:pt x="7692" y="53566"/>
                    <a:pt x="7442" y="53828"/>
                    <a:pt x="7132" y="53828"/>
                  </a:cubicBezTo>
                  <a:cubicBezTo>
                    <a:pt x="6834" y="53828"/>
                    <a:pt x="6560" y="53578"/>
                    <a:pt x="6560" y="53269"/>
                  </a:cubicBezTo>
                  <a:cubicBezTo>
                    <a:pt x="6560" y="52959"/>
                    <a:pt x="6822" y="52697"/>
                    <a:pt x="7132" y="52697"/>
                  </a:cubicBezTo>
                  <a:close/>
                  <a:moveTo>
                    <a:pt x="10871" y="52697"/>
                  </a:moveTo>
                  <a:cubicBezTo>
                    <a:pt x="11168" y="52697"/>
                    <a:pt x="11430" y="52959"/>
                    <a:pt x="11430" y="53269"/>
                  </a:cubicBezTo>
                  <a:cubicBezTo>
                    <a:pt x="11430" y="53566"/>
                    <a:pt x="11180" y="53828"/>
                    <a:pt x="10871" y="53828"/>
                  </a:cubicBezTo>
                  <a:cubicBezTo>
                    <a:pt x="10573" y="53828"/>
                    <a:pt x="10299" y="53578"/>
                    <a:pt x="10299" y="53269"/>
                  </a:cubicBezTo>
                  <a:cubicBezTo>
                    <a:pt x="10299" y="52959"/>
                    <a:pt x="10549" y="52697"/>
                    <a:pt x="10871" y="52697"/>
                  </a:cubicBezTo>
                  <a:close/>
                  <a:moveTo>
                    <a:pt x="14585" y="52697"/>
                  </a:moveTo>
                  <a:cubicBezTo>
                    <a:pt x="14883" y="52697"/>
                    <a:pt x="15157" y="52959"/>
                    <a:pt x="15157" y="53269"/>
                  </a:cubicBezTo>
                  <a:cubicBezTo>
                    <a:pt x="15157" y="53566"/>
                    <a:pt x="14895" y="53828"/>
                    <a:pt x="14585" y="53828"/>
                  </a:cubicBezTo>
                  <a:cubicBezTo>
                    <a:pt x="14288" y="53828"/>
                    <a:pt x="14014" y="53578"/>
                    <a:pt x="14014" y="53269"/>
                  </a:cubicBezTo>
                  <a:cubicBezTo>
                    <a:pt x="14014" y="52959"/>
                    <a:pt x="14276" y="52697"/>
                    <a:pt x="14585" y="52697"/>
                  </a:cubicBezTo>
                  <a:close/>
                  <a:moveTo>
                    <a:pt x="18324" y="52697"/>
                  </a:moveTo>
                  <a:cubicBezTo>
                    <a:pt x="18622" y="52697"/>
                    <a:pt x="18883" y="52959"/>
                    <a:pt x="18883" y="53269"/>
                  </a:cubicBezTo>
                  <a:cubicBezTo>
                    <a:pt x="18883" y="53566"/>
                    <a:pt x="18633" y="53828"/>
                    <a:pt x="18324" y="53828"/>
                  </a:cubicBezTo>
                  <a:cubicBezTo>
                    <a:pt x="18026" y="53828"/>
                    <a:pt x="17752" y="53578"/>
                    <a:pt x="17752" y="53269"/>
                  </a:cubicBezTo>
                  <a:cubicBezTo>
                    <a:pt x="17752" y="52959"/>
                    <a:pt x="18014" y="52697"/>
                    <a:pt x="18324" y="52697"/>
                  </a:cubicBezTo>
                  <a:close/>
                  <a:moveTo>
                    <a:pt x="22039" y="52697"/>
                  </a:moveTo>
                  <a:cubicBezTo>
                    <a:pt x="22336" y="52697"/>
                    <a:pt x="22610" y="52959"/>
                    <a:pt x="22610" y="53269"/>
                  </a:cubicBezTo>
                  <a:cubicBezTo>
                    <a:pt x="22610" y="53566"/>
                    <a:pt x="22360" y="53828"/>
                    <a:pt x="22039" y="53828"/>
                  </a:cubicBezTo>
                  <a:cubicBezTo>
                    <a:pt x="21729" y="53828"/>
                    <a:pt x="21479" y="53578"/>
                    <a:pt x="21479" y="53269"/>
                  </a:cubicBezTo>
                  <a:cubicBezTo>
                    <a:pt x="21479" y="52959"/>
                    <a:pt x="21729" y="52697"/>
                    <a:pt x="22039" y="52697"/>
                  </a:cubicBezTo>
                  <a:close/>
                  <a:moveTo>
                    <a:pt x="25777" y="52697"/>
                  </a:moveTo>
                  <a:cubicBezTo>
                    <a:pt x="26075" y="52697"/>
                    <a:pt x="26349" y="52959"/>
                    <a:pt x="26349" y="53269"/>
                  </a:cubicBezTo>
                  <a:cubicBezTo>
                    <a:pt x="26349" y="53566"/>
                    <a:pt x="26087" y="53828"/>
                    <a:pt x="25777" y="53828"/>
                  </a:cubicBezTo>
                  <a:cubicBezTo>
                    <a:pt x="25468" y="53828"/>
                    <a:pt x="25206" y="53578"/>
                    <a:pt x="25206" y="53269"/>
                  </a:cubicBezTo>
                  <a:cubicBezTo>
                    <a:pt x="25206" y="52959"/>
                    <a:pt x="25468" y="52697"/>
                    <a:pt x="25777" y="52697"/>
                  </a:cubicBezTo>
                  <a:close/>
                  <a:moveTo>
                    <a:pt x="29504" y="52697"/>
                  </a:moveTo>
                  <a:cubicBezTo>
                    <a:pt x="29801" y="52697"/>
                    <a:pt x="30063" y="52959"/>
                    <a:pt x="30063" y="53269"/>
                  </a:cubicBezTo>
                  <a:cubicBezTo>
                    <a:pt x="30063" y="53566"/>
                    <a:pt x="29813" y="53828"/>
                    <a:pt x="29504" y="53828"/>
                  </a:cubicBezTo>
                  <a:cubicBezTo>
                    <a:pt x="29182" y="53828"/>
                    <a:pt x="28932" y="53578"/>
                    <a:pt x="28932" y="53269"/>
                  </a:cubicBezTo>
                  <a:cubicBezTo>
                    <a:pt x="28932" y="52959"/>
                    <a:pt x="29182" y="52697"/>
                    <a:pt x="29504" y="52697"/>
                  </a:cubicBezTo>
                  <a:close/>
                  <a:moveTo>
                    <a:pt x="33230" y="52697"/>
                  </a:moveTo>
                  <a:cubicBezTo>
                    <a:pt x="33528" y="52697"/>
                    <a:pt x="33802" y="52959"/>
                    <a:pt x="33802" y="53269"/>
                  </a:cubicBezTo>
                  <a:cubicBezTo>
                    <a:pt x="33802" y="53566"/>
                    <a:pt x="33552" y="53828"/>
                    <a:pt x="33230" y="53828"/>
                  </a:cubicBezTo>
                  <a:cubicBezTo>
                    <a:pt x="32921" y="53828"/>
                    <a:pt x="32671" y="53578"/>
                    <a:pt x="32671" y="53269"/>
                  </a:cubicBezTo>
                  <a:cubicBezTo>
                    <a:pt x="32671" y="52959"/>
                    <a:pt x="32921" y="52697"/>
                    <a:pt x="33230" y="52697"/>
                  </a:cubicBezTo>
                  <a:close/>
                  <a:moveTo>
                    <a:pt x="36957" y="52697"/>
                  </a:moveTo>
                  <a:cubicBezTo>
                    <a:pt x="37255" y="52697"/>
                    <a:pt x="37517" y="52959"/>
                    <a:pt x="37517" y="53269"/>
                  </a:cubicBezTo>
                  <a:cubicBezTo>
                    <a:pt x="37517" y="53566"/>
                    <a:pt x="37267" y="53828"/>
                    <a:pt x="36957" y="53828"/>
                  </a:cubicBezTo>
                  <a:cubicBezTo>
                    <a:pt x="36648" y="53828"/>
                    <a:pt x="36386" y="53578"/>
                    <a:pt x="36386" y="53269"/>
                  </a:cubicBezTo>
                  <a:cubicBezTo>
                    <a:pt x="36409" y="52971"/>
                    <a:pt x="36648" y="52697"/>
                    <a:pt x="36957" y="52697"/>
                  </a:cubicBezTo>
                  <a:close/>
                  <a:moveTo>
                    <a:pt x="40672" y="52697"/>
                  </a:moveTo>
                  <a:cubicBezTo>
                    <a:pt x="40970" y="52697"/>
                    <a:pt x="41243" y="52959"/>
                    <a:pt x="41243" y="53269"/>
                  </a:cubicBezTo>
                  <a:cubicBezTo>
                    <a:pt x="41243" y="53566"/>
                    <a:pt x="40993" y="53828"/>
                    <a:pt x="40672" y="53828"/>
                  </a:cubicBezTo>
                  <a:cubicBezTo>
                    <a:pt x="40374" y="53828"/>
                    <a:pt x="40112" y="53578"/>
                    <a:pt x="40112" y="53269"/>
                  </a:cubicBezTo>
                  <a:cubicBezTo>
                    <a:pt x="40112" y="52959"/>
                    <a:pt x="40362" y="52697"/>
                    <a:pt x="40672" y="52697"/>
                  </a:cubicBezTo>
                  <a:close/>
                  <a:moveTo>
                    <a:pt x="44410" y="52697"/>
                  </a:moveTo>
                  <a:cubicBezTo>
                    <a:pt x="44708" y="52697"/>
                    <a:pt x="44982" y="52959"/>
                    <a:pt x="44982" y="53269"/>
                  </a:cubicBezTo>
                  <a:cubicBezTo>
                    <a:pt x="44982" y="53566"/>
                    <a:pt x="44720" y="53828"/>
                    <a:pt x="44410" y="53828"/>
                  </a:cubicBezTo>
                  <a:cubicBezTo>
                    <a:pt x="44113" y="53828"/>
                    <a:pt x="43851" y="53578"/>
                    <a:pt x="43851" y="53269"/>
                  </a:cubicBezTo>
                  <a:cubicBezTo>
                    <a:pt x="43851" y="52959"/>
                    <a:pt x="44101" y="52697"/>
                    <a:pt x="44410" y="52697"/>
                  </a:cubicBezTo>
                  <a:close/>
                  <a:moveTo>
                    <a:pt x="48137" y="52697"/>
                  </a:moveTo>
                  <a:cubicBezTo>
                    <a:pt x="48435" y="52697"/>
                    <a:pt x="48697" y="52959"/>
                    <a:pt x="48697" y="53269"/>
                  </a:cubicBezTo>
                  <a:cubicBezTo>
                    <a:pt x="48697" y="53566"/>
                    <a:pt x="48447" y="53828"/>
                    <a:pt x="48137" y="53828"/>
                  </a:cubicBezTo>
                  <a:cubicBezTo>
                    <a:pt x="47839" y="53828"/>
                    <a:pt x="47566" y="53578"/>
                    <a:pt x="47566" y="53269"/>
                  </a:cubicBezTo>
                  <a:cubicBezTo>
                    <a:pt x="47566" y="52959"/>
                    <a:pt x="47839" y="52697"/>
                    <a:pt x="48137" y="52697"/>
                  </a:cubicBezTo>
                  <a:close/>
                  <a:moveTo>
                    <a:pt x="51864" y="52697"/>
                  </a:moveTo>
                  <a:cubicBezTo>
                    <a:pt x="52161" y="52697"/>
                    <a:pt x="52435" y="52959"/>
                    <a:pt x="52435" y="53269"/>
                  </a:cubicBezTo>
                  <a:cubicBezTo>
                    <a:pt x="52435" y="53566"/>
                    <a:pt x="52185" y="53828"/>
                    <a:pt x="51864" y="53828"/>
                  </a:cubicBezTo>
                  <a:cubicBezTo>
                    <a:pt x="51566" y="53828"/>
                    <a:pt x="51304" y="53578"/>
                    <a:pt x="51304" y="53269"/>
                  </a:cubicBezTo>
                  <a:cubicBezTo>
                    <a:pt x="51304" y="52959"/>
                    <a:pt x="51554" y="52697"/>
                    <a:pt x="51864" y="52697"/>
                  </a:cubicBezTo>
                  <a:close/>
                  <a:moveTo>
                    <a:pt x="55602" y="52697"/>
                  </a:moveTo>
                  <a:cubicBezTo>
                    <a:pt x="55900" y="52697"/>
                    <a:pt x="56174" y="52959"/>
                    <a:pt x="56174" y="53269"/>
                  </a:cubicBezTo>
                  <a:cubicBezTo>
                    <a:pt x="56174" y="53566"/>
                    <a:pt x="55912" y="53828"/>
                    <a:pt x="55602" y="53828"/>
                  </a:cubicBezTo>
                  <a:cubicBezTo>
                    <a:pt x="55293" y="53828"/>
                    <a:pt x="55043" y="53578"/>
                    <a:pt x="55043" y="53269"/>
                  </a:cubicBezTo>
                  <a:cubicBezTo>
                    <a:pt x="55043" y="52959"/>
                    <a:pt x="55293" y="52697"/>
                    <a:pt x="55602" y="52697"/>
                  </a:cubicBezTo>
                  <a:close/>
                  <a:moveTo>
                    <a:pt x="59329" y="52697"/>
                  </a:moveTo>
                  <a:cubicBezTo>
                    <a:pt x="59627" y="52697"/>
                    <a:pt x="59889" y="52959"/>
                    <a:pt x="59889" y="53269"/>
                  </a:cubicBezTo>
                  <a:cubicBezTo>
                    <a:pt x="59889" y="53566"/>
                    <a:pt x="59639" y="53828"/>
                    <a:pt x="59329" y="53828"/>
                  </a:cubicBezTo>
                  <a:cubicBezTo>
                    <a:pt x="59008" y="53828"/>
                    <a:pt x="58757" y="53578"/>
                    <a:pt x="58757" y="53269"/>
                  </a:cubicBezTo>
                  <a:cubicBezTo>
                    <a:pt x="58757" y="52959"/>
                    <a:pt x="59008" y="52697"/>
                    <a:pt x="59329" y="52697"/>
                  </a:cubicBezTo>
                  <a:close/>
                  <a:moveTo>
                    <a:pt x="63056" y="52697"/>
                  </a:moveTo>
                  <a:cubicBezTo>
                    <a:pt x="63353" y="52697"/>
                    <a:pt x="63627" y="52959"/>
                    <a:pt x="63627" y="53269"/>
                  </a:cubicBezTo>
                  <a:cubicBezTo>
                    <a:pt x="63627" y="53566"/>
                    <a:pt x="63377" y="53828"/>
                    <a:pt x="63056" y="53828"/>
                  </a:cubicBezTo>
                  <a:cubicBezTo>
                    <a:pt x="62746" y="53828"/>
                    <a:pt x="62496" y="53578"/>
                    <a:pt x="62496" y="53269"/>
                  </a:cubicBezTo>
                  <a:cubicBezTo>
                    <a:pt x="62496" y="52959"/>
                    <a:pt x="62746" y="52697"/>
                    <a:pt x="63056" y="52697"/>
                  </a:cubicBezTo>
                  <a:close/>
                  <a:moveTo>
                    <a:pt x="66782" y="52697"/>
                  </a:moveTo>
                  <a:cubicBezTo>
                    <a:pt x="67080" y="52697"/>
                    <a:pt x="67342" y="52959"/>
                    <a:pt x="67342" y="53269"/>
                  </a:cubicBezTo>
                  <a:cubicBezTo>
                    <a:pt x="67342" y="53566"/>
                    <a:pt x="67092" y="53828"/>
                    <a:pt x="66782" y="53828"/>
                  </a:cubicBezTo>
                  <a:cubicBezTo>
                    <a:pt x="66473" y="53828"/>
                    <a:pt x="66211" y="53578"/>
                    <a:pt x="66211" y="53269"/>
                  </a:cubicBezTo>
                  <a:cubicBezTo>
                    <a:pt x="66211" y="52959"/>
                    <a:pt x="66473" y="52697"/>
                    <a:pt x="66782" y="52697"/>
                  </a:cubicBezTo>
                  <a:close/>
                  <a:moveTo>
                    <a:pt x="70509" y="52697"/>
                  </a:moveTo>
                  <a:cubicBezTo>
                    <a:pt x="70807" y="52697"/>
                    <a:pt x="71080" y="52959"/>
                    <a:pt x="71080" y="53269"/>
                  </a:cubicBezTo>
                  <a:cubicBezTo>
                    <a:pt x="71080" y="53566"/>
                    <a:pt x="70830" y="53828"/>
                    <a:pt x="70509" y="53828"/>
                  </a:cubicBezTo>
                  <a:cubicBezTo>
                    <a:pt x="70199" y="53828"/>
                    <a:pt x="69949" y="53578"/>
                    <a:pt x="69949" y="53269"/>
                  </a:cubicBezTo>
                  <a:cubicBezTo>
                    <a:pt x="69949" y="52971"/>
                    <a:pt x="70199" y="52697"/>
                    <a:pt x="70509" y="52697"/>
                  </a:cubicBezTo>
                  <a:close/>
                  <a:moveTo>
                    <a:pt x="74236" y="52697"/>
                  </a:moveTo>
                  <a:cubicBezTo>
                    <a:pt x="74533" y="52697"/>
                    <a:pt x="74795" y="52959"/>
                    <a:pt x="74795" y="53269"/>
                  </a:cubicBezTo>
                  <a:cubicBezTo>
                    <a:pt x="74795" y="53566"/>
                    <a:pt x="74545" y="53828"/>
                    <a:pt x="74236" y="53828"/>
                  </a:cubicBezTo>
                  <a:cubicBezTo>
                    <a:pt x="73938" y="53828"/>
                    <a:pt x="73676" y="53578"/>
                    <a:pt x="73676" y="53269"/>
                  </a:cubicBezTo>
                  <a:cubicBezTo>
                    <a:pt x="73676" y="52959"/>
                    <a:pt x="73926" y="52697"/>
                    <a:pt x="74236" y="52697"/>
                  </a:cubicBezTo>
                  <a:close/>
                  <a:moveTo>
                    <a:pt x="77855" y="52697"/>
                  </a:moveTo>
                  <a:cubicBezTo>
                    <a:pt x="78153" y="52697"/>
                    <a:pt x="78415" y="52959"/>
                    <a:pt x="78415" y="53269"/>
                  </a:cubicBezTo>
                  <a:cubicBezTo>
                    <a:pt x="78415" y="53566"/>
                    <a:pt x="78165" y="53828"/>
                    <a:pt x="77855" y="53828"/>
                  </a:cubicBezTo>
                  <a:cubicBezTo>
                    <a:pt x="77546" y="53828"/>
                    <a:pt x="77284" y="53578"/>
                    <a:pt x="77284" y="53269"/>
                  </a:cubicBezTo>
                  <a:cubicBezTo>
                    <a:pt x="77284" y="52959"/>
                    <a:pt x="77546" y="52697"/>
                    <a:pt x="77855" y="52697"/>
                  </a:cubicBezTo>
                  <a:close/>
                  <a:moveTo>
                    <a:pt x="81570" y="52697"/>
                  </a:moveTo>
                  <a:cubicBezTo>
                    <a:pt x="81868" y="52697"/>
                    <a:pt x="82141" y="52959"/>
                    <a:pt x="82141" y="53269"/>
                  </a:cubicBezTo>
                  <a:cubicBezTo>
                    <a:pt x="82141" y="53566"/>
                    <a:pt x="81879" y="53828"/>
                    <a:pt x="81570" y="53828"/>
                  </a:cubicBezTo>
                  <a:cubicBezTo>
                    <a:pt x="81260" y="53828"/>
                    <a:pt x="81010" y="53578"/>
                    <a:pt x="81010" y="53269"/>
                  </a:cubicBezTo>
                  <a:cubicBezTo>
                    <a:pt x="81010" y="52959"/>
                    <a:pt x="81260" y="52697"/>
                    <a:pt x="81570" y="52697"/>
                  </a:cubicBezTo>
                  <a:close/>
                  <a:moveTo>
                    <a:pt x="85308" y="52697"/>
                  </a:moveTo>
                  <a:cubicBezTo>
                    <a:pt x="85606" y="52697"/>
                    <a:pt x="85880" y="52959"/>
                    <a:pt x="85880" y="53269"/>
                  </a:cubicBezTo>
                  <a:cubicBezTo>
                    <a:pt x="85880" y="53566"/>
                    <a:pt x="85618" y="53828"/>
                    <a:pt x="85308" y="53828"/>
                  </a:cubicBezTo>
                  <a:cubicBezTo>
                    <a:pt x="84999" y="53828"/>
                    <a:pt x="84749" y="53578"/>
                    <a:pt x="84749" y="53269"/>
                  </a:cubicBezTo>
                  <a:cubicBezTo>
                    <a:pt x="84749" y="52959"/>
                    <a:pt x="84999" y="52697"/>
                    <a:pt x="85308" y="52697"/>
                  </a:cubicBezTo>
                  <a:close/>
                  <a:moveTo>
                    <a:pt x="89035" y="52697"/>
                  </a:moveTo>
                  <a:cubicBezTo>
                    <a:pt x="89333" y="52697"/>
                    <a:pt x="89595" y="52959"/>
                    <a:pt x="89595" y="53269"/>
                  </a:cubicBezTo>
                  <a:cubicBezTo>
                    <a:pt x="89595" y="53566"/>
                    <a:pt x="89345" y="53828"/>
                    <a:pt x="89035" y="53828"/>
                  </a:cubicBezTo>
                  <a:cubicBezTo>
                    <a:pt x="88714" y="53828"/>
                    <a:pt x="88464" y="53578"/>
                    <a:pt x="88464" y="53269"/>
                  </a:cubicBezTo>
                  <a:cubicBezTo>
                    <a:pt x="88464" y="52959"/>
                    <a:pt x="88714" y="52697"/>
                    <a:pt x="89035" y="52697"/>
                  </a:cubicBezTo>
                  <a:close/>
                  <a:moveTo>
                    <a:pt x="92762" y="52697"/>
                  </a:moveTo>
                  <a:cubicBezTo>
                    <a:pt x="93059" y="52697"/>
                    <a:pt x="93333" y="52959"/>
                    <a:pt x="93333" y="53269"/>
                  </a:cubicBezTo>
                  <a:cubicBezTo>
                    <a:pt x="93333" y="53566"/>
                    <a:pt x="93071" y="53828"/>
                    <a:pt x="92762" y="53828"/>
                  </a:cubicBezTo>
                  <a:cubicBezTo>
                    <a:pt x="92452" y="53828"/>
                    <a:pt x="92202" y="53578"/>
                    <a:pt x="92202" y="53269"/>
                  </a:cubicBezTo>
                  <a:cubicBezTo>
                    <a:pt x="92202" y="52971"/>
                    <a:pt x="92452" y="52697"/>
                    <a:pt x="92762" y="52697"/>
                  </a:cubicBezTo>
                  <a:close/>
                  <a:moveTo>
                    <a:pt x="96488" y="52697"/>
                  </a:moveTo>
                  <a:cubicBezTo>
                    <a:pt x="96786" y="52697"/>
                    <a:pt x="97048" y="52959"/>
                    <a:pt x="97048" y="53269"/>
                  </a:cubicBezTo>
                  <a:cubicBezTo>
                    <a:pt x="97048" y="53566"/>
                    <a:pt x="96798" y="53828"/>
                    <a:pt x="96488" y="53828"/>
                  </a:cubicBezTo>
                  <a:cubicBezTo>
                    <a:pt x="96191" y="53828"/>
                    <a:pt x="95917" y="53578"/>
                    <a:pt x="95917" y="53269"/>
                  </a:cubicBezTo>
                  <a:cubicBezTo>
                    <a:pt x="95917" y="52971"/>
                    <a:pt x="96179" y="52697"/>
                    <a:pt x="96488" y="52697"/>
                  </a:cubicBezTo>
                  <a:close/>
                  <a:moveTo>
                    <a:pt x="100203" y="52697"/>
                  </a:moveTo>
                  <a:cubicBezTo>
                    <a:pt x="100501" y="52697"/>
                    <a:pt x="100775" y="52959"/>
                    <a:pt x="100775" y="53269"/>
                  </a:cubicBezTo>
                  <a:cubicBezTo>
                    <a:pt x="100775" y="53566"/>
                    <a:pt x="100513" y="53828"/>
                    <a:pt x="100203" y="53828"/>
                  </a:cubicBezTo>
                  <a:cubicBezTo>
                    <a:pt x="99905" y="53828"/>
                    <a:pt x="99644" y="53578"/>
                    <a:pt x="99644" y="53269"/>
                  </a:cubicBezTo>
                  <a:cubicBezTo>
                    <a:pt x="99644" y="52959"/>
                    <a:pt x="99894" y="52697"/>
                    <a:pt x="100203" y="52697"/>
                  </a:cubicBezTo>
                  <a:close/>
                  <a:moveTo>
                    <a:pt x="103942" y="52697"/>
                  </a:moveTo>
                  <a:cubicBezTo>
                    <a:pt x="104239" y="52697"/>
                    <a:pt x="104513" y="52959"/>
                    <a:pt x="104513" y="53269"/>
                  </a:cubicBezTo>
                  <a:cubicBezTo>
                    <a:pt x="104513" y="53566"/>
                    <a:pt x="104251" y="53828"/>
                    <a:pt x="103942" y="53828"/>
                  </a:cubicBezTo>
                  <a:cubicBezTo>
                    <a:pt x="103644" y="53828"/>
                    <a:pt x="103382" y="53578"/>
                    <a:pt x="103382" y="53269"/>
                  </a:cubicBezTo>
                  <a:cubicBezTo>
                    <a:pt x="103382" y="52959"/>
                    <a:pt x="103632" y="52697"/>
                    <a:pt x="103942" y="52697"/>
                  </a:cubicBezTo>
                  <a:close/>
                  <a:moveTo>
                    <a:pt x="107668" y="52697"/>
                  </a:moveTo>
                  <a:cubicBezTo>
                    <a:pt x="107966" y="52697"/>
                    <a:pt x="108228" y="52959"/>
                    <a:pt x="108228" y="53269"/>
                  </a:cubicBezTo>
                  <a:cubicBezTo>
                    <a:pt x="108228" y="53566"/>
                    <a:pt x="107978" y="53828"/>
                    <a:pt x="107668" y="53828"/>
                  </a:cubicBezTo>
                  <a:cubicBezTo>
                    <a:pt x="107371" y="53828"/>
                    <a:pt x="107097" y="53578"/>
                    <a:pt x="107097" y="53269"/>
                  </a:cubicBezTo>
                  <a:cubicBezTo>
                    <a:pt x="107097" y="52959"/>
                    <a:pt x="107347" y="52697"/>
                    <a:pt x="107668" y="52697"/>
                  </a:cubicBezTo>
                  <a:close/>
                  <a:moveTo>
                    <a:pt x="111395" y="52697"/>
                  </a:moveTo>
                  <a:cubicBezTo>
                    <a:pt x="111693" y="52697"/>
                    <a:pt x="111967" y="52959"/>
                    <a:pt x="111967" y="53269"/>
                  </a:cubicBezTo>
                  <a:cubicBezTo>
                    <a:pt x="111967" y="53566"/>
                    <a:pt x="111705" y="53828"/>
                    <a:pt x="111395" y="53828"/>
                  </a:cubicBezTo>
                  <a:cubicBezTo>
                    <a:pt x="111085" y="53828"/>
                    <a:pt x="110835" y="53578"/>
                    <a:pt x="110835" y="53269"/>
                  </a:cubicBezTo>
                  <a:cubicBezTo>
                    <a:pt x="110835" y="52959"/>
                    <a:pt x="111085" y="52697"/>
                    <a:pt x="111395" y="52697"/>
                  </a:cubicBezTo>
                  <a:close/>
                  <a:moveTo>
                    <a:pt x="115122" y="52697"/>
                  </a:moveTo>
                  <a:cubicBezTo>
                    <a:pt x="115419" y="52697"/>
                    <a:pt x="115681" y="52959"/>
                    <a:pt x="115681" y="53269"/>
                  </a:cubicBezTo>
                  <a:cubicBezTo>
                    <a:pt x="115681" y="53566"/>
                    <a:pt x="115431" y="53828"/>
                    <a:pt x="115122" y="53828"/>
                  </a:cubicBezTo>
                  <a:cubicBezTo>
                    <a:pt x="114812" y="53828"/>
                    <a:pt x="114550" y="53578"/>
                    <a:pt x="114550" y="53269"/>
                  </a:cubicBezTo>
                  <a:cubicBezTo>
                    <a:pt x="114550" y="52959"/>
                    <a:pt x="114812" y="52697"/>
                    <a:pt x="115122" y="52697"/>
                  </a:cubicBezTo>
                  <a:close/>
                  <a:moveTo>
                    <a:pt x="118860" y="52697"/>
                  </a:moveTo>
                  <a:cubicBezTo>
                    <a:pt x="119158" y="52697"/>
                    <a:pt x="119420" y="52959"/>
                    <a:pt x="119420" y="53269"/>
                  </a:cubicBezTo>
                  <a:cubicBezTo>
                    <a:pt x="119420" y="53566"/>
                    <a:pt x="119170" y="53828"/>
                    <a:pt x="118860" y="53828"/>
                  </a:cubicBezTo>
                  <a:cubicBezTo>
                    <a:pt x="118539" y="53828"/>
                    <a:pt x="118289" y="53578"/>
                    <a:pt x="118289" y="53269"/>
                  </a:cubicBezTo>
                  <a:cubicBezTo>
                    <a:pt x="118289" y="52959"/>
                    <a:pt x="118539" y="52697"/>
                    <a:pt x="118860" y="52697"/>
                  </a:cubicBezTo>
                  <a:close/>
                  <a:moveTo>
                    <a:pt x="122575" y="52697"/>
                  </a:moveTo>
                  <a:cubicBezTo>
                    <a:pt x="122873" y="52697"/>
                    <a:pt x="123146" y="52959"/>
                    <a:pt x="123146" y="53269"/>
                  </a:cubicBezTo>
                  <a:cubicBezTo>
                    <a:pt x="123146" y="53566"/>
                    <a:pt x="122885" y="53828"/>
                    <a:pt x="122575" y="53828"/>
                  </a:cubicBezTo>
                  <a:cubicBezTo>
                    <a:pt x="122265" y="53828"/>
                    <a:pt x="122015" y="53578"/>
                    <a:pt x="122015" y="53269"/>
                  </a:cubicBezTo>
                  <a:cubicBezTo>
                    <a:pt x="122027" y="52971"/>
                    <a:pt x="122277" y="52697"/>
                    <a:pt x="122575" y="52697"/>
                  </a:cubicBezTo>
                  <a:close/>
                  <a:moveTo>
                    <a:pt x="126314" y="52697"/>
                  </a:moveTo>
                  <a:cubicBezTo>
                    <a:pt x="126611" y="52697"/>
                    <a:pt x="126873" y="52959"/>
                    <a:pt x="126873" y="53269"/>
                  </a:cubicBezTo>
                  <a:cubicBezTo>
                    <a:pt x="126873" y="53566"/>
                    <a:pt x="126623" y="53828"/>
                    <a:pt x="126314" y="53828"/>
                  </a:cubicBezTo>
                  <a:cubicBezTo>
                    <a:pt x="126004" y="53828"/>
                    <a:pt x="125742" y="53578"/>
                    <a:pt x="125742" y="53269"/>
                  </a:cubicBezTo>
                  <a:cubicBezTo>
                    <a:pt x="125742" y="52971"/>
                    <a:pt x="126004" y="52697"/>
                    <a:pt x="126314" y="52697"/>
                  </a:cubicBezTo>
                  <a:close/>
                  <a:moveTo>
                    <a:pt x="130028" y="52697"/>
                  </a:moveTo>
                  <a:cubicBezTo>
                    <a:pt x="130326" y="52697"/>
                    <a:pt x="130600" y="52959"/>
                    <a:pt x="130600" y="53269"/>
                  </a:cubicBezTo>
                  <a:cubicBezTo>
                    <a:pt x="130600" y="53566"/>
                    <a:pt x="130350" y="53828"/>
                    <a:pt x="130028" y="53828"/>
                  </a:cubicBezTo>
                  <a:cubicBezTo>
                    <a:pt x="129731" y="53828"/>
                    <a:pt x="129469" y="53578"/>
                    <a:pt x="129469" y="53269"/>
                  </a:cubicBezTo>
                  <a:cubicBezTo>
                    <a:pt x="129469" y="52959"/>
                    <a:pt x="129719" y="52697"/>
                    <a:pt x="130028" y="52697"/>
                  </a:cubicBezTo>
                  <a:close/>
                  <a:moveTo>
                    <a:pt x="133767" y="52697"/>
                  </a:moveTo>
                  <a:cubicBezTo>
                    <a:pt x="134065" y="52697"/>
                    <a:pt x="134326" y="52959"/>
                    <a:pt x="134326" y="53269"/>
                  </a:cubicBezTo>
                  <a:cubicBezTo>
                    <a:pt x="134326" y="53566"/>
                    <a:pt x="134076" y="53828"/>
                    <a:pt x="133767" y="53828"/>
                  </a:cubicBezTo>
                  <a:cubicBezTo>
                    <a:pt x="133469" y="53828"/>
                    <a:pt x="133207" y="53578"/>
                    <a:pt x="133207" y="53269"/>
                  </a:cubicBezTo>
                  <a:cubicBezTo>
                    <a:pt x="133207" y="52959"/>
                    <a:pt x="133457" y="52697"/>
                    <a:pt x="133767" y="52697"/>
                  </a:cubicBezTo>
                  <a:close/>
                  <a:moveTo>
                    <a:pt x="137494" y="52697"/>
                  </a:moveTo>
                  <a:cubicBezTo>
                    <a:pt x="137791" y="52697"/>
                    <a:pt x="138053" y="52959"/>
                    <a:pt x="138053" y="53269"/>
                  </a:cubicBezTo>
                  <a:cubicBezTo>
                    <a:pt x="138053" y="53566"/>
                    <a:pt x="137803" y="53828"/>
                    <a:pt x="137494" y="53828"/>
                  </a:cubicBezTo>
                  <a:cubicBezTo>
                    <a:pt x="137196" y="53828"/>
                    <a:pt x="136922" y="53578"/>
                    <a:pt x="136922" y="53269"/>
                  </a:cubicBezTo>
                  <a:cubicBezTo>
                    <a:pt x="136934" y="52971"/>
                    <a:pt x="137172" y="52697"/>
                    <a:pt x="137494" y="52697"/>
                  </a:cubicBezTo>
                  <a:close/>
                  <a:moveTo>
                    <a:pt x="141220" y="52697"/>
                  </a:moveTo>
                  <a:cubicBezTo>
                    <a:pt x="141518" y="52697"/>
                    <a:pt x="141792" y="52959"/>
                    <a:pt x="141792" y="53269"/>
                  </a:cubicBezTo>
                  <a:cubicBezTo>
                    <a:pt x="141792" y="53566"/>
                    <a:pt x="141530" y="53828"/>
                    <a:pt x="141220" y="53828"/>
                  </a:cubicBezTo>
                  <a:cubicBezTo>
                    <a:pt x="140911" y="53828"/>
                    <a:pt x="140661" y="53578"/>
                    <a:pt x="140661" y="53269"/>
                  </a:cubicBezTo>
                  <a:cubicBezTo>
                    <a:pt x="140661" y="52971"/>
                    <a:pt x="140911" y="52697"/>
                    <a:pt x="141220" y="52697"/>
                  </a:cubicBezTo>
                  <a:close/>
                  <a:moveTo>
                    <a:pt x="144947" y="52697"/>
                  </a:moveTo>
                  <a:cubicBezTo>
                    <a:pt x="145244" y="52697"/>
                    <a:pt x="145506" y="52959"/>
                    <a:pt x="145506" y="53269"/>
                  </a:cubicBezTo>
                  <a:cubicBezTo>
                    <a:pt x="145506" y="53566"/>
                    <a:pt x="145256" y="53828"/>
                    <a:pt x="144947" y="53828"/>
                  </a:cubicBezTo>
                  <a:cubicBezTo>
                    <a:pt x="144637" y="53828"/>
                    <a:pt x="144375" y="53578"/>
                    <a:pt x="144375" y="53269"/>
                  </a:cubicBezTo>
                  <a:cubicBezTo>
                    <a:pt x="144375" y="52959"/>
                    <a:pt x="144637" y="52697"/>
                    <a:pt x="144947" y="52697"/>
                  </a:cubicBezTo>
                  <a:close/>
                  <a:moveTo>
                    <a:pt x="148685" y="52697"/>
                  </a:moveTo>
                  <a:cubicBezTo>
                    <a:pt x="148983" y="52697"/>
                    <a:pt x="149245" y="52959"/>
                    <a:pt x="149245" y="53269"/>
                  </a:cubicBezTo>
                  <a:cubicBezTo>
                    <a:pt x="149245" y="53566"/>
                    <a:pt x="148995" y="53828"/>
                    <a:pt x="148685" y="53828"/>
                  </a:cubicBezTo>
                  <a:cubicBezTo>
                    <a:pt x="148364" y="53828"/>
                    <a:pt x="148114" y="53578"/>
                    <a:pt x="148114" y="53269"/>
                  </a:cubicBezTo>
                  <a:cubicBezTo>
                    <a:pt x="148114" y="52959"/>
                    <a:pt x="148364" y="52697"/>
                    <a:pt x="148685" y="52697"/>
                  </a:cubicBezTo>
                  <a:close/>
                  <a:moveTo>
                    <a:pt x="152400" y="52697"/>
                  </a:moveTo>
                  <a:cubicBezTo>
                    <a:pt x="152698" y="52697"/>
                    <a:pt x="152972" y="52959"/>
                    <a:pt x="152972" y="53269"/>
                  </a:cubicBezTo>
                  <a:cubicBezTo>
                    <a:pt x="152972" y="53566"/>
                    <a:pt x="152710" y="53828"/>
                    <a:pt x="152400" y="53828"/>
                  </a:cubicBezTo>
                  <a:cubicBezTo>
                    <a:pt x="152091" y="53828"/>
                    <a:pt x="151841" y="53578"/>
                    <a:pt x="151841" y="53269"/>
                  </a:cubicBezTo>
                  <a:cubicBezTo>
                    <a:pt x="151841" y="52959"/>
                    <a:pt x="152091" y="52697"/>
                    <a:pt x="152400" y="52697"/>
                  </a:cubicBezTo>
                  <a:close/>
                  <a:moveTo>
                    <a:pt x="154668" y="54755"/>
                  </a:moveTo>
                  <a:lnTo>
                    <a:pt x="154828" y="55103"/>
                  </a:lnTo>
                  <a:lnTo>
                    <a:pt x="154828" y="55103"/>
                  </a:lnTo>
                  <a:cubicBezTo>
                    <a:pt x="154819" y="54968"/>
                    <a:pt x="154758" y="54847"/>
                    <a:pt x="154668" y="54755"/>
                  </a:cubicBezTo>
                  <a:close/>
                  <a:moveTo>
                    <a:pt x="1548" y="54578"/>
                  </a:moveTo>
                  <a:cubicBezTo>
                    <a:pt x="1846" y="54578"/>
                    <a:pt x="2119" y="54828"/>
                    <a:pt x="2119" y="55138"/>
                  </a:cubicBezTo>
                  <a:cubicBezTo>
                    <a:pt x="2119" y="55435"/>
                    <a:pt x="1858" y="55709"/>
                    <a:pt x="1548" y="55709"/>
                  </a:cubicBezTo>
                  <a:cubicBezTo>
                    <a:pt x="1238" y="55709"/>
                    <a:pt x="988" y="55459"/>
                    <a:pt x="988" y="55138"/>
                  </a:cubicBezTo>
                  <a:cubicBezTo>
                    <a:pt x="988" y="54828"/>
                    <a:pt x="1238" y="54578"/>
                    <a:pt x="1548" y="54578"/>
                  </a:cubicBezTo>
                  <a:close/>
                  <a:moveTo>
                    <a:pt x="5287" y="54578"/>
                  </a:moveTo>
                  <a:cubicBezTo>
                    <a:pt x="5596" y="54578"/>
                    <a:pt x="5846" y="54828"/>
                    <a:pt x="5846" y="55138"/>
                  </a:cubicBezTo>
                  <a:cubicBezTo>
                    <a:pt x="5846" y="55459"/>
                    <a:pt x="5596" y="55709"/>
                    <a:pt x="5287" y="55709"/>
                  </a:cubicBezTo>
                  <a:cubicBezTo>
                    <a:pt x="4977" y="55709"/>
                    <a:pt x="4715" y="55459"/>
                    <a:pt x="4715" y="55138"/>
                  </a:cubicBezTo>
                  <a:cubicBezTo>
                    <a:pt x="4715" y="54828"/>
                    <a:pt x="4977" y="54578"/>
                    <a:pt x="5287" y="54578"/>
                  </a:cubicBezTo>
                  <a:close/>
                  <a:moveTo>
                    <a:pt x="9001" y="54578"/>
                  </a:moveTo>
                  <a:cubicBezTo>
                    <a:pt x="9299" y="54578"/>
                    <a:pt x="9573" y="54828"/>
                    <a:pt x="9573" y="55138"/>
                  </a:cubicBezTo>
                  <a:cubicBezTo>
                    <a:pt x="9573" y="55435"/>
                    <a:pt x="9323" y="55709"/>
                    <a:pt x="9001" y="55709"/>
                  </a:cubicBezTo>
                  <a:cubicBezTo>
                    <a:pt x="8704" y="55709"/>
                    <a:pt x="8442" y="55459"/>
                    <a:pt x="8442" y="55138"/>
                  </a:cubicBezTo>
                  <a:cubicBezTo>
                    <a:pt x="8442" y="54828"/>
                    <a:pt x="8692" y="54578"/>
                    <a:pt x="9001" y="54578"/>
                  </a:cubicBezTo>
                  <a:close/>
                  <a:moveTo>
                    <a:pt x="12728" y="54578"/>
                  </a:moveTo>
                  <a:cubicBezTo>
                    <a:pt x="13037" y="54578"/>
                    <a:pt x="13288" y="54828"/>
                    <a:pt x="13288" y="55138"/>
                  </a:cubicBezTo>
                  <a:cubicBezTo>
                    <a:pt x="13288" y="55459"/>
                    <a:pt x="13037" y="55709"/>
                    <a:pt x="12728" y="55709"/>
                  </a:cubicBezTo>
                  <a:cubicBezTo>
                    <a:pt x="12418" y="55709"/>
                    <a:pt x="12156" y="55459"/>
                    <a:pt x="12156" y="55138"/>
                  </a:cubicBezTo>
                  <a:cubicBezTo>
                    <a:pt x="12156" y="54828"/>
                    <a:pt x="12418" y="54578"/>
                    <a:pt x="12728" y="54578"/>
                  </a:cubicBezTo>
                  <a:close/>
                  <a:moveTo>
                    <a:pt x="16466" y="54578"/>
                  </a:moveTo>
                  <a:cubicBezTo>
                    <a:pt x="16764" y="54578"/>
                    <a:pt x="17026" y="54828"/>
                    <a:pt x="17026" y="55138"/>
                  </a:cubicBezTo>
                  <a:cubicBezTo>
                    <a:pt x="17026" y="55435"/>
                    <a:pt x="16776" y="55709"/>
                    <a:pt x="16466" y="55709"/>
                  </a:cubicBezTo>
                  <a:cubicBezTo>
                    <a:pt x="16169" y="55709"/>
                    <a:pt x="15895" y="55459"/>
                    <a:pt x="15895" y="55138"/>
                  </a:cubicBezTo>
                  <a:cubicBezTo>
                    <a:pt x="15895" y="54828"/>
                    <a:pt x="16145" y="54578"/>
                    <a:pt x="16466" y="54578"/>
                  </a:cubicBezTo>
                  <a:close/>
                  <a:moveTo>
                    <a:pt x="20181" y="54578"/>
                  </a:moveTo>
                  <a:cubicBezTo>
                    <a:pt x="20491" y="54578"/>
                    <a:pt x="20753" y="54828"/>
                    <a:pt x="20753" y="55138"/>
                  </a:cubicBezTo>
                  <a:cubicBezTo>
                    <a:pt x="20753" y="55459"/>
                    <a:pt x="20491" y="55709"/>
                    <a:pt x="20181" y="55709"/>
                  </a:cubicBezTo>
                  <a:cubicBezTo>
                    <a:pt x="19872" y="55709"/>
                    <a:pt x="19622" y="55459"/>
                    <a:pt x="19622" y="55138"/>
                  </a:cubicBezTo>
                  <a:cubicBezTo>
                    <a:pt x="19622" y="54828"/>
                    <a:pt x="19872" y="54578"/>
                    <a:pt x="20181" y="54578"/>
                  </a:cubicBezTo>
                  <a:close/>
                  <a:moveTo>
                    <a:pt x="23920" y="54578"/>
                  </a:moveTo>
                  <a:cubicBezTo>
                    <a:pt x="24217" y="54578"/>
                    <a:pt x="24479" y="54828"/>
                    <a:pt x="24479" y="55138"/>
                  </a:cubicBezTo>
                  <a:cubicBezTo>
                    <a:pt x="24479" y="55435"/>
                    <a:pt x="24229" y="55709"/>
                    <a:pt x="23920" y="55709"/>
                  </a:cubicBezTo>
                  <a:cubicBezTo>
                    <a:pt x="23610" y="55709"/>
                    <a:pt x="23348" y="55459"/>
                    <a:pt x="23348" y="55138"/>
                  </a:cubicBezTo>
                  <a:cubicBezTo>
                    <a:pt x="23348" y="54828"/>
                    <a:pt x="23610" y="54578"/>
                    <a:pt x="23920" y="54578"/>
                  </a:cubicBezTo>
                  <a:close/>
                  <a:moveTo>
                    <a:pt x="27635" y="54578"/>
                  </a:moveTo>
                  <a:cubicBezTo>
                    <a:pt x="27956" y="54578"/>
                    <a:pt x="28206" y="54828"/>
                    <a:pt x="28206" y="55138"/>
                  </a:cubicBezTo>
                  <a:cubicBezTo>
                    <a:pt x="28206" y="55459"/>
                    <a:pt x="27956" y="55709"/>
                    <a:pt x="27635" y="55709"/>
                  </a:cubicBezTo>
                  <a:cubicBezTo>
                    <a:pt x="27325" y="55709"/>
                    <a:pt x="27075" y="55459"/>
                    <a:pt x="27075" y="55138"/>
                  </a:cubicBezTo>
                  <a:cubicBezTo>
                    <a:pt x="27075" y="54828"/>
                    <a:pt x="27325" y="54578"/>
                    <a:pt x="27635" y="54578"/>
                  </a:cubicBezTo>
                  <a:close/>
                  <a:moveTo>
                    <a:pt x="31373" y="54578"/>
                  </a:moveTo>
                  <a:cubicBezTo>
                    <a:pt x="31671" y="54578"/>
                    <a:pt x="31945" y="54828"/>
                    <a:pt x="31945" y="55138"/>
                  </a:cubicBezTo>
                  <a:cubicBezTo>
                    <a:pt x="31945" y="55435"/>
                    <a:pt x="31683" y="55709"/>
                    <a:pt x="31373" y="55709"/>
                  </a:cubicBezTo>
                  <a:cubicBezTo>
                    <a:pt x="31064" y="55709"/>
                    <a:pt x="30814" y="55459"/>
                    <a:pt x="30814" y="55138"/>
                  </a:cubicBezTo>
                  <a:cubicBezTo>
                    <a:pt x="30814" y="54828"/>
                    <a:pt x="31064" y="54578"/>
                    <a:pt x="31373" y="54578"/>
                  </a:cubicBezTo>
                  <a:close/>
                  <a:moveTo>
                    <a:pt x="35100" y="54578"/>
                  </a:moveTo>
                  <a:cubicBezTo>
                    <a:pt x="35409" y="54578"/>
                    <a:pt x="35659" y="54828"/>
                    <a:pt x="35659" y="55138"/>
                  </a:cubicBezTo>
                  <a:cubicBezTo>
                    <a:pt x="35659" y="55459"/>
                    <a:pt x="35409" y="55709"/>
                    <a:pt x="35100" y="55709"/>
                  </a:cubicBezTo>
                  <a:cubicBezTo>
                    <a:pt x="34778" y="55709"/>
                    <a:pt x="34528" y="55459"/>
                    <a:pt x="34528" y="55138"/>
                  </a:cubicBezTo>
                  <a:cubicBezTo>
                    <a:pt x="34528" y="54828"/>
                    <a:pt x="34778" y="54578"/>
                    <a:pt x="35100" y="54578"/>
                  </a:cubicBezTo>
                  <a:close/>
                  <a:moveTo>
                    <a:pt x="38815" y="54578"/>
                  </a:moveTo>
                  <a:cubicBezTo>
                    <a:pt x="39112" y="54578"/>
                    <a:pt x="39386" y="54828"/>
                    <a:pt x="39386" y="55138"/>
                  </a:cubicBezTo>
                  <a:cubicBezTo>
                    <a:pt x="39386" y="55435"/>
                    <a:pt x="39124" y="55709"/>
                    <a:pt x="38815" y="55709"/>
                  </a:cubicBezTo>
                  <a:cubicBezTo>
                    <a:pt x="38517" y="55709"/>
                    <a:pt x="38255" y="55459"/>
                    <a:pt x="38255" y="55138"/>
                  </a:cubicBezTo>
                  <a:cubicBezTo>
                    <a:pt x="38255" y="54828"/>
                    <a:pt x="38505" y="54578"/>
                    <a:pt x="38815" y="54578"/>
                  </a:cubicBezTo>
                  <a:close/>
                  <a:moveTo>
                    <a:pt x="42553" y="54578"/>
                  </a:moveTo>
                  <a:cubicBezTo>
                    <a:pt x="42863" y="54578"/>
                    <a:pt x="43113" y="54828"/>
                    <a:pt x="43113" y="55138"/>
                  </a:cubicBezTo>
                  <a:cubicBezTo>
                    <a:pt x="43113" y="55459"/>
                    <a:pt x="42863" y="55709"/>
                    <a:pt x="42553" y="55709"/>
                  </a:cubicBezTo>
                  <a:cubicBezTo>
                    <a:pt x="42232" y="55709"/>
                    <a:pt x="41982" y="55459"/>
                    <a:pt x="41982" y="55138"/>
                  </a:cubicBezTo>
                  <a:cubicBezTo>
                    <a:pt x="41982" y="54828"/>
                    <a:pt x="42244" y="54578"/>
                    <a:pt x="42553" y="54578"/>
                  </a:cubicBezTo>
                  <a:close/>
                  <a:moveTo>
                    <a:pt x="46268" y="54578"/>
                  </a:moveTo>
                  <a:cubicBezTo>
                    <a:pt x="46565" y="54578"/>
                    <a:pt x="46839" y="54828"/>
                    <a:pt x="46839" y="55138"/>
                  </a:cubicBezTo>
                  <a:cubicBezTo>
                    <a:pt x="46839" y="55435"/>
                    <a:pt x="46589" y="55709"/>
                    <a:pt x="46268" y="55709"/>
                  </a:cubicBezTo>
                  <a:cubicBezTo>
                    <a:pt x="45970" y="55709"/>
                    <a:pt x="45708" y="55459"/>
                    <a:pt x="45708" y="55138"/>
                  </a:cubicBezTo>
                  <a:cubicBezTo>
                    <a:pt x="45708" y="54828"/>
                    <a:pt x="45958" y="54578"/>
                    <a:pt x="46268" y="54578"/>
                  </a:cubicBezTo>
                  <a:close/>
                  <a:moveTo>
                    <a:pt x="50006" y="54578"/>
                  </a:moveTo>
                  <a:cubicBezTo>
                    <a:pt x="50316" y="54578"/>
                    <a:pt x="50578" y="54828"/>
                    <a:pt x="50578" y="55138"/>
                  </a:cubicBezTo>
                  <a:cubicBezTo>
                    <a:pt x="50578" y="55459"/>
                    <a:pt x="50316" y="55709"/>
                    <a:pt x="50006" y="55709"/>
                  </a:cubicBezTo>
                  <a:cubicBezTo>
                    <a:pt x="49697" y="55709"/>
                    <a:pt x="49447" y="55459"/>
                    <a:pt x="49447" y="55138"/>
                  </a:cubicBezTo>
                  <a:cubicBezTo>
                    <a:pt x="49447" y="54828"/>
                    <a:pt x="49697" y="54578"/>
                    <a:pt x="50006" y="54578"/>
                  </a:cubicBezTo>
                  <a:close/>
                  <a:moveTo>
                    <a:pt x="53733" y="54578"/>
                  </a:moveTo>
                  <a:cubicBezTo>
                    <a:pt x="54031" y="54578"/>
                    <a:pt x="54293" y="54828"/>
                    <a:pt x="54293" y="55138"/>
                  </a:cubicBezTo>
                  <a:cubicBezTo>
                    <a:pt x="54293" y="55435"/>
                    <a:pt x="54043" y="55709"/>
                    <a:pt x="53733" y="55709"/>
                  </a:cubicBezTo>
                  <a:cubicBezTo>
                    <a:pt x="53412" y="55709"/>
                    <a:pt x="53162" y="55459"/>
                    <a:pt x="53162" y="55138"/>
                  </a:cubicBezTo>
                  <a:cubicBezTo>
                    <a:pt x="53162" y="54828"/>
                    <a:pt x="53412" y="54578"/>
                    <a:pt x="53733" y="54578"/>
                  </a:cubicBezTo>
                  <a:close/>
                  <a:moveTo>
                    <a:pt x="57460" y="54578"/>
                  </a:moveTo>
                  <a:cubicBezTo>
                    <a:pt x="57781" y="54578"/>
                    <a:pt x="58031" y="54828"/>
                    <a:pt x="58031" y="55138"/>
                  </a:cubicBezTo>
                  <a:cubicBezTo>
                    <a:pt x="58031" y="55459"/>
                    <a:pt x="57781" y="55709"/>
                    <a:pt x="57460" y="55709"/>
                  </a:cubicBezTo>
                  <a:cubicBezTo>
                    <a:pt x="57150" y="55709"/>
                    <a:pt x="56900" y="55459"/>
                    <a:pt x="56900" y="55138"/>
                  </a:cubicBezTo>
                  <a:cubicBezTo>
                    <a:pt x="56900" y="54828"/>
                    <a:pt x="57150" y="54578"/>
                    <a:pt x="57460" y="54578"/>
                  </a:cubicBezTo>
                  <a:close/>
                  <a:moveTo>
                    <a:pt x="61186" y="54578"/>
                  </a:moveTo>
                  <a:cubicBezTo>
                    <a:pt x="61484" y="54578"/>
                    <a:pt x="61746" y="54828"/>
                    <a:pt x="61746" y="55138"/>
                  </a:cubicBezTo>
                  <a:cubicBezTo>
                    <a:pt x="61746" y="55435"/>
                    <a:pt x="61496" y="55709"/>
                    <a:pt x="61186" y="55709"/>
                  </a:cubicBezTo>
                  <a:cubicBezTo>
                    <a:pt x="60877" y="55709"/>
                    <a:pt x="60615" y="55459"/>
                    <a:pt x="60615" y="55138"/>
                  </a:cubicBezTo>
                  <a:cubicBezTo>
                    <a:pt x="60615" y="54828"/>
                    <a:pt x="60877" y="54578"/>
                    <a:pt x="61186" y="54578"/>
                  </a:cubicBezTo>
                  <a:close/>
                  <a:moveTo>
                    <a:pt x="64925" y="54578"/>
                  </a:moveTo>
                  <a:cubicBezTo>
                    <a:pt x="65234" y="54578"/>
                    <a:pt x="65485" y="54828"/>
                    <a:pt x="65485" y="55138"/>
                  </a:cubicBezTo>
                  <a:cubicBezTo>
                    <a:pt x="65485" y="55459"/>
                    <a:pt x="65234" y="55709"/>
                    <a:pt x="64925" y="55709"/>
                  </a:cubicBezTo>
                  <a:cubicBezTo>
                    <a:pt x="64603" y="55709"/>
                    <a:pt x="64353" y="55459"/>
                    <a:pt x="64353" y="55138"/>
                  </a:cubicBezTo>
                  <a:cubicBezTo>
                    <a:pt x="64353" y="54828"/>
                    <a:pt x="64603" y="54578"/>
                    <a:pt x="64925" y="54578"/>
                  </a:cubicBezTo>
                  <a:close/>
                  <a:moveTo>
                    <a:pt x="68640" y="54578"/>
                  </a:moveTo>
                  <a:cubicBezTo>
                    <a:pt x="68937" y="54578"/>
                    <a:pt x="69211" y="54828"/>
                    <a:pt x="69211" y="55138"/>
                  </a:cubicBezTo>
                  <a:cubicBezTo>
                    <a:pt x="69211" y="55435"/>
                    <a:pt x="68949" y="55709"/>
                    <a:pt x="68640" y="55709"/>
                  </a:cubicBezTo>
                  <a:cubicBezTo>
                    <a:pt x="68330" y="55709"/>
                    <a:pt x="68080" y="55459"/>
                    <a:pt x="68080" y="55138"/>
                  </a:cubicBezTo>
                  <a:cubicBezTo>
                    <a:pt x="68092" y="54828"/>
                    <a:pt x="68330" y="54578"/>
                    <a:pt x="68640" y="54578"/>
                  </a:cubicBezTo>
                  <a:close/>
                  <a:moveTo>
                    <a:pt x="72366" y="54578"/>
                  </a:moveTo>
                  <a:cubicBezTo>
                    <a:pt x="72676" y="54578"/>
                    <a:pt x="72926" y="54828"/>
                    <a:pt x="72926" y="55138"/>
                  </a:cubicBezTo>
                  <a:cubicBezTo>
                    <a:pt x="72926" y="55459"/>
                    <a:pt x="72676" y="55709"/>
                    <a:pt x="72366" y="55709"/>
                  </a:cubicBezTo>
                  <a:cubicBezTo>
                    <a:pt x="72045" y="55709"/>
                    <a:pt x="71795" y="55459"/>
                    <a:pt x="71795" y="55138"/>
                  </a:cubicBezTo>
                  <a:cubicBezTo>
                    <a:pt x="71795" y="54828"/>
                    <a:pt x="72069" y="54578"/>
                    <a:pt x="72366" y="54578"/>
                  </a:cubicBezTo>
                  <a:close/>
                  <a:moveTo>
                    <a:pt x="76093" y="54578"/>
                  </a:moveTo>
                  <a:cubicBezTo>
                    <a:pt x="76391" y="54578"/>
                    <a:pt x="76664" y="54828"/>
                    <a:pt x="76664" y="55138"/>
                  </a:cubicBezTo>
                  <a:cubicBezTo>
                    <a:pt x="76664" y="55435"/>
                    <a:pt x="76403" y="55709"/>
                    <a:pt x="76093" y="55709"/>
                  </a:cubicBezTo>
                  <a:cubicBezTo>
                    <a:pt x="75795" y="55709"/>
                    <a:pt x="75533" y="55459"/>
                    <a:pt x="75533" y="55138"/>
                  </a:cubicBezTo>
                  <a:cubicBezTo>
                    <a:pt x="75533" y="54828"/>
                    <a:pt x="75783" y="54578"/>
                    <a:pt x="76093" y="54578"/>
                  </a:cubicBezTo>
                  <a:close/>
                  <a:moveTo>
                    <a:pt x="79712" y="54578"/>
                  </a:moveTo>
                  <a:cubicBezTo>
                    <a:pt x="80010" y="54578"/>
                    <a:pt x="80284" y="54828"/>
                    <a:pt x="80284" y="55138"/>
                  </a:cubicBezTo>
                  <a:cubicBezTo>
                    <a:pt x="80284" y="55435"/>
                    <a:pt x="80022" y="55709"/>
                    <a:pt x="79712" y="55709"/>
                  </a:cubicBezTo>
                  <a:cubicBezTo>
                    <a:pt x="79403" y="55709"/>
                    <a:pt x="79153" y="55459"/>
                    <a:pt x="79153" y="55138"/>
                  </a:cubicBezTo>
                  <a:cubicBezTo>
                    <a:pt x="79153" y="54828"/>
                    <a:pt x="79403" y="54578"/>
                    <a:pt x="79712" y="54578"/>
                  </a:cubicBezTo>
                  <a:close/>
                  <a:moveTo>
                    <a:pt x="83451" y="54578"/>
                  </a:moveTo>
                  <a:cubicBezTo>
                    <a:pt x="83761" y="54578"/>
                    <a:pt x="84011" y="54828"/>
                    <a:pt x="84011" y="55138"/>
                  </a:cubicBezTo>
                  <a:cubicBezTo>
                    <a:pt x="84011" y="55459"/>
                    <a:pt x="83761" y="55709"/>
                    <a:pt x="83451" y="55709"/>
                  </a:cubicBezTo>
                  <a:cubicBezTo>
                    <a:pt x="83141" y="55709"/>
                    <a:pt x="82880" y="55459"/>
                    <a:pt x="82880" y="55138"/>
                  </a:cubicBezTo>
                  <a:cubicBezTo>
                    <a:pt x="82880" y="54828"/>
                    <a:pt x="83141" y="54578"/>
                    <a:pt x="83451" y="54578"/>
                  </a:cubicBezTo>
                  <a:close/>
                  <a:moveTo>
                    <a:pt x="87166" y="54578"/>
                  </a:moveTo>
                  <a:cubicBezTo>
                    <a:pt x="87463" y="54578"/>
                    <a:pt x="87737" y="54828"/>
                    <a:pt x="87737" y="55138"/>
                  </a:cubicBezTo>
                  <a:cubicBezTo>
                    <a:pt x="87737" y="55435"/>
                    <a:pt x="87475" y="55709"/>
                    <a:pt x="87166" y="55709"/>
                  </a:cubicBezTo>
                  <a:cubicBezTo>
                    <a:pt x="86856" y="55709"/>
                    <a:pt x="86606" y="55459"/>
                    <a:pt x="86606" y="55138"/>
                  </a:cubicBezTo>
                  <a:cubicBezTo>
                    <a:pt x="86606" y="54828"/>
                    <a:pt x="86856" y="54578"/>
                    <a:pt x="87166" y="54578"/>
                  </a:cubicBezTo>
                  <a:close/>
                  <a:moveTo>
                    <a:pt x="90904" y="54578"/>
                  </a:moveTo>
                  <a:cubicBezTo>
                    <a:pt x="91214" y="54578"/>
                    <a:pt x="91464" y="54828"/>
                    <a:pt x="91464" y="55138"/>
                  </a:cubicBezTo>
                  <a:cubicBezTo>
                    <a:pt x="91464" y="55459"/>
                    <a:pt x="91214" y="55709"/>
                    <a:pt x="90904" y="55709"/>
                  </a:cubicBezTo>
                  <a:cubicBezTo>
                    <a:pt x="90595" y="55709"/>
                    <a:pt x="90345" y="55459"/>
                    <a:pt x="90345" y="55138"/>
                  </a:cubicBezTo>
                  <a:cubicBezTo>
                    <a:pt x="90345" y="54828"/>
                    <a:pt x="90595" y="54578"/>
                    <a:pt x="90904" y="54578"/>
                  </a:cubicBezTo>
                  <a:close/>
                  <a:moveTo>
                    <a:pt x="94631" y="54578"/>
                  </a:moveTo>
                  <a:cubicBezTo>
                    <a:pt x="94929" y="54578"/>
                    <a:pt x="95191" y="54828"/>
                    <a:pt x="95191" y="55138"/>
                  </a:cubicBezTo>
                  <a:cubicBezTo>
                    <a:pt x="95191" y="55435"/>
                    <a:pt x="94941" y="55709"/>
                    <a:pt x="94631" y="55709"/>
                  </a:cubicBezTo>
                  <a:cubicBezTo>
                    <a:pt x="94310" y="55709"/>
                    <a:pt x="94060" y="55459"/>
                    <a:pt x="94060" y="55138"/>
                  </a:cubicBezTo>
                  <a:cubicBezTo>
                    <a:pt x="94071" y="54828"/>
                    <a:pt x="94310" y="54578"/>
                    <a:pt x="94631" y="54578"/>
                  </a:cubicBezTo>
                  <a:close/>
                  <a:moveTo>
                    <a:pt x="98346" y="54578"/>
                  </a:moveTo>
                  <a:cubicBezTo>
                    <a:pt x="98655" y="54578"/>
                    <a:pt x="98905" y="54828"/>
                    <a:pt x="98905" y="55138"/>
                  </a:cubicBezTo>
                  <a:cubicBezTo>
                    <a:pt x="98905" y="55459"/>
                    <a:pt x="98655" y="55709"/>
                    <a:pt x="98346" y="55709"/>
                  </a:cubicBezTo>
                  <a:cubicBezTo>
                    <a:pt x="98036" y="55709"/>
                    <a:pt x="97786" y="55459"/>
                    <a:pt x="97786" y="55138"/>
                  </a:cubicBezTo>
                  <a:cubicBezTo>
                    <a:pt x="97786" y="54828"/>
                    <a:pt x="98036" y="54578"/>
                    <a:pt x="98346" y="54578"/>
                  </a:cubicBezTo>
                  <a:close/>
                  <a:moveTo>
                    <a:pt x="102084" y="54578"/>
                  </a:moveTo>
                  <a:cubicBezTo>
                    <a:pt x="102382" y="54578"/>
                    <a:pt x="102644" y="54828"/>
                    <a:pt x="102644" y="55138"/>
                  </a:cubicBezTo>
                  <a:cubicBezTo>
                    <a:pt x="102644" y="55435"/>
                    <a:pt x="102394" y="55709"/>
                    <a:pt x="102084" y="55709"/>
                  </a:cubicBezTo>
                  <a:cubicBezTo>
                    <a:pt x="101787" y="55709"/>
                    <a:pt x="101513" y="55459"/>
                    <a:pt x="101513" y="55138"/>
                  </a:cubicBezTo>
                  <a:cubicBezTo>
                    <a:pt x="101513" y="54828"/>
                    <a:pt x="101775" y="54578"/>
                    <a:pt x="102084" y="54578"/>
                  </a:cubicBezTo>
                  <a:close/>
                  <a:moveTo>
                    <a:pt x="105799" y="54578"/>
                  </a:moveTo>
                  <a:cubicBezTo>
                    <a:pt x="106121" y="54578"/>
                    <a:pt x="106371" y="54828"/>
                    <a:pt x="106371" y="55138"/>
                  </a:cubicBezTo>
                  <a:cubicBezTo>
                    <a:pt x="106371" y="55459"/>
                    <a:pt x="106109" y="55709"/>
                    <a:pt x="105799" y="55709"/>
                  </a:cubicBezTo>
                  <a:cubicBezTo>
                    <a:pt x="105490" y="55709"/>
                    <a:pt x="105239" y="55459"/>
                    <a:pt x="105239" y="55138"/>
                  </a:cubicBezTo>
                  <a:cubicBezTo>
                    <a:pt x="105239" y="54828"/>
                    <a:pt x="105490" y="54578"/>
                    <a:pt x="105799" y="54578"/>
                  </a:cubicBezTo>
                  <a:close/>
                  <a:moveTo>
                    <a:pt x="109538" y="54578"/>
                  </a:moveTo>
                  <a:cubicBezTo>
                    <a:pt x="109835" y="54578"/>
                    <a:pt x="110109" y="54828"/>
                    <a:pt x="110109" y="55138"/>
                  </a:cubicBezTo>
                  <a:cubicBezTo>
                    <a:pt x="110109" y="55435"/>
                    <a:pt x="109847" y="55709"/>
                    <a:pt x="109538" y="55709"/>
                  </a:cubicBezTo>
                  <a:cubicBezTo>
                    <a:pt x="109228" y="55709"/>
                    <a:pt x="108978" y="55459"/>
                    <a:pt x="108978" y="55138"/>
                  </a:cubicBezTo>
                  <a:cubicBezTo>
                    <a:pt x="108978" y="54828"/>
                    <a:pt x="109228" y="54578"/>
                    <a:pt x="109538" y="54578"/>
                  </a:cubicBezTo>
                  <a:close/>
                  <a:moveTo>
                    <a:pt x="113264" y="54578"/>
                  </a:moveTo>
                  <a:cubicBezTo>
                    <a:pt x="113574" y="54578"/>
                    <a:pt x="113824" y="54828"/>
                    <a:pt x="113824" y="55138"/>
                  </a:cubicBezTo>
                  <a:cubicBezTo>
                    <a:pt x="113824" y="55459"/>
                    <a:pt x="113574" y="55709"/>
                    <a:pt x="113264" y="55709"/>
                  </a:cubicBezTo>
                  <a:cubicBezTo>
                    <a:pt x="112943" y="55709"/>
                    <a:pt x="112693" y="55459"/>
                    <a:pt x="112693" y="55138"/>
                  </a:cubicBezTo>
                  <a:cubicBezTo>
                    <a:pt x="112693" y="54828"/>
                    <a:pt x="112943" y="54578"/>
                    <a:pt x="113264" y="54578"/>
                  </a:cubicBezTo>
                  <a:close/>
                  <a:moveTo>
                    <a:pt x="116991" y="54578"/>
                  </a:moveTo>
                  <a:cubicBezTo>
                    <a:pt x="117289" y="54578"/>
                    <a:pt x="117562" y="54828"/>
                    <a:pt x="117562" y="55138"/>
                  </a:cubicBezTo>
                  <a:cubicBezTo>
                    <a:pt x="117562" y="55435"/>
                    <a:pt x="117312" y="55709"/>
                    <a:pt x="116991" y="55709"/>
                  </a:cubicBezTo>
                  <a:cubicBezTo>
                    <a:pt x="116681" y="55709"/>
                    <a:pt x="116431" y="55459"/>
                    <a:pt x="116431" y="55138"/>
                  </a:cubicBezTo>
                  <a:cubicBezTo>
                    <a:pt x="116431" y="54828"/>
                    <a:pt x="116681" y="54578"/>
                    <a:pt x="116991" y="54578"/>
                  </a:cubicBezTo>
                  <a:close/>
                  <a:moveTo>
                    <a:pt x="120718" y="54578"/>
                  </a:moveTo>
                  <a:cubicBezTo>
                    <a:pt x="121027" y="54578"/>
                    <a:pt x="121277" y="54828"/>
                    <a:pt x="121277" y="55138"/>
                  </a:cubicBezTo>
                  <a:cubicBezTo>
                    <a:pt x="121277" y="55459"/>
                    <a:pt x="121027" y="55709"/>
                    <a:pt x="120718" y="55709"/>
                  </a:cubicBezTo>
                  <a:cubicBezTo>
                    <a:pt x="120408" y="55709"/>
                    <a:pt x="120146" y="55459"/>
                    <a:pt x="120146" y="55138"/>
                  </a:cubicBezTo>
                  <a:cubicBezTo>
                    <a:pt x="120146" y="54828"/>
                    <a:pt x="120420" y="54578"/>
                    <a:pt x="120718" y="54578"/>
                  </a:cubicBezTo>
                  <a:close/>
                  <a:moveTo>
                    <a:pt x="124456" y="54578"/>
                  </a:moveTo>
                  <a:cubicBezTo>
                    <a:pt x="124754" y="54578"/>
                    <a:pt x="125016" y="54828"/>
                    <a:pt x="125016" y="55138"/>
                  </a:cubicBezTo>
                  <a:cubicBezTo>
                    <a:pt x="125016" y="55435"/>
                    <a:pt x="124766" y="55709"/>
                    <a:pt x="124456" y="55709"/>
                  </a:cubicBezTo>
                  <a:cubicBezTo>
                    <a:pt x="124135" y="55709"/>
                    <a:pt x="123885" y="55459"/>
                    <a:pt x="123885" y="55138"/>
                  </a:cubicBezTo>
                  <a:cubicBezTo>
                    <a:pt x="123885" y="54828"/>
                    <a:pt x="124135" y="54578"/>
                    <a:pt x="124456" y="54578"/>
                  </a:cubicBezTo>
                  <a:close/>
                  <a:moveTo>
                    <a:pt x="128171" y="54578"/>
                  </a:moveTo>
                  <a:cubicBezTo>
                    <a:pt x="128480" y="54578"/>
                    <a:pt x="128742" y="54828"/>
                    <a:pt x="128742" y="55138"/>
                  </a:cubicBezTo>
                  <a:cubicBezTo>
                    <a:pt x="128742" y="55459"/>
                    <a:pt x="128480" y="55709"/>
                    <a:pt x="128171" y="55709"/>
                  </a:cubicBezTo>
                  <a:cubicBezTo>
                    <a:pt x="127861" y="55709"/>
                    <a:pt x="127611" y="55459"/>
                    <a:pt x="127611" y="55138"/>
                  </a:cubicBezTo>
                  <a:cubicBezTo>
                    <a:pt x="127611" y="54828"/>
                    <a:pt x="127861" y="54578"/>
                    <a:pt x="128171" y="54578"/>
                  </a:cubicBezTo>
                  <a:close/>
                  <a:moveTo>
                    <a:pt x="131898" y="54578"/>
                  </a:moveTo>
                  <a:cubicBezTo>
                    <a:pt x="132195" y="54578"/>
                    <a:pt x="132457" y="54828"/>
                    <a:pt x="132457" y="55138"/>
                  </a:cubicBezTo>
                  <a:cubicBezTo>
                    <a:pt x="132457" y="55435"/>
                    <a:pt x="132207" y="55709"/>
                    <a:pt x="131898" y="55709"/>
                  </a:cubicBezTo>
                  <a:cubicBezTo>
                    <a:pt x="131600" y="55709"/>
                    <a:pt x="131326" y="55459"/>
                    <a:pt x="131326" y="55138"/>
                  </a:cubicBezTo>
                  <a:cubicBezTo>
                    <a:pt x="131338" y="54828"/>
                    <a:pt x="131576" y="54578"/>
                    <a:pt x="131898" y="54578"/>
                  </a:cubicBezTo>
                  <a:close/>
                  <a:moveTo>
                    <a:pt x="135624" y="54578"/>
                  </a:moveTo>
                  <a:cubicBezTo>
                    <a:pt x="135946" y="54578"/>
                    <a:pt x="136196" y="54828"/>
                    <a:pt x="136196" y="55138"/>
                  </a:cubicBezTo>
                  <a:cubicBezTo>
                    <a:pt x="136196" y="55459"/>
                    <a:pt x="135934" y="55709"/>
                    <a:pt x="135624" y="55709"/>
                  </a:cubicBezTo>
                  <a:cubicBezTo>
                    <a:pt x="135315" y="55709"/>
                    <a:pt x="135065" y="55459"/>
                    <a:pt x="135065" y="55138"/>
                  </a:cubicBezTo>
                  <a:cubicBezTo>
                    <a:pt x="135065" y="54828"/>
                    <a:pt x="135315" y="54578"/>
                    <a:pt x="135624" y="54578"/>
                  </a:cubicBezTo>
                  <a:close/>
                  <a:moveTo>
                    <a:pt x="139351" y="54578"/>
                  </a:moveTo>
                  <a:cubicBezTo>
                    <a:pt x="139649" y="54578"/>
                    <a:pt x="139910" y="54828"/>
                    <a:pt x="139910" y="55138"/>
                  </a:cubicBezTo>
                  <a:cubicBezTo>
                    <a:pt x="139910" y="55435"/>
                    <a:pt x="139660" y="55709"/>
                    <a:pt x="139351" y="55709"/>
                  </a:cubicBezTo>
                  <a:cubicBezTo>
                    <a:pt x="139053" y="55709"/>
                    <a:pt x="138779" y="55459"/>
                    <a:pt x="138779" y="55138"/>
                  </a:cubicBezTo>
                  <a:cubicBezTo>
                    <a:pt x="138779" y="54828"/>
                    <a:pt x="139041" y="54578"/>
                    <a:pt x="139351" y="54578"/>
                  </a:cubicBezTo>
                  <a:close/>
                  <a:moveTo>
                    <a:pt x="143089" y="54578"/>
                  </a:moveTo>
                  <a:cubicBezTo>
                    <a:pt x="143399" y="54578"/>
                    <a:pt x="143649" y="54828"/>
                    <a:pt x="143649" y="55138"/>
                  </a:cubicBezTo>
                  <a:cubicBezTo>
                    <a:pt x="143649" y="55459"/>
                    <a:pt x="143399" y="55709"/>
                    <a:pt x="143089" y="55709"/>
                  </a:cubicBezTo>
                  <a:cubicBezTo>
                    <a:pt x="142768" y="55709"/>
                    <a:pt x="142518" y="55459"/>
                    <a:pt x="142518" y="55138"/>
                  </a:cubicBezTo>
                  <a:cubicBezTo>
                    <a:pt x="142518" y="54828"/>
                    <a:pt x="142768" y="54578"/>
                    <a:pt x="143089" y="54578"/>
                  </a:cubicBezTo>
                  <a:close/>
                  <a:moveTo>
                    <a:pt x="146804" y="54578"/>
                  </a:moveTo>
                  <a:cubicBezTo>
                    <a:pt x="147102" y="54578"/>
                    <a:pt x="147376" y="54828"/>
                    <a:pt x="147376" y="55138"/>
                  </a:cubicBezTo>
                  <a:cubicBezTo>
                    <a:pt x="147376" y="55435"/>
                    <a:pt x="147114" y="55709"/>
                    <a:pt x="146804" y="55709"/>
                  </a:cubicBezTo>
                  <a:cubicBezTo>
                    <a:pt x="146495" y="55709"/>
                    <a:pt x="146245" y="55459"/>
                    <a:pt x="146245" y="55138"/>
                  </a:cubicBezTo>
                  <a:cubicBezTo>
                    <a:pt x="146257" y="54828"/>
                    <a:pt x="146495" y="54578"/>
                    <a:pt x="146804" y="54578"/>
                  </a:cubicBezTo>
                  <a:close/>
                  <a:moveTo>
                    <a:pt x="150543" y="54578"/>
                  </a:moveTo>
                  <a:cubicBezTo>
                    <a:pt x="150852" y="54578"/>
                    <a:pt x="151102" y="54828"/>
                    <a:pt x="151102" y="55138"/>
                  </a:cubicBezTo>
                  <a:cubicBezTo>
                    <a:pt x="151102" y="55459"/>
                    <a:pt x="150852" y="55709"/>
                    <a:pt x="150543" y="55709"/>
                  </a:cubicBezTo>
                  <a:cubicBezTo>
                    <a:pt x="150233" y="55709"/>
                    <a:pt x="149971" y="55459"/>
                    <a:pt x="149971" y="55138"/>
                  </a:cubicBezTo>
                  <a:cubicBezTo>
                    <a:pt x="149971" y="54828"/>
                    <a:pt x="150233" y="54578"/>
                    <a:pt x="150543" y="54578"/>
                  </a:cubicBezTo>
                  <a:close/>
                  <a:moveTo>
                    <a:pt x="3405" y="56436"/>
                  </a:moveTo>
                  <a:cubicBezTo>
                    <a:pt x="3703" y="56436"/>
                    <a:pt x="3977" y="56686"/>
                    <a:pt x="3977" y="57007"/>
                  </a:cubicBezTo>
                  <a:cubicBezTo>
                    <a:pt x="3977" y="57305"/>
                    <a:pt x="3727" y="57567"/>
                    <a:pt x="3405" y="57567"/>
                  </a:cubicBezTo>
                  <a:cubicBezTo>
                    <a:pt x="3096" y="57567"/>
                    <a:pt x="2846" y="57317"/>
                    <a:pt x="2846" y="57007"/>
                  </a:cubicBezTo>
                  <a:cubicBezTo>
                    <a:pt x="2858" y="56686"/>
                    <a:pt x="3096" y="56436"/>
                    <a:pt x="3405" y="56436"/>
                  </a:cubicBezTo>
                  <a:close/>
                  <a:moveTo>
                    <a:pt x="7132" y="56436"/>
                  </a:moveTo>
                  <a:cubicBezTo>
                    <a:pt x="7430" y="56436"/>
                    <a:pt x="7692" y="56686"/>
                    <a:pt x="7692" y="57007"/>
                  </a:cubicBezTo>
                  <a:cubicBezTo>
                    <a:pt x="7692" y="57305"/>
                    <a:pt x="7442" y="57567"/>
                    <a:pt x="7132" y="57567"/>
                  </a:cubicBezTo>
                  <a:cubicBezTo>
                    <a:pt x="6834" y="57567"/>
                    <a:pt x="6560" y="57317"/>
                    <a:pt x="6560" y="57007"/>
                  </a:cubicBezTo>
                  <a:cubicBezTo>
                    <a:pt x="6584" y="56686"/>
                    <a:pt x="6822" y="56436"/>
                    <a:pt x="7132" y="56436"/>
                  </a:cubicBezTo>
                  <a:close/>
                  <a:moveTo>
                    <a:pt x="10871" y="56436"/>
                  </a:moveTo>
                  <a:cubicBezTo>
                    <a:pt x="11168" y="56436"/>
                    <a:pt x="11430" y="56686"/>
                    <a:pt x="11430" y="57007"/>
                  </a:cubicBezTo>
                  <a:cubicBezTo>
                    <a:pt x="11430" y="57305"/>
                    <a:pt x="11180" y="57567"/>
                    <a:pt x="10871" y="57567"/>
                  </a:cubicBezTo>
                  <a:cubicBezTo>
                    <a:pt x="10573" y="57567"/>
                    <a:pt x="10299" y="57317"/>
                    <a:pt x="10299" y="57007"/>
                  </a:cubicBezTo>
                  <a:cubicBezTo>
                    <a:pt x="10299" y="56686"/>
                    <a:pt x="10549" y="56436"/>
                    <a:pt x="10871" y="56436"/>
                  </a:cubicBezTo>
                  <a:close/>
                  <a:moveTo>
                    <a:pt x="14585" y="56436"/>
                  </a:moveTo>
                  <a:cubicBezTo>
                    <a:pt x="14883" y="56436"/>
                    <a:pt x="15157" y="56686"/>
                    <a:pt x="15157" y="57007"/>
                  </a:cubicBezTo>
                  <a:cubicBezTo>
                    <a:pt x="15157" y="57305"/>
                    <a:pt x="14895" y="57567"/>
                    <a:pt x="14585" y="57567"/>
                  </a:cubicBezTo>
                  <a:cubicBezTo>
                    <a:pt x="14288" y="57567"/>
                    <a:pt x="14014" y="57317"/>
                    <a:pt x="14014" y="57007"/>
                  </a:cubicBezTo>
                  <a:cubicBezTo>
                    <a:pt x="14038" y="56686"/>
                    <a:pt x="14276" y="56436"/>
                    <a:pt x="14585" y="56436"/>
                  </a:cubicBezTo>
                  <a:close/>
                  <a:moveTo>
                    <a:pt x="18324" y="56436"/>
                  </a:moveTo>
                  <a:cubicBezTo>
                    <a:pt x="18622" y="56436"/>
                    <a:pt x="18883" y="56686"/>
                    <a:pt x="18883" y="57007"/>
                  </a:cubicBezTo>
                  <a:cubicBezTo>
                    <a:pt x="18883" y="57305"/>
                    <a:pt x="18633" y="57567"/>
                    <a:pt x="18324" y="57567"/>
                  </a:cubicBezTo>
                  <a:cubicBezTo>
                    <a:pt x="18026" y="57567"/>
                    <a:pt x="17752" y="57317"/>
                    <a:pt x="17752" y="57007"/>
                  </a:cubicBezTo>
                  <a:cubicBezTo>
                    <a:pt x="17752" y="56686"/>
                    <a:pt x="18014" y="56436"/>
                    <a:pt x="18324" y="56436"/>
                  </a:cubicBezTo>
                  <a:close/>
                  <a:moveTo>
                    <a:pt x="22039" y="56436"/>
                  </a:moveTo>
                  <a:cubicBezTo>
                    <a:pt x="22336" y="56436"/>
                    <a:pt x="22610" y="56686"/>
                    <a:pt x="22610" y="57007"/>
                  </a:cubicBezTo>
                  <a:cubicBezTo>
                    <a:pt x="22610" y="57305"/>
                    <a:pt x="22360" y="57567"/>
                    <a:pt x="22039" y="57567"/>
                  </a:cubicBezTo>
                  <a:cubicBezTo>
                    <a:pt x="21729" y="57567"/>
                    <a:pt x="21479" y="57317"/>
                    <a:pt x="21479" y="57007"/>
                  </a:cubicBezTo>
                  <a:cubicBezTo>
                    <a:pt x="21491" y="56686"/>
                    <a:pt x="21729" y="56436"/>
                    <a:pt x="22039" y="56436"/>
                  </a:cubicBezTo>
                  <a:close/>
                  <a:moveTo>
                    <a:pt x="25777" y="56436"/>
                  </a:moveTo>
                  <a:cubicBezTo>
                    <a:pt x="26075" y="56436"/>
                    <a:pt x="26349" y="56686"/>
                    <a:pt x="26349" y="57007"/>
                  </a:cubicBezTo>
                  <a:cubicBezTo>
                    <a:pt x="26349" y="57305"/>
                    <a:pt x="26087" y="57567"/>
                    <a:pt x="25777" y="57567"/>
                  </a:cubicBezTo>
                  <a:cubicBezTo>
                    <a:pt x="25468" y="57567"/>
                    <a:pt x="25206" y="57317"/>
                    <a:pt x="25206" y="57007"/>
                  </a:cubicBezTo>
                  <a:cubicBezTo>
                    <a:pt x="25218" y="56686"/>
                    <a:pt x="25468" y="56436"/>
                    <a:pt x="25777" y="56436"/>
                  </a:cubicBezTo>
                  <a:close/>
                  <a:moveTo>
                    <a:pt x="29504" y="56436"/>
                  </a:moveTo>
                  <a:cubicBezTo>
                    <a:pt x="29801" y="56436"/>
                    <a:pt x="30063" y="56686"/>
                    <a:pt x="30063" y="57007"/>
                  </a:cubicBezTo>
                  <a:cubicBezTo>
                    <a:pt x="30063" y="57305"/>
                    <a:pt x="29813" y="57567"/>
                    <a:pt x="29504" y="57567"/>
                  </a:cubicBezTo>
                  <a:cubicBezTo>
                    <a:pt x="29182" y="57567"/>
                    <a:pt x="28932" y="57317"/>
                    <a:pt x="28932" y="57007"/>
                  </a:cubicBezTo>
                  <a:cubicBezTo>
                    <a:pt x="28944" y="56686"/>
                    <a:pt x="29182" y="56436"/>
                    <a:pt x="29504" y="56436"/>
                  </a:cubicBezTo>
                  <a:close/>
                  <a:moveTo>
                    <a:pt x="33230" y="56436"/>
                  </a:moveTo>
                  <a:cubicBezTo>
                    <a:pt x="33528" y="56436"/>
                    <a:pt x="33802" y="56686"/>
                    <a:pt x="33802" y="57007"/>
                  </a:cubicBezTo>
                  <a:cubicBezTo>
                    <a:pt x="33802" y="57305"/>
                    <a:pt x="33552" y="57567"/>
                    <a:pt x="33230" y="57567"/>
                  </a:cubicBezTo>
                  <a:cubicBezTo>
                    <a:pt x="32921" y="57567"/>
                    <a:pt x="32671" y="57317"/>
                    <a:pt x="32671" y="57007"/>
                  </a:cubicBezTo>
                  <a:cubicBezTo>
                    <a:pt x="32671" y="56686"/>
                    <a:pt x="32921" y="56436"/>
                    <a:pt x="33230" y="56436"/>
                  </a:cubicBezTo>
                  <a:close/>
                  <a:moveTo>
                    <a:pt x="36957" y="56436"/>
                  </a:moveTo>
                  <a:cubicBezTo>
                    <a:pt x="37255" y="56436"/>
                    <a:pt x="37517" y="56686"/>
                    <a:pt x="37517" y="57007"/>
                  </a:cubicBezTo>
                  <a:cubicBezTo>
                    <a:pt x="37517" y="57305"/>
                    <a:pt x="37267" y="57567"/>
                    <a:pt x="36957" y="57567"/>
                  </a:cubicBezTo>
                  <a:cubicBezTo>
                    <a:pt x="36648" y="57567"/>
                    <a:pt x="36386" y="57317"/>
                    <a:pt x="36386" y="57007"/>
                  </a:cubicBezTo>
                  <a:cubicBezTo>
                    <a:pt x="36409" y="56686"/>
                    <a:pt x="36648" y="56436"/>
                    <a:pt x="36957" y="56436"/>
                  </a:cubicBezTo>
                  <a:close/>
                  <a:moveTo>
                    <a:pt x="40672" y="56436"/>
                  </a:moveTo>
                  <a:cubicBezTo>
                    <a:pt x="40970" y="56436"/>
                    <a:pt x="41243" y="56686"/>
                    <a:pt x="41243" y="57007"/>
                  </a:cubicBezTo>
                  <a:cubicBezTo>
                    <a:pt x="41243" y="57305"/>
                    <a:pt x="40993" y="57567"/>
                    <a:pt x="40672" y="57567"/>
                  </a:cubicBezTo>
                  <a:cubicBezTo>
                    <a:pt x="40374" y="57567"/>
                    <a:pt x="40112" y="57317"/>
                    <a:pt x="40112" y="57007"/>
                  </a:cubicBezTo>
                  <a:cubicBezTo>
                    <a:pt x="40124" y="56686"/>
                    <a:pt x="40362" y="56436"/>
                    <a:pt x="40672" y="56436"/>
                  </a:cubicBezTo>
                  <a:close/>
                  <a:moveTo>
                    <a:pt x="44410" y="56436"/>
                  </a:moveTo>
                  <a:cubicBezTo>
                    <a:pt x="44708" y="56436"/>
                    <a:pt x="44982" y="56686"/>
                    <a:pt x="44982" y="57007"/>
                  </a:cubicBezTo>
                  <a:cubicBezTo>
                    <a:pt x="44982" y="57305"/>
                    <a:pt x="44720" y="57567"/>
                    <a:pt x="44410" y="57567"/>
                  </a:cubicBezTo>
                  <a:cubicBezTo>
                    <a:pt x="44113" y="57567"/>
                    <a:pt x="43851" y="57317"/>
                    <a:pt x="43851" y="57007"/>
                  </a:cubicBezTo>
                  <a:cubicBezTo>
                    <a:pt x="43851" y="56686"/>
                    <a:pt x="44101" y="56436"/>
                    <a:pt x="44410" y="56436"/>
                  </a:cubicBezTo>
                  <a:close/>
                  <a:moveTo>
                    <a:pt x="48137" y="56436"/>
                  </a:moveTo>
                  <a:cubicBezTo>
                    <a:pt x="48435" y="56436"/>
                    <a:pt x="48697" y="56686"/>
                    <a:pt x="48697" y="57007"/>
                  </a:cubicBezTo>
                  <a:cubicBezTo>
                    <a:pt x="48697" y="57305"/>
                    <a:pt x="48447" y="57567"/>
                    <a:pt x="48137" y="57567"/>
                  </a:cubicBezTo>
                  <a:cubicBezTo>
                    <a:pt x="47839" y="57567"/>
                    <a:pt x="47566" y="57317"/>
                    <a:pt x="47566" y="57007"/>
                  </a:cubicBezTo>
                  <a:cubicBezTo>
                    <a:pt x="47578" y="56686"/>
                    <a:pt x="47839" y="56436"/>
                    <a:pt x="48137" y="56436"/>
                  </a:cubicBezTo>
                  <a:close/>
                  <a:moveTo>
                    <a:pt x="51864" y="56436"/>
                  </a:moveTo>
                  <a:cubicBezTo>
                    <a:pt x="52161" y="56436"/>
                    <a:pt x="52435" y="56686"/>
                    <a:pt x="52435" y="57007"/>
                  </a:cubicBezTo>
                  <a:cubicBezTo>
                    <a:pt x="52435" y="57305"/>
                    <a:pt x="52185" y="57567"/>
                    <a:pt x="51864" y="57567"/>
                  </a:cubicBezTo>
                  <a:cubicBezTo>
                    <a:pt x="51566" y="57567"/>
                    <a:pt x="51304" y="57317"/>
                    <a:pt x="51304" y="57007"/>
                  </a:cubicBezTo>
                  <a:cubicBezTo>
                    <a:pt x="51304" y="56686"/>
                    <a:pt x="51554" y="56436"/>
                    <a:pt x="51864" y="56436"/>
                  </a:cubicBezTo>
                  <a:close/>
                  <a:moveTo>
                    <a:pt x="55602" y="56436"/>
                  </a:moveTo>
                  <a:cubicBezTo>
                    <a:pt x="55900" y="56436"/>
                    <a:pt x="56174" y="56686"/>
                    <a:pt x="56174" y="57007"/>
                  </a:cubicBezTo>
                  <a:cubicBezTo>
                    <a:pt x="56174" y="57305"/>
                    <a:pt x="55912" y="57567"/>
                    <a:pt x="55602" y="57567"/>
                  </a:cubicBezTo>
                  <a:cubicBezTo>
                    <a:pt x="55293" y="57567"/>
                    <a:pt x="55043" y="57317"/>
                    <a:pt x="55043" y="57007"/>
                  </a:cubicBezTo>
                  <a:cubicBezTo>
                    <a:pt x="55043" y="56686"/>
                    <a:pt x="55293" y="56436"/>
                    <a:pt x="55602" y="56436"/>
                  </a:cubicBezTo>
                  <a:close/>
                  <a:moveTo>
                    <a:pt x="59329" y="56436"/>
                  </a:moveTo>
                  <a:cubicBezTo>
                    <a:pt x="59627" y="56436"/>
                    <a:pt x="59889" y="56686"/>
                    <a:pt x="59889" y="57007"/>
                  </a:cubicBezTo>
                  <a:cubicBezTo>
                    <a:pt x="59889" y="57305"/>
                    <a:pt x="59639" y="57567"/>
                    <a:pt x="59329" y="57567"/>
                  </a:cubicBezTo>
                  <a:cubicBezTo>
                    <a:pt x="59008" y="57567"/>
                    <a:pt x="58757" y="57317"/>
                    <a:pt x="58757" y="57007"/>
                  </a:cubicBezTo>
                  <a:cubicBezTo>
                    <a:pt x="58757" y="56686"/>
                    <a:pt x="59008" y="56436"/>
                    <a:pt x="59329" y="56436"/>
                  </a:cubicBezTo>
                  <a:close/>
                  <a:moveTo>
                    <a:pt x="63056" y="56436"/>
                  </a:moveTo>
                  <a:cubicBezTo>
                    <a:pt x="63353" y="56436"/>
                    <a:pt x="63627" y="56686"/>
                    <a:pt x="63627" y="57007"/>
                  </a:cubicBezTo>
                  <a:cubicBezTo>
                    <a:pt x="63627" y="57305"/>
                    <a:pt x="63377" y="57567"/>
                    <a:pt x="63056" y="57567"/>
                  </a:cubicBezTo>
                  <a:cubicBezTo>
                    <a:pt x="62746" y="57567"/>
                    <a:pt x="62496" y="57317"/>
                    <a:pt x="62496" y="57007"/>
                  </a:cubicBezTo>
                  <a:cubicBezTo>
                    <a:pt x="62496" y="56686"/>
                    <a:pt x="62746" y="56436"/>
                    <a:pt x="63056" y="56436"/>
                  </a:cubicBezTo>
                  <a:close/>
                  <a:moveTo>
                    <a:pt x="66782" y="56436"/>
                  </a:moveTo>
                  <a:cubicBezTo>
                    <a:pt x="67080" y="56436"/>
                    <a:pt x="67342" y="56686"/>
                    <a:pt x="67342" y="57007"/>
                  </a:cubicBezTo>
                  <a:cubicBezTo>
                    <a:pt x="67342" y="57305"/>
                    <a:pt x="67092" y="57567"/>
                    <a:pt x="66782" y="57567"/>
                  </a:cubicBezTo>
                  <a:cubicBezTo>
                    <a:pt x="66473" y="57567"/>
                    <a:pt x="66211" y="57317"/>
                    <a:pt x="66211" y="57007"/>
                  </a:cubicBezTo>
                  <a:cubicBezTo>
                    <a:pt x="66235" y="56686"/>
                    <a:pt x="66473" y="56436"/>
                    <a:pt x="66782" y="56436"/>
                  </a:cubicBezTo>
                  <a:close/>
                  <a:moveTo>
                    <a:pt x="70509" y="56436"/>
                  </a:moveTo>
                  <a:cubicBezTo>
                    <a:pt x="70807" y="56436"/>
                    <a:pt x="71080" y="56686"/>
                    <a:pt x="71080" y="57007"/>
                  </a:cubicBezTo>
                  <a:cubicBezTo>
                    <a:pt x="71080" y="57305"/>
                    <a:pt x="70830" y="57567"/>
                    <a:pt x="70509" y="57567"/>
                  </a:cubicBezTo>
                  <a:cubicBezTo>
                    <a:pt x="70199" y="57567"/>
                    <a:pt x="69949" y="57317"/>
                    <a:pt x="69949" y="57007"/>
                  </a:cubicBezTo>
                  <a:cubicBezTo>
                    <a:pt x="69949" y="56686"/>
                    <a:pt x="70199" y="56436"/>
                    <a:pt x="70509" y="56436"/>
                  </a:cubicBezTo>
                  <a:close/>
                  <a:moveTo>
                    <a:pt x="74236" y="56436"/>
                  </a:moveTo>
                  <a:cubicBezTo>
                    <a:pt x="74533" y="56436"/>
                    <a:pt x="74795" y="56686"/>
                    <a:pt x="74795" y="57007"/>
                  </a:cubicBezTo>
                  <a:cubicBezTo>
                    <a:pt x="74795" y="57305"/>
                    <a:pt x="74545" y="57567"/>
                    <a:pt x="74236" y="57567"/>
                  </a:cubicBezTo>
                  <a:cubicBezTo>
                    <a:pt x="73938" y="57567"/>
                    <a:pt x="73676" y="57317"/>
                    <a:pt x="73676" y="57007"/>
                  </a:cubicBezTo>
                  <a:cubicBezTo>
                    <a:pt x="73676" y="56686"/>
                    <a:pt x="73926" y="56436"/>
                    <a:pt x="74236" y="56436"/>
                  </a:cubicBezTo>
                  <a:close/>
                  <a:moveTo>
                    <a:pt x="77855" y="56436"/>
                  </a:moveTo>
                  <a:cubicBezTo>
                    <a:pt x="78153" y="56436"/>
                    <a:pt x="78415" y="56686"/>
                    <a:pt x="78415" y="57007"/>
                  </a:cubicBezTo>
                  <a:cubicBezTo>
                    <a:pt x="78415" y="57305"/>
                    <a:pt x="78165" y="57567"/>
                    <a:pt x="77855" y="57567"/>
                  </a:cubicBezTo>
                  <a:cubicBezTo>
                    <a:pt x="77546" y="57567"/>
                    <a:pt x="77284" y="57317"/>
                    <a:pt x="77284" y="57007"/>
                  </a:cubicBezTo>
                  <a:cubicBezTo>
                    <a:pt x="77284" y="56686"/>
                    <a:pt x="77546" y="56436"/>
                    <a:pt x="77855" y="56436"/>
                  </a:cubicBezTo>
                  <a:close/>
                  <a:moveTo>
                    <a:pt x="81570" y="56436"/>
                  </a:moveTo>
                  <a:cubicBezTo>
                    <a:pt x="81868" y="56436"/>
                    <a:pt x="82141" y="56686"/>
                    <a:pt x="82141" y="57007"/>
                  </a:cubicBezTo>
                  <a:cubicBezTo>
                    <a:pt x="82141" y="57305"/>
                    <a:pt x="81879" y="57567"/>
                    <a:pt x="81570" y="57567"/>
                  </a:cubicBezTo>
                  <a:cubicBezTo>
                    <a:pt x="81260" y="57567"/>
                    <a:pt x="81010" y="57317"/>
                    <a:pt x="81010" y="57007"/>
                  </a:cubicBezTo>
                  <a:cubicBezTo>
                    <a:pt x="81022" y="56686"/>
                    <a:pt x="81260" y="56436"/>
                    <a:pt x="81570" y="56436"/>
                  </a:cubicBezTo>
                  <a:close/>
                  <a:moveTo>
                    <a:pt x="85308" y="56436"/>
                  </a:moveTo>
                  <a:cubicBezTo>
                    <a:pt x="85606" y="56436"/>
                    <a:pt x="85880" y="56686"/>
                    <a:pt x="85880" y="57007"/>
                  </a:cubicBezTo>
                  <a:cubicBezTo>
                    <a:pt x="85880" y="57305"/>
                    <a:pt x="85618" y="57567"/>
                    <a:pt x="85308" y="57567"/>
                  </a:cubicBezTo>
                  <a:cubicBezTo>
                    <a:pt x="84999" y="57567"/>
                    <a:pt x="84749" y="57317"/>
                    <a:pt x="84749" y="57007"/>
                  </a:cubicBezTo>
                  <a:cubicBezTo>
                    <a:pt x="84749" y="56686"/>
                    <a:pt x="84999" y="56436"/>
                    <a:pt x="85308" y="56436"/>
                  </a:cubicBezTo>
                  <a:close/>
                  <a:moveTo>
                    <a:pt x="89035" y="56436"/>
                  </a:moveTo>
                  <a:cubicBezTo>
                    <a:pt x="89333" y="56436"/>
                    <a:pt x="89595" y="56686"/>
                    <a:pt x="89595" y="57007"/>
                  </a:cubicBezTo>
                  <a:cubicBezTo>
                    <a:pt x="89595" y="57305"/>
                    <a:pt x="89345" y="57567"/>
                    <a:pt x="89035" y="57567"/>
                  </a:cubicBezTo>
                  <a:cubicBezTo>
                    <a:pt x="88714" y="57567"/>
                    <a:pt x="88464" y="57317"/>
                    <a:pt x="88464" y="57007"/>
                  </a:cubicBezTo>
                  <a:cubicBezTo>
                    <a:pt x="88475" y="56686"/>
                    <a:pt x="88714" y="56436"/>
                    <a:pt x="89035" y="56436"/>
                  </a:cubicBezTo>
                  <a:close/>
                  <a:moveTo>
                    <a:pt x="92762" y="56436"/>
                  </a:moveTo>
                  <a:cubicBezTo>
                    <a:pt x="93059" y="56436"/>
                    <a:pt x="93333" y="56686"/>
                    <a:pt x="93333" y="57007"/>
                  </a:cubicBezTo>
                  <a:cubicBezTo>
                    <a:pt x="93333" y="57305"/>
                    <a:pt x="93071" y="57567"/>
                    <a:pt x="92762" y="57567"/>
                  </a:cubicBezTo>
                  <a:cubicBezTo>
                    <a:pt x="92452" y="57567"/>
                    <a:pt x="92202" y="57317"/>
                    <a:pt x="92202" y="57007"/>
                  </a:cubicBezTo>
                  <a:cubicBezTo>
                    <a:pt x="92202" y="56686"/>
                    <a:pt x="92452" y="56436"/>
                    <a:pt x="92762" y="56436"/>
                  </a:cubicBezTo>
                  <a:close/>
                  <a:moveTo>
                    <a:pt x="96488" y="56436"/>
                  </a:moveTo>
                  <a:cubicBezTo>
                    <a:pt x="96786" y="56436"/>
                    <a:pt x="97048" y="56686"/>
                    <a:pt x="97048" y="57007"/>
                  </a:cubicBezTo>
                  <a:cubicBezTo>
                    <a:pt x="97048" y="57305"/>
                    <a:pt x="96798" y="57567"/>
                    <a:pt x="96488" y="57567"/>
                  </a:cubicBezTo>
                  <a:cubicBezTo>
                    <a:pt x="96191" y="57567"/>
                    <a:pt x="95917" y="57317"/>
                    <a:pt x="95917" y="57007"/>
                  </a:cubicBezTo>
                  <a:cubicBezTo>
                    <a:pt x="95917" y="56686"/>
                    <a:pt x="96179" y="56436"/>
                    <a:pt x="96488" y="56436"/>
                  </a:cubicBezTo>
                  <a:close/>
                  <a:moveTo>
                    <a:pt x="100203" y="56436"/>
                  </a:moveTo>
                  <a:cubicBezTo>
                    <a:pt x="100501" y="56436"/>
                    <a:pt x="100775" y="56686"/>
                    <a:pt x="100775" y="57007"/>
                  </a:cubicBezTo>
                  <a:cubicBezTo>
                    <a:pt x="100775" y="57305"/>
                    <a:pt x="100513" y="57567"/>
                    <a:pt x="100203" y="57567"/>
                  </a:cubicBezTo>
                  <a:cubicBezTo>
                    <a:pt x="99905" y="57567"/>
                    <a:pt x="99644" y="57317"/>
                    <a:pt x="99644" y="57007"/>
                  </a:cubicBezTo>
                  <a:cubicBezTo>
                    <a:pt x="99655" y="56686"/>
                    <a:pt x="99894" y="56436"/>
                    <a:pt x="100203" y="56436"/>
                  </a:cubicBezTo>
                  <a:close/>
                  <a:moveTo>
                    <a:pt x="103942" y="56436"/>
                  </a:moveTo>
                  <a:cubicBezTo>
                    <a:pt x="104239" y="56436"/>
                    <a:pt x="104513" y="56686"/>
                    <a:pt x="104513" y="57007"/>
                  </a:cubicBezTo>
                  <a:cubicBezTo>
                    <a:pt x="104513" y="57305"/>
                    <a:pt x="104251" y="57567"/>
                    <a:pt x="103942" y="57567"/>
                  </a:cubicBezTo>
                  <a:cubicBezTo>
                    <a:pt x="103644" y="57567"/>
                    <a:pt x="103382" y="57317"/>
                    <a:pt x="103382" y="57007"/>
                  </a:cubicBezTo>
                  <a:cubicBezTo>
                    <a:pt x="103382" y="56686"/>
                    <a:pt x="103632" y="56436"/>
                    <a:pt x="103942" y="56436"/>
                  </a:cubicBezTo>
                  <a:close/>
                  <a:moveTo>
                    <a:pt x="107668" y="56436"/>
                  </a:moveTo>
                  <a:cubicBezTo>
                    <a:pt x="107966" y="56436"/>
                    <a:pt x="108228" y="56686"/>
                    <a:pt x="108228" y="57007"/>
                  </a:cubicBezTo>
                  <a:cubicBezTo>
                    <a:pt x="108228" y="57305"/>
                    <a:pt x="107978" y="57567"/>
                    <a:pt x="107668" y="57567"/>
                  </a:cubicBezTo>
                  <a:cubicBezTo>
                    <a:pt x="107371" y="57567"/>
                    <a:pt x="107097" y="57317"/>
                    <a:pt x="107097" y="57007"/>
                  </a:cubicBezTo>
                  <a:cubicBezTo>
                    <a:pt x="107109" y="56686"/>
                    <a:pt x="107347" y="56436"/>
                    <a:pt x="107668" y="56436"/>
                  </a:cubicBezTo>
                  <a:close/>
                  <a:moveTo>
                    <a:pt x="111395" y="56436"/>
                  </a:moveTo>
                  <a:cubicBezTo>
                    <a:pt x="111693" y="56436"/>
                    <a:pt x="111967" y="56686"/>
                    <a:pt x="111967" y="57007"/>
                  </a:cubicBezTo>
                  <a:cubicBezTo>
                    <a:pt x="111967" y="57305"/>
                    <a:pt x="111705" y="57567"/>
                    <a:pt x="111395" y="57567"/>
                  </a:cubicBezTo>
                  <a:cubicBezTo>
                    <a:pt x="111085" y="57567"/>
                    <a:pt x="110835" y="57317"/>
                    <a:pt x="110835" y="57007"/>
                  </a:cubicBezTo>
                  <a:cubicBezTo>
                    <a:pt x="110835" y="56686"/>
                    <a:pt x="111085" y="56436"/>
                    <a:pt x="111395" y="56436"/>
                  </a:cubicBezTo>
                  <a:close/>
                  <a:moveTo>
                    <a:pt x="115122" y="56436"/>
                  </a:moveTo>
                  <a:cubicBezTo>
                    <a:pt x="115419" y="56436"/>
                    <a:pt x="115681" y="56686"/>
                    <a:pt x="115681" y="57007"/>
                  </a:cubicBezTo>
                  <a:cubicBezTo>
                    <a:pt x="115681" y="57305"/>
                    <a:pt x="115431" y="57567"/>
                    <a:pt x="115122" y="57567"/>
                  </a:cubicBezTo>
                  <a:cubicBezTo>
                    <a:pt x="114812" y="57567"/>
                    <a:pt x="114550" y="57317"/>
                    <a:pt x="114550" y="57007"/>
                  </a:cubicBezTo>
                  <a:cubicBezTo>
                    <a:pt x="114574" y="56686"/>
                    <a:pt x="114812" y="56436"/>
                    <a:pt x="115122" y="56436"/>
                  </a:cubicBezTo>
                  <a:close/>
                  <a:moveTo>
                    <a:pt x="118860" y="56436"/>
                  </a:moveTo>
                  <a:cubicBezTo>
                    <a:pt x="119158" y="56436"/>
                    <a:pt x="119420" y="56686"/>
                    <a:pt x="119420" y="57007"/>
                  </a:cubicBezTo>
                  <a:cubicBezTo>
                    <a:pt x="119420" y="57305"/>
                    <a:pt x="119170" y="57567"/>
                    <a:pt x="118860" y="57567"/>
                  </a:cubicBezTo>
                  <a:cubicBezTo>
                    <a:pt x="118539" y="57567"/>
                    <a:pt x="118289" y="57317"/>
                    <a:pt x="118289" y="57007"/>
                  </a:cubicBezTo>
                  <a:cubicBezTo>
                    <a:pt x="118289" y="56686"/>
                    <a:pt x="118539" y="56436"/>
                    <a:pt x="118860" y="56436"/>
                  </a:cubicBezTo>
                  <a:close/>
                  <a:moveTo>
                    <a:pt x="122575" y="56436"/>
                  </a:moveTo>
                  <a:cubicBezTo>
                    <a:pt x="122873" y="56436"/>
                    <a:pt x="123146" y="56686"/>
                    <a:pt x="123146" y="57007"/>
                  </a:cubicBezTo>
                  <a:cubicBezTo>
                    <a:pt x="123146" y="57305"/>
                    <a:pt x="122885" y="57567"/>
                    <a:pt x="122575" y="57567"/>
                  </a:cubicBezTo>
                  <a:cubicBezTo>
                    <a:pt x="122265" y="57567"/>
                    <a:pt x="122015" y="57317"/>
                    <a:pt x="122015" y="57007"/>
                  </a:cubicBezTo>
                  <a:cubicBezTo>
                    <a:pt x="122027" y="56686"/>
                    <a:pt x="122277" y="56436"/>
                    <a:pt x="122575" y="56436"/>
                  </a:cubicBezTo>
                  <a:close/>
                  <a:moveTo>
                    <a:pt x="126314" y="56436"/>
                  </a:moveTo>
                  <a:cubicBezTo>
                    <a:pt x="126611" y="56436"/>
                    <a:pt x="126873" y="56686"/>
                    <a:pt x="126873" y="57007"/>
                  </a:cubicBezTo>
                  <a:cubicBezTo>
                    <a:pt x="126873" y="57305"/>
                    <a:pt x="126623" y="57567"/>
                    <a:pt x="126314" y="57567"/>
                  </a:cubicBezTo>
                  <a:cubicBezTo>
                    <a:pt x="126004" y="57567"/>
                    <a:pt x="125742" y="57317"/>
                    <a:pt x="125742" y="57007"/>
                  </a:cubicBezTo>
                  <a:cubicBezTo>
                    <a:pt x="125742" y="56686"/>
                    <a:pt x="126004" y="56436"/>
                    <a:pt x="126314" y="56436"/>
                  </a:cubicBezTo>
                  <a:close/>
                  <a:moveTo>
                    <a:pt x="130028" y="56436"/>
                  </a:moveTo>
                  <a:cubicBezTo>
                    <a:pt x="130326" y="56436"/>
                    <a:pt x="130600" y="56686"/>
                    <a:pt x="130600" y="57007"/>
                  </a:cubicBezTo>
                  <a:cubicBezTo>
                    <a:pt x="130600" y="57305"/>
                    <a:pt x="130350" y="57567"/>
                    <a:pt x="130028" y="57567"/>
                  </a:cubicBezTo>
                  <a:cubicBezTo>
                    <a:pt x="129731" y="57567"/>
                    <a:pt x="129469" y="57317"/>
                    <a:pt x="129469" y="57007"/>
                  </a:cubicBezTo>
                  <a:cubicBezTo>
                    <a:pt x="129469" y="56686"/>
                    <a:pt x="129719" y="56436"/>
                    <a:pt x="130028" y="56436"/>
                  </a:cubicBezTo>
                  <a:close/>
                  <a:moveTo>
                    <a:pt x="133767" y="56436"/>
                  </a:moveTo>
                  <a:cubicBezTo>
                    <a:pt x="134065" y="56436"/>
                    <a:pt x="134326" y="56686"/>
                    <a:pt x="134326" y="57007"/>
                  </a:cubicBezTo>
                  <a:cubicBezTo>
                    <a:pt x="134326" y="57305"/>
                    <a:pt x="134076" y="57567"/>
                    <a:pt x="133767" y="57567"/>
                  </a:cubicBezTo>
                  <a:cubicBezTo>
                    <a:pt x="133469" y="57567"/>
                    <a:pt x="133207" y="57317"/>
                    <a:pt x="133207" y="57007"/>
                  </a:cubicBezTo>
                  <a:cubicBezTo>
                    <a:pt x="133207" y="56686"/>
                    <a:pt x="133457" y="56436"/>
                    <a:pt x="133767" y="56436"/>
                  </a:cubicBezTo>
                  <a:close/>
                  <a:moveTo>
                    <a:pt x="137494" y="56436"/>
                  </a:moveTo>
                  <a:cubicBezTo>
                    <a:pt x="137791" y="56436"/>
                    <a:pt x="138053" y="56686"/>
                    <a:pt x="138053" y="57007"/>
                  </a:cubicBezTo>
                  <a:cubicBezTo>
                    <a:pt x="138053" y="57305"/>
                    <a:pt x="137803" y="57567"/>
                    <a:pt x="137494" y="57567"/>
                  </a:cubicBezTo>
                  <a:cubicBezTo>
                    <a:pt x="137196" y="57567"/>
                    <a:pt x="136922" y="57317"/>
                    <a:pt x="136922" y="57007"/>
                  </a:cubicBezTo>
                  <a:cubicBezTo>
                    <a:pt x="136934" y="56686"/>
                    <a:pt x="137172" y="56436"/>
                    <a:pt x="137494" y="56436"/>
                  </a:cubicBezTo>
                  <a:close/>
                  <a:moveTo>
                    <a:pt x="141220" y="56436"/>
                  </a:moveTo>
                  <a:cubicBezTo>
                    <a:pt x="141518" y="56436"/>
                    <a:pt x="141792" y="56686"/>
                    <a:pt x="141792" y="57007"/>
                  </a:cubicBezTo>
                  <a:cubicBezTo>
                    <a:pt x="141792" y="57305"/>
                    <a:pt x="141530" y="57567"/>
                    <a:pt x="141220" y="57567"/>
                  </a:cubicBezTo>
                  <a:cubicBezTo>
                    <a:pt x="140911" y="57567"/>
                    <a:pt x="140661" y="57317"/>
                    <a:pt x="140661" y="57007"/>
                  </a:cubicBezTo>
                  <a:cubicBezTo>
                    <a:pt x="140661" y="56686"/>
                    <a:pt x="140911" y="56436"/>
                    <a:pt x="141220" y="56436"/>
                  </a:cubicBezTo>
                  <a:close/>
                  <a:moveTo>
                    <a:pt x="144947" y="56436"/>
                  </a:moveTo>
                  <a:cubicBezTo>
                    <a:pt x="145244" y="56436"/>
                    <a:pt x="145506" y="56686"/>
                    <a:pt x="145506" y="57007"/>
                  </a:cubicBezTo>
                  <a:cubicBezTo>
                    <a:pt x="145506" y="57305"/>
                    <a:pt x="145256" y="57567"/>
                    <a:pt x="144947" y="57567"/>
                  </a:cubicBezTo>
                  <a:cubicBezTo>
                    <a:pt x="144637" y="57567"/>
                    <a:pt x="144375" y="57317"/>
                    <a:pt x="144375" y="57007"/>
                  </a:cubicBezTo>
                  <a:cubicBezTo>
                    <a:pt x="144399" y="56686"/>
                    <a:pt x="144637" y="56436"/>
                    <a:pt x="144947" y="56436"/>
                  </a:cubicBezTo>
                  <a:close/>
                  <a:moveTo>
                    <a:pt x="148685" y="56436"/>
                  </a:moveTo>
                  <a:cubicBezTo>
                    <a:pt x="148983" y="56436"/>
                    <a:pt x="149245" y="56686"/>
                    <a:pt x="149245" y="57007"/>
                  </a:cubicBezTo>
                  <a:cubicBezTo>
                    <a:pt x="149245" y="57305"/>
                    <a:pt x="148995" y="57567"/>
                    <a:pt x="148685" y="57567"/>
                  </a:cubicBezTo>
                  <a:cubicBezTo>
                    <a:pt x="148364" y="57567"/>
                    <a:pt x="148114" y="57317"/>
                    <a:pt x="148114" y="57007"/>
                  </a:cubicBezTo>
                  <a:cubicBezTo>
                    <a:pt x="148114" y="56686"/>
                    <a:pt x="148364" y="56436"/>
                    <a:pt x="148685" y="56436"/>
                  </a:cubicBezTo>
                  <a:close/>
                  <a:moveTo>
                    <a:pt x="152400" y="56436"/>
                  </a:moveTo>
                  <a:cubicBezTo>
                    <a:pt x="152698" y="56436"/>
                    <a:pt x="152972" y="56686"/>
                    <a:pt x="152972" y="57007"/>
                  </a:cubicBezTo>
                  <a:cubicBezTo>
                    <a:pt x="152972" y="57305"/>
                    <a:pt x="152710" y="57567"/>
                    <a:pt x="152400" y="57567"/>
                  </a:cubicBezTo>
                  <a:cubicBezTo>
                    <a:pt x="152091" y="57567"/>
                    <a:pt x="151841" y="57317"/>
                    <a:pt x="151841" y="57007"/>
                  </a:cubicBezTo>
                  <a:cubicBezTo>
                    <a:pt x="151852" y="56686"/>
                    <a:pt x="152091" y="56436"/>
                    <a:pt x="152400" y="56436"/>
                  </a:cubicBezTo>
                  <a:close/>
                  <a:moveTo>
                    <a:pt x="1548" y="58293"/>
                  </a:moveTo>
                  <a:cubicBezTo>
                    <a:pt x="1846" y="58293"/>
                    <a:pt x="2119" y="58555"/>
                    <a:pt x="2119" y="58864"/>
                  </a:cubicBezTo>
                  <a:cubicBezTo>
                    <a:pt x="2119" y="59174"/>
                    <a:pt x="1858" y="59424"/>
                    <a:pt x="1548" y="59424"/>
                  </a:cubicBezTo>
                  <a:cubicBezTo>
                    <a:pt x="1238" y="59424"/>
                    <a:pt x="988" y="59174"/>
                    <a:pt x="988" y="58864"/>
                  </a:cubicBezTo>
                  <a:cubicBezTo>
                    <a:pt x="988" y="58555"/>
                    <a:pt x="1238" y="58293"/>
                    <a:pt x="1548" y="58293"/>
                  </a:cubicBezTo>
                  <a:close/>
                  <a:moveTo>
                    <a:pt x="5287" y="58293"/>
                  </a:moveTo>
                  <a:cubicBezTo>
                    <a:pt x="5596" y="58293"/>
                    <a:pt x="5846" y="58555"/>
                    <a:pt x="5846" y="58864"/>
                  </a:cubicBezTo>
                  <a:cubicBezTo>
                    <a:pt x="5846" y="59174"/>
                    <a:pt x="5596" y="59424"/>
                    <a:pt x="5287" y="59424"/>
                  </a:cubicBezTo>
                  <a:cubicBezTo>
                    <a:pt x="4977" y="59424"/>
                    <a:pt x="4715" y="59174"/>
                    <a:pt x="4715" y="58864"/>
                  </a:cubicBezTo>
                  <a:cubicBezTo>
                    <a:pt x="4715" y="58555"/>
                    <a:pt x="4977" y="58293"/>
                    <a:pt x="5287" y="58293"/>
                  </a:cubicBezTo>
                  <a:close/>
                  <a:moveTo>
                    <a:pt x="9001" y="58293"/>
                  </a:moveTo>
                  <a:cubicBezTo>
                    <a:pt x="9299" y="58293"/>
                    <a:pt x="9573" y="58555"/>
                    <a:pt x="9573" y="58864"/>
                  </a:cubicBezTo>
                  <a:cubicBezTo>
                    <a:pt x="9573" y="59174"/>
                    <a:pt x="9323" y="59424"/>
                    <a:pt x="9001" y="59424"/>
                  </a:cubicBezTo>
                  <a:cubicBezTo>
                    <a:pt x="8704" y="59424"/>
                    <a:pt x="8442" y="59174"/>
                    <a:pt x="8442" y="58864"/>
                  </a:cubicBezTo>
                  <a:cubicBezTo>
                    <a:pt x="8442" y="58555"/>
                    <a:pt x="8692" y="58293"/>
                    <a:pt x="9001" y="58293"/>
                  </a:cubicBezTo>
                  <a:close/>
                  <a:moveTo>
                    <a:pt x="12728" y="58293"/>
                  </a:moveTo>
                  <a:cubicBezTo>
                    <a:pt x="13037" y="58293"/>
                    <a:pt x="13288" y="58555"/>
                    <a:pt x="13288" y="58864"/>
                  </a:cubicBezTo>
                  <a:cubicBezTo>
                    <a:pt x="13288" y="59174"/>
                    <a:pt x="13037" y="59424"/>
                    <a:pt x="12728" y="59424"/>
                  </a:cubicBezTo>
                  <a:cubicBezTo>
                    <a:pt x="12418" y="59424"/>
                    <a:pt x="12156" y="59174"/>
                    <a:pt x="12156" y="58864"/>
                  </a:cubicBezTo>
                  <a:cubicBezTo>
                    <a:pt x="12156" y="58555"/>
                    <a:pt x="12418" y="58293"/>
                    <a:pt x="12728" y="58293"/>
                  </a:cubicBezTo>
                  <a:close/>
                  <a:moveTo>
                    <a:pt x="16466" y="58293"/>
                  </a:moveTo>
                  <a:cubicBezTo>
                    <a:pt x="16764" y="58293"/>
                    <a:pt x="17026" y="58555"/>
                    <a:pt x="17026" y="58864"/>
                  </a:cubicBezTo>
                  <a:cubicBezTo>
                    <a:pt x="17026" y="59174"/>
                    <a:pt x="16776" y="59424"/>
                    <a:pt x="16466" y="59424"/>
                  </a:cubicBezTo>
                  <a:cubicBezTo>
                    <a:pt x="16169" y="59424"/>
                    <a:pt x="15895" y="59174"/>
                    <a:pt x="15895" y="58864"/>
                  </a:cubicBezTo>
                  <a:cubicBezTo>
                    <a:pt x="15895" y="58555"/>
                    <a:pt x="16145" y="58293"/>
                    <a:pt x="16466" y="58293"/>
                  </a:cubicBezTo>
                  <a:close/>
                  <a:moveTo>
                    <a:pt x="20181" y="58293"/>
                  </a:moveTo>
                  <a:cubicBezTo>
                    <a:pt x="20491" y="58293"/>
                    <a:pt x="20753" y="58555"/>
                    <a:pt x="20753" y="58864"/>
                  </a:cubicBezTo>
                  <a:cubicBezTo>
                    <a:pt x="20753" y="59174"/>
                    <a:pt x="20491" y="59424"/>
                    <a:pt x="20181" y="59424"/>
                  </a:cubicBezTo>
                  <a:cubicBezTo>
                    <a:pt x="19872" y="59424"/>
                    <a:pt x="19622" y="59174"/>
                    <a:pt x="19622" y="58864"/>
                  </a:cubicBezTo>
                  <a:cubicBezTo>
                    <a:pt x="19622" y="58555"/>
                    <a:pt x="19872" y="58293"/>
                    <a:pt x="20181" y="58293"/>
                  </a:cubicBezTo>
                  <a:close/>
                  <a:moveTo>
                    <a:pt x="23920" y="58293"/>
                  </a:moveTo>
                  <a:cubicBezTo>
                    <a:pt x="24217" y="58293"/>
                    <a:pt x="24479" y="58555"/>
                    <a:pt x="24479" y="58864"/>
                  </a:cubicBezTo>
                  <a:cubicBezTo>
                    <a:pt x="24479" y="59174"/>
                    <a:pt x="24229" y="59424"/>
                    <a:pt x="23920" y="59424"/>
                  </a:cubicBezTo>
                  <a:cubicBezTo>
                    <a:pt x="23610" y="59424"/>
                    <a:pt x="23348" y="59174"/>
                    <a:pt x="23348" y="58864"/>
                  </a:cubicBezTo>
                  <a:cubicBezTo>
                    <a:pt x="23348" y="58555"/>
                    <a:pt x="23610" y="58293"/>
                    <a:pt x="23920" y="58293"/>
                  </a:cubicBezTo>
                  <a:close/>
                  <a:moveTo>
                    <a:pt x="27635" y="58293"/>
                  </a:moveTo>
                  <a:cubicBezTo>
                    <a:pt x="27956" y="58293"/>
                    <a:pt x="28206" y="58555"/>
                    <a:pt x="28206" y="58864"/>
                  </a:cubicBezTo>
                  <a:cubicBezTo>
                    <a:pt x="28206" y="59174"/>
                    <a:pt x="27956" y="59424"/>
                    <a:pt x="27635" y="59424"/>
                  </a:cubicBezTo>
                  <a:cubicBezTo>
                    <a:pt x="27325" y="59424"/>
                    <a:pt x="27075" y="59174"/>
                    <a:pt x="27075" y="58864"/>
                  </a:cubicBezTo>
                  <a:cubicBezTo>
                    <a:pt x="27075" y="58555"/>
                    <a:pt x="27325" y="58293"/>
                    <a:pt x="27635" y="58293"/>
                  </a:cubicBezTo>
                  <a:close/>
                  <a:moveTo>
                    <a:pt x="31373" y="58293"/>
                  </a:moveTo>
                  <a:cubicBezTo>
                    <a:pt x="31671" y="58293"/>
                    <a:pt x="31945" y="58555"/>
                    <a:pt x="31945" y="58864"/>
                  </a:cubicBezTo>
                  <a:cubicBezTo>
                    <a:pt x="31945" y="59174"/>
                    <a:pt x="31683" y="59424"/>
                    <a:pt x="31373" y="59424"/>
                  </a:cubicBezTo>
                  <a:cubicBezTo>
                    <a:pt x="31064" y="59424"/>
                    <a:pt x="30814" y="59174"/>
                    <a:pt x="30814" y="58864"/>
                  </a:cubicBezTo>
                  <a:cubicBezTo>
                    <a:pt x="30814" y="58555"/>
                    <a:pt x="31064" y="58293"/>
                    <a:pt x="31373" y="58293"/>
                  </a:cubicBezTo>
                  <a:close/>
                  <a:moveTo>
                    <a:pt x="35100" y="58293"/>
                  </a:moveTo>
                  <a:cubicBezTo>
                    <a:pt x="35409" y="58293"/>
                    <a:pt x="35659" y="58555"/>
                    <a:pt x="35659" y="58864"/>
                  </a:cubicBezTo>
                  <a:cubicBezTo>
                    <a:pt x="35659" y="59174"/>
                    <a:pt x="35409" y="59424"/>
                    <a:pt x="35100" y="59424"/>
                  </a:cubicBezTo>
                  <a:cubicBezTo>
                    <a:pt x="34778" y="59424"/>
                    <a:pt x="34528" y="59174"/>
                    <a:pt x="34528" y="58864"/>
                  </a:cubicBezTo>
                  <a:cubicBezTo>
                    <a:pt x="34528" y="58555"/>
                    <a:pt x="34778" y="58293"/>
                    <a:pt x="35100" y="58293"/>
                  </a:cubicBezTo>
                  <a:close/>
                  <a:moveTo>
                    <a:pt x="38815" y="58293"/>
                  </a:moveTo>
                  <a:cubicBezTo>
                    <a:pt x="39112" y="58293"/>
                    <a:pt x="39386" y="58555"/>
                    <a:pt x="39386" y="58864"/>
                  </a:cubicBezTo>
                  <a:cubicBezTo>
                    <a:pt x="39386" y="59174"/>
                    <a:pt x="39124" y="59424"/>
                    <a:pt x="38815" y="59424"/>
                  </a:cubicBezTo>
                  <a:cubicBezTo>
                    <a:pt x="38517" y="59424"/>
                    <a:pt x="38255" y="59174"/>
                    <a:pt x="38255" y="58864"/>
                  </a:cubicBezTo>
                  <a:cubicBezTo>
                    <a:pt x="38255" y="58555"/>
                    <a:pt x="38505" y="58293"/>
                    <a:pt x="38815" y="58293"/>
                  </a:cubicBezTo>
                  <a:close/>
                  <a:moveTo>
                    <a:pt x="42553" y="58293"/>
                  </a:moveTo>
                  <a:cubicBezTo>
                    <a:pt x="42863" y="58293"/>
                    <a:pt x="43113" y="58555"/>
                    <a:pt x="43113" y="58864"/>
                  </a:cubicBezTo>
                  <a:cubicBezTo>
                    <a:pt x="43113" y="59174"/>
                    <a:pt x="42863" y="59424"/>
                    <a:pt x="42553" y="59424"/>
                  </a:cubicBezTo>
                  <a:cubicBezTo>
                    <a:pt x="42232" y="59424"/>
                    <a:pt x="41982" y="59174"/>
                    <a:pt x="41982" y="58864"/>
                  </a:cubicBezTo>
                  <a:cubicBezTo>
                    <a:pt x="41982" y="58555"/>
                    <a:pt x="42244" y="58293"/>
                    <a:pt x="42553" y="58293"/>
                  </a:cubicBezTo>
                  <a:close/>
                  <a:moveTo>
                    <a:pt x="46268" y="58293"/>
                  </a:moveTo>
                  <a:cubicBezTo>
                    <a:pt x="46565" y="58293"/>
                    <a:pt x="46839" y="58555"/>
                    <a:pt x="46839" y="58864"/>
                  </a:cubicBezTo>
                  <a:cubicBezTo>
                    <a:pt x="46839" y="59174"/>
                    <a:pt x="46589" y="59424"/>
                    <a:pt x="46268" y="59424"/>
                  </a:cubicBezTo>
                  <a:cubicBezTo>
                    <a:pt x="45970" y="59424"/>
                    <a:pt x="45708" y="59174"/>
                    <a:pt x="45708" y="58864"/>
                  </a:cubicBezTo>
                  <a:cubicBezTo>
                    <a:pt x="45708" y="58555"/>
                    <a:pt x="45958" y="58293"/>
                    <a:pt x="46268" y="58293"/>
                  </a:cubicBezTo>
                  <a:close/>
                  <a:moveTo>
                    <a:pt x="50006" y="58293"/>
                  </a:moveTo>
                  <a:cubicBezTo>
                    <a:pt x="50316" y="58293"/>
                    <a:pt x="50578" y="58555"/>
                    <a:pt x="50578" y="58864"/>
                  </a:cubicBezTo>
                  <a:cubicBezTo>
                    <a:pt x="50578" y="59174"/>
                    <a:pt x="50316" y="59424"/>
                    <a:pt x="50006" y="59424"/>
                  </a:cubicBezTo>
                  <a:cubicBezTo>
                    <a:pt x="49697" y="59424"/>
                    <a:pt x="49447" y="59174"/>
                    <a:pt x="49447" y="58864"/>
                  </a:cubicBezTo>
                  <a:cubicBezTo>
                    <a:pt x="49447" y="58555"/>
                    <a:pt x="49697" y="58293"/>
                    <a:pt x="50006" y="58293"/>
                  </a:cubicBezTo>
                  <a:close/>
                  <a:moveTo>
                    <a:pt x="53733" y="58293"/>
                  </a:moveTo>
                  <a:cubicBezTo>
                    <a:pt x="54031" y="58293"/>
                    <a:pt x="54293" y="58555"/>
                    <a:pt x="54293" y="58864"/>
                  </a:cubicBezTo>
                  <a:cubicBezTo>
                    <a:pt x="54293" y="59174"/>
                    <a:pt x="54043" y="59424"/>
                    <a:pt x="53733" y="59424"/>
                  </a:cubicBezTo>
                  <a:cubicBezTo>
                    <a:pt x="53412" y="59424"/>
                    <a:pt x="53162" y="59174"/>
                    <a:pt x="53162" y="58864"/>
                  </a:cubicBezTo>
                  <a:cubicBezTo>
                    <a:pt x="53162" y="58555"/>
                    <a:pt x="53412" y="58293"/>
                    <a:pt x="53733" y="58293"/>
                  </a:cubicBezTo>
                  <a:close/>
                  <a:moveTo>
                    <a:pt x="57460" y="58293"/>
                  </a:moveTo>
                  <a:cubicBezTo>
                    <a:pt x="57781" y="58293"/>
                    <a:pt x="58031" y="58555"/>
                    <a:pt x="58031" y="58864"/>
                  </a:cubicBezTo>
                  <a:cubicBezTo>
                    <a:pt x="58031" y="59174"/>
                    <a:pt x="57781" y="59424"/>
                    <a:pt x="57460" y="59424"/>
                  </a:cubicBezTo>
                  <a:cubicBezTo>
                    <a:pt x="57150" y="59424"/>
                    <a:pt x="56900" y="59174"/>
                    <a:pt x="56900" y="58864"/>
                  </a:cubicBezTo>
                  <a:cubicBezTo>
                    <a:pt x="56900" y="58555"/>
                    <a:pt x="57150" y="58293"/>
                    <a:pt x="57460" y="58293"/>
                  </a:cubicBezTo>
                  <a:close/>
                  <a:moveTo>
                    <a:pt x="61186" y="58293"/>
                  </a:moveTo>
                  <a:cubicBezTo>
                    <a:pt x="61484" y="58293"/>
                    <a:pt x="61746" y="58555"/>
                    <a:pt x="61746" y="58864"/>
                  </a:cubicBezTo>
                  <a:cubicBezTo>
                    <a:pt x="61746" y="59174"/>
                    <a:pt x="61496" y="59424"/>
                    <a:pt x="61186" y="59424"/>
                  </a:cubicBezTo>
                  <a:cubicBezTo>
                    <a:pt x="60877" y="59424"/>
                    <a:pt x="60615" y="59174"/>
                    <a:pt x="60615" y="58864"/>
                  </a:cubicBezTo>
                  <a:cubicBezTo>
                    <a:pt x="60615" y="58555"/>
                    <a:pt x="60877" y="58293"/>
                    <a:pt x="61186" y="58293"/>
                  </a:cubicBezTo>
                  <a:close/>
                  <a:moveTo>
                    <a:pt x="64925" y="58293"/>
                  </a:moveTo>
                  <a:cubicBezTo>
                    <a:pt x="65234" y="58293"/>
                    <a:pt x="65485" y="58555"/>
                    <a:pt x="65485" y="58864"/>
                  </a:cubicBezTo>
                  <a:cubicBezTo>
                    <a:pt x="65485" y="59174"/>
                    <a:pt x="65234" y="59424"/>
                    <a:pt x="64925" y="59424"/>
                  </a:cubicBezTo>
                  <a:cubicBezTo>
                    <a:pt x="64603" y="59424"/>
                    <a:pt x="64353" y="59174"/>
                    <a:pt x="64353" y="58864"/>
                  </a:cubicBezTo>
                  <a:cubicBezTo>
                    <a:pt x="64353" y="58555"/>
                    <a:pt x="64603" y="58293"/>
                    <a:pt x="64925" y="58293"/>
                  </a:cubicBezTo>
                  <a:close/>
                  <a:moveTo>
                    <a:pt x="68640" y="58293"/>
                  </a:moveTo>
                  <a:cubicBezTo>
                    <a:pt x="68937" y="58293"/>
                    <a:pt x="69211" y="58555"/>
                    <a:pt x="69211" y="58864"/>
                  </a:cubicBezTo>
                  <a:cubicBezTo>
                    <a:pt x="69211" y="59174"/>
                    <a:pt x="68949" y="59424"/>
                    <a:pt x="68640" y="59424"/>
                  </a:cubicBezTo>
                  <a:cubicBezTo>
                    <a:pt x="68330" y="59424"/>
                    <a:pt x="68080" y="59174"/>
                    <a:pt x="68080" y="58864"/>
                  </a:cubicBezTo>
                  <a:cubicBezTo>
                    <a:pt x="68080" y="58555"/>
                    <a:pt x="68330" y="58293"/>
                    <a:pt x="68640" y="58293"/>
                  </a:cubicBezTo>
                  <a:close/>
                  <a:moveTo>
                    <a:pt x="72366" y="58293"/>
                  </a:moveTo>
                  <a:cubicBezTo>
                    <a:pt x="72676" y="58293"/>
                    <a:pt x="72926" y="58555"/>
                    <a:pt x="72926" y="58864"/>
                  </a:cubicBezTo>
                  <a:cubicBezTo>
                    <a:pt x="72926" y="59174"/>
                    <a:pt x="72676" y="59424"/>
                    <a:pt x="72366" y="59424"/>
                  </a:cubicBezTo>
                  <a:cubicBezTo>
                    <a:pt x="72045" y="59424"/>
                    <a:pt x="71795" y="59174"/>
                    <a:pt x="71795" y="58864"/>
                  </a:cubicBezTo>
                  <a:cubicBezTo>
                    <a:pt x="71795" y="58555"/>
                    <a:pt x="72069" y="58293"/>
                    <a:pt x="72366" y="58293"/>
                  </a:cubicBezTo>
                  <a:close/>
                  <a:moveTo>
                    <a:pt x="76093" y="58293"/>
                  </a:moveTo>
                  <a:cubicBezTo>
                    <a:pt x="76391" y="58293"/>
                    <a:pt x="76664" y="58555"/>
                    <a:pt x="76664" y="58864"/>
                  </a:cubicBezTo>
                  <a:cubicBezTo>
                    <a:pt x="76664" y="59174"/>
                    <a:pt x="76403" y="59424"/>
                    <a:pt x="76093" y="59424"/>
                  </a:cubicBezTo>
                  <a:cubicBezTo>
                    <a:pt x="75795" y="59424"/>
                    <a:pt x="75533" y="59174"/>
                    <a:pt x="75533" y="58864"/>
                  </a:cubicBezTo>
                  <a:cubicBezTo>
                    <a:pt x="75533" y="58555"/>
                    <a:pt x="75783" y="58293"/>
                    <a:pt x="76093" y="58293"/>
                  </a:cubicBezTo>
                  <a:close/>
                  <a:moveTo>
                    <a:pt x="79712" y="58293"/>
                  </a:moveTo>
                  <a:cubicBezTo>
                    <a:pt x="80010" y="58293"/>
                    <a:pt x="80284" y="58555"/>
                    <a:pt x="80284" y="58864"/>
                  </a:cubicBezTo>
                  <a:cubicBezTo>
                    <a:pt x="80284" y="59174"/>
                    <a:pt x="80022" y="59424"/>
                    <a:pt x="79712" y="59424"/>
                  </a:cubicBezTo>
                  <a:cubicBezTo>
                    <a:pt x="79403" y="59424"/>
                    <a:pt x="79153" y="59174"/>
                    <a:pt x="79153" y="58864"/>
                  </a:cubicBezTo>
                  <a:cubicBezTo>
                    <a:pt x="79153" y="58555"/>
                    <a:pt x="79403" y="58293"/>
                    <a:pt x="79712" y="58293"/>
                  </a:cubicBezTo>
                  <a:close/>
                  <a:moveTo>
                    <a:pt x="83451" y="58293"/>
                  </a:moveTo>
                  <a:cubicBezTo>
                    <a:pt x="83761" y="58293"/>
                    <a:pt x="84011" y="58555"/>
                    <a:pt x="84011" y="58864"/>
                  </a:cubicBezTo>
                  <a:cubicBezTo>
                    <a:pt x="84011" y="59174"/>
                    <a:pt x="83761" y="59424"/>
                    <a:pt x="83451" y="59424"/>
                  </a:cubicBezTo>
                  <a:cubicBezTo>
                    <a:pt x="83141" y="59424"/>
                    <a:pt x="82880" y="59174"/>
                    <a:pt x="82880" y="58864"/>
                  </a:cubicBezTo>
                  <a:cubicBezTo>
                    <a:pt x="82880" y="58555"/>
                    <a:pt x="83141" y="58293"/>
                    <a:pt x="83451" y="58293"/>
                  </a:cubicBezTo>
                  <a:close/>
                  <a:moveTo>
                    <a:pt x="87166" y="58293"/>
                  </a:moveTo>
                  <a:cubicBezTo>
                    <a:pt x="87463" y="58293"/>
                    <a:pt x="87737" y="58555"/>
                    <a:pt x="87737" y="58864"/>
                  </a:cubicBezTo>
                  <a:cubicBezTo>
                    <a:pt x="87737" y="59174"/>
                    <a:pt x="87475" y="59424"/>
                    <a:pt x="87166" y="59424"/>
                  </a:cubicBezTo>
                  <a:cubicBezTo>
                    <a:pt x="86856" y="59424"/>
                    <a:pt x="86606" y="59174"/>
                    <a:pt x="86606" y="58864"/>
                  </a:cubicBezTo>
                  <a:cubicBezTo>
                    <a:pt x="86606" y="58555"/>
                    <a:pt x="86856" y="58293"/>
                    <a:pt x="87166" y="58293"/>
                  </a:cubicBezTo>
                  <a:close/>
                  <a:moveTo>
                    <a:pt x="90904" y="58293"/>
                  </a:moveTo>
                  <a:cubicBezTo>
                    <a:pt x="91214" y="58293"/>
                    <a:pt x="91464" y="58555"/>
                    <a:pt x="91464" y="58864"/>
                  </a:cubicBezTo>
                  <a:cubicBezTo>
                    <a:pt x="91464" y="59174"/>
                    <a:pt x="91214" y="59424"/>
                    <a:pt x="90904" y="59424"/>
                  </a:cubicBezTo>
                  <a:cubicBezTo>
                    <a:pt x="90595" y="59424"/>
                    <a:pt x="90345" y="59174"/>
                    <a:pt x="90345" y="58864"/>
                  </a:cubicBezTo>
                  <a:cubicBezTo>
                    <a:pt x="90345" y="58555"/>
                    <a:pt x="90595" y="58293"/>
                    <a:pt x="90904" y="58293"/>
                  </a:cubicBezTo>
                  <a:close/>
                  <a:moveTo>
                    <a:pt x="94631" y="58293"/>
                  </a:moveTo>
                  <a:cubicBezTo>
                    <a:pt x="94929" y="58293"/>
                    <a:pt x="95191" y="58555"/>
                    <a:pt x="95191" y="58864"/>
                  </a:cubicBezTo>
                  <a:cubicBezTo>
                    <a:pt x="95191" y="59174"/>
                    <a:pt x="94941" y="59424"/>
                    <a:pt x="94631" y="59424"/>
                  </a:cubicBezTo>
                  <a:cubicBezTo>
                    <a:pt x="94310" y="59424"/>
                    <a:pt x="94060" y="59174"/>
                    <a:pt x="94060" y="58864"/>
                  </a:cubicBezTo>
                  <a:cubicBezTo>
                    <a:pt x="94060" y="58555"/>
                    <a:pt x="94310" y="58293"/>
                    <a:pt x="94631" y="58293"/>
                  </a:cubicBezTo>
                  <a:close/>
                  <a:moveTo>
                    <a:pt x="98346" y="58293"/>
                  </a:moveTo>
                  <a:cubicBezTo>
                    <a:pt x="98655" y="58293"/>
                    <a:pt x="98905" y="58555"/>
                    <a:pt x="98905" y="58864"/>
                  </a:cubicBezTo>
                  <a:cubicBezTo>
                    <a:pt x="98905" y="59174"/>
                    <a:pt x="98655" y="59424"/>
                    <a:pt x="98346" y="59424"/>
                  </a:cubicBezTo>
                  <a:cubicBezTo>
                    <a:pt x="98036" y="59424"/>
                    <a:pt x="97786" y="59174"/>
                    <a:pt x="97786" y="58864"/>
                  </a:cubicBezTo>
                  <a:cubicBezTo>
                    <a:pt x="97786" y="58555"/>
                    <a:pt x="98036" y="58293"/>
                    <a:pt x="98346" y="58293"/>
                  </a:cubicBezTo>
                  <a:close/>
                  <a:moveTo>
                    <a:pt x="102084" y="58293"/>
                  </a:moveTo>
                  <a:cubicBezTo>
                    <a:pt x="102382" y="58293"/>
                    <a:pt x="102644" y="58555"/>
                    <a:pt x="102644" y="58864"/>
                  </a:cubicBezTo>
                  <a:cubicBezTo>
                    <a:pt x="102644" y="59174"/>
                    <a:pt x="102394" y="59424"/>
                    <a:pt x="102084" y="59424"/>
                  </a:cubicBezTo>
                  <a:cubicBezTo>
                    <a:pt x="101787" y="59424"/>
                    <a:pt x="101513" y="59174"/>
                    <a:pt x="101513" y="58864"/>
                  </a:cubicBezTo>
                  <a:cubicBezTo>
                    <a:pt x="101513" y="58555"/>
                    <a:pt x="101775" y="58293"/>
                    <a:pt x="102084" y="58293"/>
                  </a:cubicBezTo>
                  <a:close/>
                  <a:moveTo>
                    <a:pt x="105799" y="58293"/>
                  </a:moveTo>
                  <a:cubicBezTo>
                    <a:pt x="106121" y="58293"/>
                    <a:pt x="106371" y="58555"/>
                    <a:pt x="106371" y="58864"/>
                  </a:cubicBezTo>
                  <a:cubicBezTo>
                    <a:pt x="106371" y="59174"/>
                    <a:pt x="106109" y="59424"/>
                    <a:pt x="105799" y="59424"/>
                  </a:cubicBezTo>
                  <a:cubicBezTo>
                    <a:pt x="105490" y="59424"/>
                    <a:pt x="105239" y="59174"/>
                    <a:pt x="105239" y="58864"/>
                  </a:cubicBezTo>
                  <a:cubicBezTo>
                    <a:pt x="105239" y="58555"/>
                    <a:pt x="105490" y="58293"/>
                    <a:pt x="105799" y="58293"/>
                  </a:cubicBezTo>
                  <a:close/>
                  <a:moveTo>
                    <a:pt x="109538" y="58293"/>
                  </a:moveTo>
                  <a:cubicBezTo>
                    <a:pt x="109835" y="58293"/>
                    <a:pt x="110109" y="58555"/>
                    <a:pt x="110109" y="58864"/>
                  </a:cubicBezTo>
                  <a:cubicBezTo>
                    <a:pt x="110109" y="59174"/>
                    <a:pt x="109847" y="59424"/>
                    <a:pt x="109538" y="59424"/>
                  </a:cubicBezTo>
                  <a:cubicBezTo>
                    <a:pt x="109228" y="59424"/>
                    <a:pt x="108978" y="59174"/>
                    <a:pt x="108978" y="58864"/>
                  </a:cubicBezTo>
                  <a:cubicBezTo>
                    <a:pt x="108978" y="58555"/>
                    <a:pt x="109228" y="58293"/>
                    <a:pt x="109538" y="58293"/>
                  </a:cubicBezTo>
                  <a:close/>
                  <a:moveTo>
                    <a:pt x="113264" y="58293"/>
                  </a:moveTo>
                  <a:cubicBezTo>
                    <a:pt x="113574" y="58293"/>
                    <a:pt x="113824" y="58555"/>
                    <a:pt x="113824" y="58864"/>
                  </a:cubicBezTo>
                  <a:cubicBezTo>
                    <a:pt x="113824" y="59174"/>
                    <a:pt x="113574" y="59424"/>
                    <a:pt x="113264" y="59424"/>
                  </a:cubicBezTo>
                  <a:cubicBezTo>
                    <a:pt x="112943" y="59424"/>
                    <a:pt x="112693" y="59174"/>
                    <a:pt x="112693" y="58864"/>
                  </a:cubicBezTo>
                  <a:cubicBezTo>
                    <a:pt x="112693" y="58555"/>
                    <a:pt x="112943" y="58293"/>
                    <a:pt x="113264" y="58293"/>
                  </a:cubicBezTo>
                  <a:close/>
                  <a:moveTo>
                    <a:pt x="116991" y="58293"/>
                  </a:moveTo>
                  <a:cubicBezTo>
                    <a:pt x="117289" y="58293"/>
                    <a:pt x="117562" y="58555"/>
                    <a:pt x="117562" y="58864"/>
                  </a:cubicBezTo>
                  <a:cubicBezTo>
                    <a:pt x="117562" y="59174"/>
                    <a:pt x="117312" y="59424"/>
                    <a:pt x="116991" y="59424"/>
                  </a:cubicBezTo>
                  <a:cubicBezTo>
                    <a:pt x="116681" y="59424"/>
                    <a:pt x="116431" y="59174"/>
                    <a:pt x="116431" y="58864"/>
                  </a:cubicBezTo>
                  <a:cubicBezTo>
                    <a:pt x="116431" y="58555"/>
                    <a:pt x="116681" y="58293"/>
                    <a:pt x="116991" y="58293"/>
                  </a:cubicBezTo>
                  <a:close/>
                  <a:moveTo>
                    <a:pt x="120718" y="58293"/>
                  </a:moveTo>
                  <a:cubicBezTo>
                    <a:pt x="121027" y="58293"/>
                    <a:pt x="121277" y="58555"/>
                    <a:pt x="121277" y="58864"/>
                  </a:cubicBezTo>
                  <a:cubicBezTo>
                    <a:pt x="121277" y="59174"/>
                    <a:pt x="121027" y="59424"/>
                    <a:pt x="120718" y="59424"/>
                  </a:cubicBezTo>
                  <a:cubicBezTo>
                    <a:pt x="120408" y="59424"/>
                    <a:pt x="120146" y="59174"/>
                    <a:pt x="120146" y="58864"/>
                  </a:cubicBezTo>
                  <a:cubicBezTo>
                    <a:pt x="120146" y="58555"/>
                    <a:pt x="120420" y="58293"/>
                    <a:pt x="120718" y="58293"/>
                  </a:cubicBezTo>
                  <a:close/>
                  <a:moveTo>
                    <a:pt x="124456" y="58293"/>
                  </a:moveTo>
                  <a:cubicBezTo>
                    <a:pt x="124754" y="58293"/>
                    <a:pt x="125016" y="58555"/>
                    <a:pt x="125016" y="58864"/>
                  </a:cubicBezTo>
                  <a:cubicBezTo>
                    <a:pt x="125016" y="59174"/>
                    <a:pt x="124766" y="59424"/>
                    <a:pt x="124456" y="59424"/>
                  </a:cubicBezTo>
                  <a:cubicBezTo>
                    <a:pt x="124135" y="59424"/>
                    <a:pt x="123885" y="59174"/>
                    <a:pt x="123885" y="58864"/>
                  </a:cubicBezTo>
                  <a:cubicBezTo>
                    <a:pt x="123885" y="58555"/>
                    <a:pt x="124135" y="58293"/>
                    <a:pt x="124456" y="58293"/>
                  </a:cubicBezTo>
                  <a:close/>
                  <a:moveTo>
                    <a:pt x="128171" y="58293"/>
                  </a:moveTo>
                  <a:cubicBezTo>
                    <a:pt x="128480" y="58293"/>
                    <a:pt x="128742" y="58555"/>
                    <a:pt x="128742" y="58864"/>
                  </a:cubicBezTo>
                  <a:cubicBezTo>
                    <a:pt x="128742" y="59174"/>
                    <a:pt x="128480" y="59424"/>
                    <a:pt x="128171" y="59424"/>
                  </a:cubicBezTo>
                  <a:cubicBezTo>
                    <a:pt x="127861" y="59424"/>
                    <a:pt x="127611" y="59174"/>
                    <a:pt x="127611" y="58864"/>
                  </a:cubicBezTo>
                  <a:cubicBezTo>
                    <a:pt x="127611" y="58555"/>
                    <a:pt x="127861" y="58293"/>
                    <a:pt x="128171" y="58293"/>
                  </a:cubicBezTo>
                  <a:close/>
                  <a:moveTo>
                    <a:pt x="131898" y="58293"/>
                  </a:moveTo>
                  <a:cubicBezTo>
                    <a:pt x="132195" y="58293"/>
                    <a:pt x="132457" y="58555"/>
                    <a:pt x="132457" y="58864"/>
                  </a:cubicBezTo>
                  <a:cubicBezTo>
                    <a:pt x="132457" y="59174"/>
                    <a:pt x="132207" y="59424"/>
                    <a:pt x="131898" y="59424"/>
                  </a:cubicBezTo>
                  <a:cubicBezTo>
                    <a:pt x="131600" y="59424"/>
                    <a:pt x="131326" y="59174"/>
                    <a:pt x="131326" y="58864"/>
                  </a:cubicBezTo>
                  <a:cubicBezTo>
                    <a:pt x="131326" y="58555"/>
                    <a:pt x="131576" y="58293"/>
                    <a:pt x="131898" y="58293"/>
                  </a:cubicBezTo>
                  <a:close/>
                  <a:moveTo>
                    <a:pt x="135624" y="58293"/>
                  </a:moveTo>
                  <a:cubicBezTo>
                    <a:pt x="135946" y="58293"/>
                    <a:pt x="136196" y="58555"/>
                    <a:pt x="136196" y="58864"/>
                  </a:cubicBezTo>
                  <a:cubicBezTo>
                    <a:pt x="136196" y="59174"/>
                    <a:pt x="135934" y="59424"/>
                    <a:pt x="135624" y="59424"/>
                  </a:cubicBezTo>
                  <a:cubicBezTo>
                    <a:pt x="135315" y="59424"/>
                    <a:pt x="135065" y="59174"/>
                    <a:pt x="135065" y="58864"/>
                  </a:cubicBezTo>
                  <a:cubicBezTo>
                    <a:pt x="135065" y="58555"/>
                    <a:pt x="135315" y="58293"/>
                    <a:pt x="135624" y="58293"/>
                  </a:cubicBezTo>
                  <a:close/>
                  <a:moveTo>
                    <a:pt x="139351" y="58293"/>
                  </a:moveTo>
                  <a:cubicBezTo>
                    <a:pt x="139649" y="58293"/>
                    <a:pt x="139910" y="58555"/>
                    <a:pt x="139910" y="58864"/>
                  </a:cubicBezTo>
                  <a:cubicBezTo>
                    <a:pt x="139910" y="59174"/>
                    <a:pt x="139660" y="59424"/>
                    <a:pt x="139351" y="59424"/>
                  </a:cubicBezTo>
                  <a:cubicBezTo>
                    <a:pt x="139053" y="59424"/>
                    <a:pt x="138779" y="59174"/>
                    <a:pt x="138779" y="58864"/>
                  </a:cubicBezTo>
                  <a:cubicBezTo>
                    <a:pt x="138779" y="58555"/>
                    <a:pt x="139041" y="58293"/>
                    <a:pt x="139351" y="58293"/>
                  </a:cubicBezTo>
                  <a:close/>
                  <a:moveTo>
                    <a:pt x="143089" y="58293"/>
                  </a:moveTo>
                  <a:cubicBezTo>
                    <a:pt x="143399" y="58293"/>
                    <a:pt x="143649" y="58555"/>
                    <a:pt x="143649" y="58864"/>
                  </a:cubicBezTo>
                  <a:cubicBezTo>
                    <a:pt x="143649" y="59174"/>
                    <a:pt x="143399" y="59424"/>
                    <a:pt x="143089" y="59424"/>
                  </a:cubicBezTo>
                  <a:cubicBezTo>
                    <a:pt x="142768" y="59424"/>
                    <a:pt x="142518" y="59174"/>
                    <a:pt x="142518" y="58864"/>
                  </a:cubicBezTo>
                  <a:cubicBezTo>
                    <a:pt x="142518" y="58555"/>
                    <a:pt x="142768" y="58293"/>
                    <a:pt x="143089" y="58293"/>
                  </a:cubicBezTo>
                  <a:close/>
                  <a:moveTo>
                    <a:pt x="146804" y="58293"/>
                  </a:moveTo>
                  <a:cubicBezTo>
                    <a:pt x="147102" y="58293"/>
                    <a:pt x="147376" y="58555"/>
                    <a:pt x="147376" y="58864"/>
                  </a:cubicBezTo>
                  <a:cubicBezTo>
                    <a:pt x="147376" y="59174"/>
                    <a:pt x="147114" y="59424"/>
                    <a:pt x="146804" y="59424"/>
                  </a:cubicBezTo>
                  <a:cubicBezTo>
                    <a:pt x="146495" y="59424"/>
                    <a:pt x="146245" y="59174"/>
                    <a:pt x="146245" y="58864"/>
                  </a:cubicBezTo>
                  <a:cubicBezTo>
                    <a:pt x="146245" y="58555"/>
                    <a:pt x="146495" y="58293"/>
                    <a:pt x="146804" y="58293"/>
                  </a:cubicBezTo>
                  <a:close/>
                  <a:moveTo>
                    <a:pt x="150543" y="58293"/>
                  </a:moveTo>
                  <a:cubicBezTo>
                    <a:pt x="150852" y="58293"/>
                    <a:pt x="151102" y="58555"/>
                    <a:pt x="151102" y="58864"/>
                  </a:cubicBezTo>
                  <a:cubicBezTo>
                    <a:pt x="151102" y="59174"/>
                    <a:pt x="150852" y="59424"/>
                    <a:pt x="150543" y="59424"/>
                  </a:cubicBezTo>
                  <a:cubicBezTo>
                    <a:pt x="150233" y="59424"/>
                    <a:pt x="149971" y="59174"/>
                    <a:pt x="149971" y="58864"/>
                  </a:cubicBezTo>
                  <a:cubicBezTo>
                    <a:pt x="149971" y="58555"/>
                    <a:pt x="150233" y="58293"/>
                    <a:pt x="150543" y="58293"/>
                  </a:cubicBezTo>
                  <a:close/>
                  <a:moveTo>
                    <a:pt x="154258" y="58293"/>
                  </a:moveTo>
                  <a:cubicBezTo>
                    <a:pt x="154555" y="58293"/>
                    <a:pt x="154829" y="58555"/>
                    <a:pt x="154829" y="58864"/>
                  </a:cubicBezTo>
                  <a:cubicBezTo>
                    <a:pt x="154829" y="59174"/>
                    <a:pt x="154567" y="59424"/>
                    <a:pt x="154258" y="59424"/>
                  </a:cubicBezTo>
                  <a:cubicBezTo>
                    <a:pt x="153948" y="59424"/>
                    <a:pt x="153698" y="59174"/>
                    <a:pt x="153698" y="58864"/>
                  </a:cubicBezTo>
                  <a:cubicBezTo>
                    <a:pt x="153698" y="58555"/>
                    <a:pt x="153948" y="58293"/>
                    <a:pt x="154258" y="58293"/>
                  </a:cubicBezTo>
                  <a:close/>
                  <a:moveTo>
                    <a:pt x="3405" y="60174"/>
                  </a:moveTo>
                  <a:cubicBezTo>
                    <a:pt x="3703" y="60174"/>
                    <a:pt x="3977" y="60424"/>
                    <a:pt x="3977" y="60734"/>
                  </a:cubicBezTo>
                  <a:cubicBezTo>
                    <a:pt x="3977" y="61031"/>
                    <a:pt x="3727" y="61305"/>
                    <a:pt x="3405" y="61305"/>
                  </a:cubicBezTo>
                  <a:cubicBezTo>
                    <a:pt x="3096" y="61305"/>
                    <a:pt x="2846" y="61043"/>
                    <a:pt x="2846" y="60734"/>
                  </a:cubicBezTo>
                  <a:cubicBezTo>
                    <a:pt x="2858" y="60412"/>
                    <a:pt x="3096" y="60174"/>
                    <a:pt x="3405" y="60174"/>
                  </a:cubicBezTo>
                  <a:close/>
                  <a:moveTo>
                    <a:pt x="7132" y="60174"/>
                  </a:moveTo>
                  <a:cubicBezTo>
                    <a:pt x="7430" y="60174"/>
                    <a:pt x="7692" y="60424"/>
                    <a:pt x="7692" y="60734"/>
                  </a:cubicBezTo>
                  <a:cubicBezTo>
                    <a:pt x="7692" y="61031"/>
                    <a:pt x="7442" y="61305"/>
                    <a:pt x="7132" y="61305"/>
                  </a:cubicBezTo>
                  <a:cubicBezTo>
                    <a:pt x="6834" y="61305"/>
                    <a:pt x="6560" y="61043"/>
                    <a:pt x="6560" y="60734"/>
                  </a:cubicBezTo>
                  <a:cubicBezTo>
                    <a:pt x="6584" y="60412"/>
                    <a:pt x="6822" y="60174"/>
                    <a:pt x="7132" y="60174"/>
                  </a:cubicBezTo>
                  <a:close/>
                  <a:moveTo>
                    <a:pt x="10871" y="60174"/>
                  </a:moveTo>
                  <a:cubicBezTo>
                    <a:pt x="11168" y="60174"/>
                    <a:pt x="11430" y="60424"/>
                    <a:pt x="11430" y="60734"/>
                  </a:cubicBezTo>
                  <a:cubicBezTo>
                    <a:pt x="11430" y="61031"/>
                    <a:pt x="11180" y="61305"/>
                    <a:pt x="10871" y="61305"/>
                  </a:cubicBezTo>
                  <a:cubicBezTo>
                    <a:pt x="10573" y="61305"/>
                    <a:pt x="10299" y="61043"/>
                    <a:pt x="10299" y="60734"/>
                  </a:cubicBezTo>
                  <a:cubicBezTo>
                    <a:pt x="10299" y="60412"/>
                    <a:pt x="10549" y="60174"/>
                    <a:pt x="10871" y="60174"/>
                  </a:cubicBezTo>
                  <a:close/>
                  <a:moveTo>
                    <a:pt x="14585" y="60174"/>
                  </a:moveTo>
                  <a:cubicBezTo>
                    <a:pt x="14883" y="60174"/>
                    <a:pt x="15157" y="60424"/>
                    <a:pt x="15157" y="60734"/>
                  </a:cubicBezTo>
                  <a:cubicBezTo>
                    <a:pt x="15157" y="61031"/>
                    <a:pt x="14895" y="61305"/>
                    <a:pt x="14585" y="61305"/>
                  </a:cubicBezTo>
                  <a:cubicBezTo>
                    <a:pt x="14288" y="61305"/>
                    <a:pt x="14014" y="61043"/>
                    <a:pt x="14014" y="60734"/>
                  </a:cubicBezTo>
                  <a:cubicBezTo>
                    <a:pt x="14038" y="60412"/>
                    <a:pt x="14276" y="60174"/>
                    <a:pt x="14585" y="60174"/>
                  </a:cubicBezTo>
                  <a:close/>
                  <a:moveTo>
                    <a:pt x="18324" y="60174"/>
                  </a:moveTo>
                  <a:cubicBezTo>
                    <a:pt x="18622" y="60174"/>
                    <a:pt x="18883" y="60424"/>
                    <a:pt x="18883" y="60734"/>
                  </a:cubicBezTo>
                  <a:cubicBezTo>
                    <a:pt x="18883" y="61031"/>
                    <a:pt x="18633" y="61305"/>
                    <a:pt x="18324" y="61305"/>
                  </a:cubicBezTo>
                  <a:cubicBezTo>
                    <a:pt x="18026" y="61305"/>
                    <a:pt x="17752" y="61043"/>
                    <a:pt x="17752" y="60734"/>
                  </a:cubicBezTo>
                  <a:cubicBezTo>
                    <a:pt x="17752" y="60412"/>
                    <a:pt x="18014" y="60174"/>
                    <a:pt x="18324" y="60174"/>
                  </a:cubicBezTo>
                  <a:close/>
                  <a:moveTo>
                    <a:pt x="22039" y="60174"/>
                  </a:moveTo>
                  <a:cubicBezTo>
                    <a:pt x="22336" y="60174"/>
                    <a:pt x="22610" y="60424"/>
                    <a:pt x="22610" y="60734"/>
                  </a:cubicBezTo>
                  <a:cubicBezTo>
                    <a:pt x="22610" y="61031"/>
                    <a:pt x="22360" y="61305"/>
                    <a:pt x="22039" y="61305"/>
                  </a:cubicBezTo>
                  <a:cubicBezTo>
                    <a:pt x="21729" y="61305"/>
                    <a:pt x="21479" y="61043"/>
                    <a:pt x="21479" y="60734"/>
                  </a:cubicBezTo>
                  <a:cubicBezTo>
                    <a:pt x="21491" y="60412"/>
                    <a:pt x="21729" y="60174"/>
                    <a:pt x="22039" y="60174"/>
                  </a:cubicBezTo>
                  <a:close/>
                  <a:moveTo>
                    <a:pt x="25777" y="60174"/>
                  </a:moveTo>
                  <a:cubicBezTo>
                    <a:pt x="26075" y="60174"/>
                    <a:pt x="26349" y="60424"/>
                    <a:pt x="26349" y="60734"/>
                  </a:cubicBezTo>
                  <a:cubicBezTo>
                    <a:pt x="26349" y="61031"/>
                    <a:pt x="26087" y="61305"/>
                    <a:pt x="25777" y="61305"/>
                  </a:cubicBezTo>
                  <a:cubicBezTo>
                    <a:pt x="25468" y="61305"/>
                    <a:pt x="25206" y="61043"/>
                    <a:pt x="25206" y="60734"/>
                  </a:cubicBezTo>
                  <a:cubicBezTo>
                    <a:pt x="25218" y="60412"/>
                    <a:pt x="25468" y="60174"/>
                    <a:pt x="25777" y="60174"/>
                  </a:cubicBezTo>
                  <a:close/>
                  <a:moveTo>
                    <a:pt x="29504" y="60174"/>
                  </a:moveTo>
                  <a:cubicBezTo>
                    <a:pt x="29801" y="60174"/>
                    <a:pt x="30063" y="60424"/>
                    <a:pt x="30063" y="60734"/>
                  </a:cubicBezTo>
                  <a:cubicBezTo>
                    <a:pt x="30063" y="61031"/>
                    <a:pt x="29813" y="61305"/>
                    <a:pt x="29504" y="61305"/>
                  </a:cubicBezTo>
                  <a:cubicBezTo>
                    <a:pt x="29182" y="61305"/>
                    <a:pt x="28932" y="61043"/>
                    <a:pt x="28932" y="60734"/>
                  </a:cubicBezTo>
                  <a:cubicBezTo>
                    <a:pt x="28944" y="60412"/>
                    <a:pt x="29182" y="60174"/>
                    <a:pt x="29504" y="60174"/>
                  </a:cubicBezTo>
                  <a:close/>
                  <a:moveTo>
                    <a:pt x="33230" y="60174"/>
                  </a:moveTo>
                  <a:cubicBezTo>
                    <a:pt x="33528" y="60174"/>
                    <a:pt x="33802" y="60424"/>
                    <a:pt x="33802" y="60734"/>
                  </a:cubicBezTo>
                  <a:cubicBezTo>
                    <a:pt x="33802" y="61031"/>
                    <a:pt x="33552" y="61305"/>
                    <a:pt x="33230" y="61305"/>
                  </a:cubicBezTo>
                  <a:cubicBezTo>
                    <a:pt x="32921" y="61305"/>
                    <a:pt x="32671" y="61043"/>
                    <a:pt x="32671" y="60734"/>
                  </a:cubicBezTo>
                  <a:cubicBezTo>
                    <a:pt x="32671" y="60412"/>
                    <a:pt x="32921" y="60174"/>
                    <a:pt x="33230" y="60174"/>
                  </a:cubicBezTo>
                  <a:close/>
                  <a:moveTo>
                    <a:pt x="36957" y="60174"/>
                  </a:moveTo>
                  <a:cubicBezTo>
                    <a:pt x="37255" y="60174"/>
                    <a:pt x="37517" y="60424"/>
                    <a:pt x="37517" y="60734"/>
                  </a:cubicBezTo>
                  <a:cubicBezTo>
                    <a:pt x="37517" y="61031"/>
                    <a:pt x="37267" y="61305"/>
                    <a:pt x="36957" y="61305"/>
                  </a:cubicBezTo>
                  <a:cubicBezTo>
                    <a:pt x="36648" y="61305"/>
                    <a:pt x="36386" y="61043"/>
                    <a:pt x="36386" y="60734"/>
                  </a:cubicBezTo>
                  <a:cubicBezTo>
                    <a:pt x="36409" y="60412"/>
                    <a:pt x="36648" y="60174"/>
                    <a:pt x="36957" y="60174"/>
                  </a:cubicBezTo>
                  <a:close/>
                  <a:moveTo>
                    <a:pt x="40672" y="60174"/>
                  </a:moveTo>
                  <a:cubicBezTo>
                    <a:pt x="40970" y="60174"/>
                    <a:pt x="41243" y="60424"/>
                    <a:pt x="41243" y="60734"/>
                  </a:cubicBezTo>
                  <a:cubicBezTo>
                    <a:pt x="41243" y="61031"/>
                    <a:pt x="40993" y="61305"/>
                    <a:pt x="40672" y="61305"/>
                  </a:cubicBezTo>
                  <a:cubicBezTo>
                    <a:pt x="40374" y="61305"/>
                    <a:pt x="40112" y="61043"/>
                    <a:pt x="40112" y="60734"/>
                  </a:cubicBezTo>
                  <a:cubicBezTo>
                    <a:pt x="40124" y="60412"/>
                    <a:pt x="40362" y="60174"/>
                    <a:pt x="40672" y="60174"/>
                  </a:cubicBezTo>
                  <a:close/>
                  <a:moveTo>
                    <a:pt x="44410" y="60174"/>
                  </a:moveTo>
                  <a:cubicBezTo>
                    <a:pt x="44708" y="60174"/>
                    <a:pt x="44982" y="60424"/>
                    <a:pt x="44982" y="60734"/>
                  </a:cubicBezTo>
                  <a:cubicBezTo>
                    <a:pt x="44982" y="61031"/>
                    <a:pt x="44720" y="61305"/>
                    <a:pt x="44410" y="61305"/>
                  </a:cubicBezTo>
                  <a:cubicBezTo>
                    <a:pt x="44113" y="61305"/>
                    <a:pt x="43851" y="61043"/>
                    <a:pt x="43851" y="60734"/>
                  </a:cubicBezTo>
                  <a:cubicBezTo>
                    <a:pt x="43851" y="60412"/>
                    <a:pt x="44101" y="60174"/>
                    <a:pt x="44410" y="60174"/>
                  </a:cubicBezTo>
                  <a:close/>
                  <a:moveTo>
                    <a:pt x="48137" y="60174"/>
                  </a:moveTo>
                  <a:cubicBezTo>
                    <a:pt x="48435" y="60174"/>
                    <a:pt x="48697" y="60424"/>
                    <a:pt x="48697" y="60734"/>
                  </a:cubicBezTo>
                  <a:cubicBezTo>
                    <a:pt x="48697" y="61031"/>
                    <a:pt x="48447" y="61305"/>
                    <a:pt x="48137" y="61305"/>
                  </a:cubicBezTo>
                  <a:cubicBezTo>
                    <a:pt x="47839" y="61305"/>
                    <a:pt x="47566" y="61043"/>
                    <a:pt x="47566" y="60734"/>
                  </a:cubicBezTo>
                  <a:cubicBezTo>
                    <a:pt x="47578" y="60412"/>
                    <a:pt x="47839" y="60174"/>
                    <a:pt x="48137" y="60174"/>
                  </a:cubicBezTo>
                  <a:close/>
                  <a:moveTo>
                    <a:pt x="51864" y="60174"/>
                  </a:moveTo>
                  <a:cubicBezTo>
                    <a:pt x="52161" y="60174"/>
                    <a:pt x="52435" y="60424"/>
                    <a:pt x="52435" y="60734"/>
                  </a:cubicBezTo>
                  <a:cubicBezTo>
                    <a:pt x="52435" y="61031"/>
                    <a:pt x="52185" y="61305"/>
                    <a:pt x="51864" y="61305"/>
                  </a:cubicBezTo>
                  <a:cubicBezTo>
                    <a:pt x="51566" y="61305"/>
                    <a:pt x="51304" y="61043"/>
                    <a:pt x="51304" y="60734"/>
                  </a:cubicBezTo>
                  <a:cubicBezTo>
                    <a:pt x="51304" y="60412"/>
                    <a:pt x="51554" y="60174"/>
                    <a:pt x="51864" y="60174"/>
                  </a:cubicBezTo>
                  <a:close/>
                  <a:moveTo>
                    <a:pt x="55602" y="60174"/>
                  </a:moveTo>
                  <a:cubicBezTo>
                    <a:pt x="55900" y="60174"/>
                    <a:pt x="56174" y="60424"/>
                    <a:pt x="56174" y="60734"/>
                  </a:cubicBezTo>
                  <a:cubicBezTo>
                    <a:pt x="56174" y="61031"/>
                    <a:pt x="55912" y="61305"/>
                    <a:pt x="55602" y="61305"/>
                  </a:cubicBezTo>
                  <a:cubicBezTo>
                    <a:pt x="55293" y="61305"/>
                    <a:pt x="55043" y="61043"/>
                    <a:pt x="55043" y="60734"/>
                  </a:cubicBezTo>
                  <a:cubicBezTo>
                    <a:pt x="55043" y="60412"/>
                    <a:pt x="55293" y="60174"/>
                    <a:pt x="55602" y="60174"/>
                  </a:cubicBezTo>
                  <a:close/>
                  <a:moveTo>
                    <a:pt x="59329" y="60174"/>
                  </a:moveTo>
                  <a:cubicBezTo>
                    <a:pt x="59627" y="60174"/>
                    <a:pt x="59889" y="60424"/>
                    <a:pt x="59889" y="60734"/>
                  </a:cubicBezTo>
                  <a:cubicBezTo>
                    <a:pt x="59889" y="61031"/>
                    <a:pt x="59639" y="61305"/>
                    <a:pt x="59329" y="61305"/>
                  </a:cubicBezTo>
                  <a:cubicBezTo>
                    <a:pt x="59008" y="61305"/>
                    <a:pt x="58757" y="61043"/>
                    <a:pt x="58757" y="60734"/>
                  </a:cubicBezTo>
                  <a:cubicBezTo>
                    <a:pt x="58757" y="60412"/>
                    <a:pt x="59008" y="60174"/>
                    <a:pt x="59329" y="60174"/>
                  </a:cubicBezTo>
                  <a:close/>
                  <a:moveTo>
                    <a:pt x="63056" y="60174"/>
                  </a:moveTo>
                  <a:cubicBezTo>
                    <a:pt x="63353" y="60174"/>
                    <a:pt x="63627" y="60424"/>
                    <a:pt x="63627" y="60734"/>
                  </a:cubicBezTo>
                  <a:cubicBezTo>
                    <a:pt x="63627" y="61031"/>
                    <a:pt x="63377" y="61305"/>
                    <a:pt x="63056" y="61305"/>
                  </a:cubicBezTo>
                  <a:cubicBezTo>
                    <a:pt x="62746" y="61305"/>
                    <a:pt x="62496" y="61043"/>
                    <a:pt x="62496" y="60734"/>
                  </a:cubicBezTo>
                  <a:cubicBezTo>
                    <a:pt x="62496" y="60412"/>
                    <a:pt x="62746" y="60174"/>
                    <a:pt x="63056" y="60174"/>
                  </a:cubicBezTo>
                  <a:close/>
                  <a:moveTo>
                    <a:pt x="66782" y="60174"/>
                  </a:moveTo>
                  <a:cubicBezTo>
                    <a:pt x="67080" y="60174"/>
                    <a:pt x="67342" y="60424"/>
                    <a:pt x="67342" y="60734"/>
                  </a:cubicBezTo>
                  <a:cubicBezTo>
                    <a:pt x="67342" y="61031"/>
                    <a:pt x="67092" y="61305"/>
                    <a:pt x="66782" y="61305"/>
                  </a:cubicBezTo>
                  <a:cubicBezTo>
                    <a:pt x="66473" y="61305"/>
                    <a:pt x="66211" y="61043"/>
                    <a:pt x="66211" y="60734"/>
                  </a:cubicBezTo>
                  <a:cubicBezTo>
                    <a:pt x="66235" y="60412"/>
                    <a:pt x="66473" y="60174"/>
                    <a:pt x="66782" y="60174"/>
                  </a:cubicBezTo>
                  <a:close/>
                  <a:moveTo>
                    <a:pt x="70509" y="60174"/>
                  </a:moveTo>
                  <a:cubicBezTo>
                    <a:pt x="70807" y="60174"/>
                    <a:pt x="71080" y="60424"/>
                    <a:pt x="71080" y="60734"/>
                  </a:cubicBezTo>
                  <a:cubicBezTo>
                    <a:pt x="71080" y="61031"/>
                    <a:pt x="70830" y="61305"/>
                    <a:pt x="70509" y="61305"/>
                  </a:cubicBezTo>
                  <a:cubicBezTo>
                    <a:pt x="70199" y="61305"/>
                    <a:pt x="69949" y="61043"/>
                    <a:pt x="69949" y="60734"/>
                  </a:cubicBezTo>
                  <a:cubicBezTo>
                    <a:pt x="69949" y="60412"/>
                    <a:pt x="70199" y="60174"/>
                    <a:pt x="70509" y="60174"/>
                  </a:cubicBezTo>
                  <a:close/>
                  <a:moveTo>
                    <a:pt x="74236" y="60174"/>
                  </a:moveTo>
                  <a:cubicBezTo>
                    <a:pt x="74533" y="60174"/>
                    <a:pt x="74795" y="60424"/>
                    <a:pt x="74795" y="60734"/>
                  </a:cubicBezTo>
                  <a:cubicBezTo>
                    <a:pt x="74795" y="61031"/>
                    <a:pt x="74545" y="61305"/>
                    <a:pt x="74236" y="61305"/>
                  </a:cubicBezTo>
                  <a:cubicBezTo>
                    <a:pt x="73938" y="61305"/>
                    <a:pt x="73676" y="61043"/>
                    <a:pt x="73676" y="60734"/>
                  </a:cubicBezTo>
                  <a:cubicBezTo>
                    <a:pt x="73676" y="60412"/>
                    <a:pt x="73926" y="60174"/>
                    <a:pt x="74236" y="60174"/>
                  </a:cubicBezTo>
                  <a:close/>
                  <a:moveTo>
                    <a:pt x="77855" y="60174"/>
                  </a:moveTo>
                  <a:cubicBezTo>
                    <a:pt x="78153" y="60174"/>
                    <a:pt x="78415" y="60424"/>
                    <a:pt x="78415" y="60734"/>
                  </a:cubicBezTo>
                  <a:cubicBezTo>
                    <a:pt x="78415" y="61031"/>
                    <a:pt x="78165" y="61305"/>
                    <a:pt x="77855" y="61305"/>
                  </a:cubicBezTo>
                  <a:cubicBezTo>
                    <a:pt x="77546" y="61305"/>
                    <a:pt x="77284" y="61043"/>
                    <a:pt x="77284" y="60734"/>
                  </a:cubicBezTo>
                  <a:cubicBezTo>
                    <a:pt x="77284" y="60412"/>
                    <a:pt x="77546" y="60174"/>
                    <a:pt x="77855" y="60174"/>
                  </a:cubicBezTo>
                  <a:close/>
                  <a:moveTo>
                    <a:pt x="81570" y="60174"/>
                  </a:moveTo>
                  <a:cubicBezTo>
                    <a:pt x="81868" y="60174"/>
                    <a:pt x="82141" y="60424"/>
                    <a:pt x="82141" y="60734"/>
                  </a:cubicBezTo>
                  <a:cubicBezTo>
                    <a:pt x="82141" y="61031"/>
                    <a:pt x="81879" y="61305"/>
                    <a:pt x="81570" y="61305"/>
                  </a:cubicBezTo>
                  <a:cubicBezTo>
                    <a:pt x="81260" y="61305"/>
                    <a:pt x="81010" y="61043"/>
                    <a:pt x="81010" y="60734"/>
                  </a:cubicBezTo>
                  <a:cubicBezTo>
                    <a:pt x="81022" y="60412"/>
                    <a:pt x="81260" y="60174"/>
                    <a:pt x="81570" y="60174"/>
                  </a:cubicBezTo>
                  <a:close/>
                  <a:moveTo>
                    <a:pt x="85308" y="60174"/>
                  </a:moveTo>
                  <a:cubicBezTo>
                    <a:pt x="85606" y="60174"/>
                    <a:pt x="85880" y="60424"/>
                    <a:pt x="85880" y="60734"/>
                  </a:cubicBezTo>
                  <a:cubicBezTo>
                    <a:pt x="85880" y="61031"/>
                    <a:pt x="85618" y="61305"/>
                    <a:pt x="85308" y="61305"/>
                  </a:cubicBezTo>
                  <a:cubicBezTo>
                    <a:pt x="84999" y="61305"/>
                    <a:pt x="84749" y="61043"/>
                    <a:pt x="84749" y="60734"/>
                  </a:cubicBezTo>
                  <a:cubicBezTo>
                    <a:pt x="84749" y="60412"/>
                    <a:pt x="84999" y="60174"/>
                    <a:pt x="85308" y="60174"/>
                  </a:cubicBezTo>
                  <a:close/>
                  <a:moveTo>
                    <a:pt x="89035" y="60174"/>
                  </a:moveTo>
                  <a:cubicBezTo>
                    <a:pt x="89333" y="60174"/>
                    <a:pt x="89595" y="60424"/>
                    <a:pt x="89595" y="60734"/>
                  </a:cubicBezTo>
                  <a:cubicBezTo>
                    <a:pt x="89595" y="61031"/>
                    <a:pt x="89345" y="61305"/>
                    <a:pt x="89035" y="61305"/>
                  </a:cubicBezTo>
                  <a:cubicBezTo>
                    <a:pt x="88714" y="61305"/>
                    <a:pt x="88464" y="61043"/>
                    <a:pt x="88464" y="60734"/>
                  </a:cubicBezTo>
                  <a:cubicBezTo>
                    <a:pt x="88475" y="60412"/>
                    <a:pt x="88714" y="60174"/>
                    <a:pt x="89035" y="60174"/>
                  </a:cubicBezTo>
                  <a:close/>
                  <a:moveTo>
                    <a:pt x="92762" y="60174"/>
                  </a:moveTo>
                  <a:cubicBezTo>
                    <a:pt x="93059" y="60174"/>
                    <a:pt x="93333" y="60424"/>
                    <a:pt x="93333" y="60734"/>
                  </a:cubicBezTo>
                  <a:cubicBezTo>
                    <a:pt x="93333" y="61031"/>
                    <a:pt x="93071" y="61305"/>
                    <a:pt x="92762" y="61305"/>
                  </a:cubicBezTo>
                  <a:cubicBezTo>
                    <a:pt x="92452" y="61305"/>
                    <a:pt x="92202" y="61043"/>
                    <a:pt x="92202" y="60734"/>
                  </a:cubicBezTo>
                  <a:cubicBezTo>
                    <a:pt x="92202" y="60412"/>
                    <a:pt x="92452" y="60174"/>
                    <a:pt x="92762" y="60174"/>
                  </a:cubicBezTo>
                  <a:close/>
                  <a:moveTo>
                    <a:pt x="96488" y="60174"/>
                  </a:moveTo>
                  <a:cubicBezTo>
                    <a:pt x="96786" y="60174"/>
                    <a:pt x="97048" y="60424"/>
                    <a:pt x="97048" y="60734"/>
                  </a:cubicBezTo>
                  <a:cubicBezTo>
                    <a:pt x="97048" y="61031"/>
                    <a:pt x="96798" y="61305"/>
                    <a:pt x="96488" y="61305"/>
                  </a:cubicBezTo>
                  <a:cubicBezTo>
                    <a:pt x="96191" y="61305"/>
                    <a:pt x="95917" y="61043"/>
                    <a:pt x="95917" y="60734"/>
                  </a:cubicBezTo>
                  <a:cubicBezTo>
                    <a:pt x="95917" y="60412"/>
                    <a:pt x="96179" y="60174"/>
                    <a:pt x="96488" y="60174"/>
                  </a:cubicBezTo>
                  <a:close/>
                  <a:moveTo>
                    <a:pt x="100203" y="60174"/>
                  </a:moveTo>
                  <a:cubicBezTo>
                    <a:pt x="100501" y="60174"/>
                    <a:pt x="100775" y="60424"/>
                    <a:pt x="100775" y="60734"/>
                  </a:cubicBezTo>
                  <a:cubicBezTo>
                    <a:pt x="100775" y="61031"/>
                    <a:pt x="100513" y="61305"/>
                    <a:pt x="100203" y="61305"/>
                  </a:cubicBezTo>
                  <a:cubicBezTo>
                    <a:pt x="99905" y="61305"/>
                    <a:pt x="99644" y="61043"/>
                    <a:pt x="99644" y="60734"/>
                  </a:cubicBezTo>
                  <a:cubicBezTo>
                    <a:pt x="99655" y="60412"/>
                    <a:pt x="99894" y="60174"/>
                    <a:pt x="100203" y="60174"/>
                  </a:cubicBezTo>
                  <a:close/>
                  <a:moveTo>
                    <a:pt x="103942" y="60174"/>
                  </a:moveTo>
                  <a:cubicBezTo>
                    <a:pt x="104239" y="60174"/>
                    <a:pt x="104513" y="60424"/>
                    <a:pt x="104513" y="60734"/>
                  </a:cubicBezTo>
                  <a:cubicBezTo>
                    <a:pt x="104513" y="61031"/>
                    <a:pt x="104251" y="61305"/>
                    <a:pt x="103942" y="61305"/>
                  </a:cubicBezTo>
                  <a:cubicBezTo>
                    <a:pt x="103644" y="61305"/>
                    <a:pt x="103382" y="61043"/>
                    <a:pt x="103382" y="60734"/>
                  </a:cubicBezTo>
                  <a:cubicBezTo>
                    <a:pt x="103382" y="60412"/>
                    <a:pt x="103632" y="60174"/>
                    <a:pt x="103942" y="60174"/>
                  </a:cubicBezTo>
                  <a:close/>
                  <a:moveTo>
                    <a:pt x="107668" y="60174"/>
                  </a:moveTo>
                  <a:cubicBezTo>
                    <a:pt x="107966" y="60174"/>
                    <a:pt x="108228" y="60424"/>
                    <a:pt x="108228" y="60734"/>
                  </a:cubicBezTo>
                  <a:cubicBezTo>
                    <a:pt x="108228" y="61031"/>
                    <a:pt x="107978" y="61305"/>
                    <a:pt x="107668" y="61305"/>
                  </a:cubicBezTo>
                  <a:cubicBezTo>
                    <a:pt x="107371" y="61305"/>
                    <a:pt x="107097" y="61043"/>
                    <a:pt x="107097" y="60734"/>
                  </a:cubicBezTo>
                  <a:cubicBezTo>
                    <a:pt x="107109" y="60412"/>
                    <a:pt x="107347" y="60174"/>
                    <a:pt x="107668" y="60174"/>
                  </a:cubicBezTo>
                  <a:close/>
                  <a:moveTo>
                    <a:pt x="111395" y="60174"/>
                  </a:moveTo>
                  <a:cubicBezTo>
                    <a:pt x="111693" y="60174"/>
                    <a:pt x="111967" y="60424"/>
                    <a:pt x="111967" y="60734"/>
                  </a:cubicBezTo>
                  <a:cubicBezTo>
                    <a:pt x="111967" y="61031"/>
                    <a:pt x="111705" y="61305"/>
                    <a:pt x="111395" y="61305"/>
                  </a:cubicBezTo>
                  <a:cubicBezTo>
                    <a:pt x="111085" y="61305"/>
                    <a:pt x="110835" y="61043"/>
                    <a:pt x="110835" y="60734"/>
                  </a:cubicBezTo>
                  <a:cubicBezTo>
                    <a:pt x="110835" y="60412"/>
                    <a:pt x="111085" y="60174"/>
                    <a:pt x="111395" y="60174"/>
                  </a:cubicBezTo>
                  <a:close/>
                  <a:moveTo>
                    <a:pt x="115122" y="60174"/>
                  </a:moveTo>
                  <a:cubicBezTo>
                    <a:pt x="115419" y="60174"/>
                    <a:pt x="115681" y="60424"/>
                    <a:pt x="115681" y="60734"/>
                  </a:cubicBezTo>
                  <a:cubicBezTo>
                    <a:pt x="115681" y="61031"/>
                    <a:pt x="115431" y="61305"/>
                    <a:pt x="115122" y="61305"/>
                  </a:cubicBezTo>
                  <a:cubicBezTo>
                    <a:pt x="114812" y="61305"/>
                    <a:pt x="114550" y="61043"/>
                    <a:pt x="114550" y="60734"/>
                  </a:cubicBezTo>
                  <a:cubicBezTo>
                    <a:pt x="114574" y="60412"/>
                    <a:pt x="114812" y="60174"/>
                    <a:pt x="115122" y="60174"/>
                  </a:cubicBezTo>
                  <a:close/>
                  <a:moveTo>
                    <a:pt x="118860" y="60174"/>
                  </a:moveTo>
                  <a:cubicBezTo>
                    <a:pt x="119158" y="60174"/>
                    <a:pt x="119420" y="60424"/>
                    <a:pt x="119420" y="60734"/>
                  </a:cubicBezTo>
                  <a:cubicBezTo>
                    <a:pt x="119420" y="61031"/>
                    <a:pt x="119170" y="61305"/>
                    <a:pt x="118860" y="61305"/>
                  </a:cubicBezTo>
                  <a:cubicBezTo>
                    <a:pt x="118539" y="61305"/>
                    <a:pt x="118289" y="61043"/>
                    <a:pt x="118289" y="60734"/>
                  </a:cubicBezTo>
                  <a:cubicBezTo>
                    <a:pt x="118289" y="60412"/>
                    <a:pt x="118539" y="60174"/>
                    <a:pt x="118860" y="60174"/>
                  </a:cubicBezTo>
                  <a:close/>
                  <a:moveTo>
                    <a:pt x="122575" y="60174"/>
                  </a:moveTo>
                  <a:cubicBezTo>
                    <a:pt x="122873" y="60174"/>
                    <a:pt x="123146" y="60424"/>
                    <a:pt x="123146" y="60734"/>
                  </a:cubicBezTo>
                  <a:cubicBezTo>
                    <a:pt x="123146" y="61031"/>
                    <a:pt x="122885" y="61305"/>
                    <a:pt x="122575" y="61305"/>
                  </a:cubicBezTo>
                  <a:cubicBezTo>
                    <a:pt x="122265" y="61305"/>
                    <a:pt x="122015" y="61043"/>
                    <a:pt x="122015" y="60734"/>
                  </a:cubicBezTo>
                  <a:cubicBezTo>
                    <a:pt x="122027" y="60412"/>
                    <a:pt x="122277" y="60174"/>
                    <a:pt x="122575" y="60174"/>
                  </a:cubicBezTo>
                  <a:close/>
                  <a:moveTo>
                    <a:pt x="126314" y="60174"/>
                  </a:moveTo>
                  <a:cubicBezTo>
                    <a:pt x="126611" y="60174"/>
                    <a:pt x="126873" y="60424"/>
                    <a:pt x="126873" y="60734"/>
                  </a:cubicBezTo>
                  <a:cubicBezTo>
                    <a:pt x="126873" y="61031"/>
                    <a:pt x="126623" y="61305"/>
                    <a:pt x="126314" y="61305"/>
                  </a:cubicBezTo>
                  <a:cubicBezTo>
                    <a:pt x="126004" y="61305"/>
                    <a:pt x="125742" y="61043"/>
                    <a:pt x="125742" y="60734"/>
                  </a:cubicBezTo>
                  <a:cubicBezTo>
                    <a:pt x="125742" y="60412"/>
                    <a:pt x="126004" y="60174"/>
                    <a:pt x="126314" y="60174"/>
                  </a:cubicBezTo>
                  <a:close/>
                  <a:moveTo>
                    <a:pt x="130028" y="60174"/>
                  </a:moveTo>
                  <a:cubicBezTo>
                    <a:pt x="130326" y="60174"/>
                    <a:pt x="130600" y="60424"/>
                    <a:pt x="130600" y="60734"/>
                  </a:cubicBezTo>
                  <a:cubicBezTo>
                    <a:pt x="130600" y="61031"/>
                    <a:pt x="130350" y="61305"/>
                    <a:pt x="130028" y="61305"/>
                  </a:cubicBezTo>
                  <a:cubicBezTo>
                    <a:pt x="129731" y="61305"/>
                    <a:pt x="129469" y="61043"/>
                    <a:pt x="129469" y="60734"/>
                  </a:cubicBezTo>
                  <a:cubicBezTo>
                    <a:pt x="129469" y="60412"/>
                    <a:pt x="129719" y="60174"/>
                    <a:pt x="130028" y="60174"/>
                  </a:cubicBezTo>
                  <a:close/>
                  <a:moveTo>
                    <a:pt x="133767" y="60174"/>
                  </a:moveTo>
                  <a:cubicBezTo>
                    <a:pt x="134065" y="60174"/>
                    <a:pt x="134326" y="60424"/>
                    <a:pt x="134326" y="60734"/>
                  </a:cubicBezTo>
                  <a:cubicBezTo>
                    <a:pt x="134326" y="61031"/>
                    <a:pt x="134076" y="61305"/>
                    <a:pt x="133767" y="61305"/>
                  </a:cubicBezTo>
                  <a:cubicBezTo>
                    <a:pt x="133469" y="61305"/>
                    <a:pt x="133207" y="61043"/>
                    <a:pt x="133207" y="60734"/>
                  </a:cubicBezTo>
                  <a:cubicBezTo>
                    <a:pt x="133207" y="60412"/>
                    <a:pt x="133457" y="60174"/>
                    <a:pt x="133767" y="60174"/>
                  </a:cubicBezTo>
                  <a:close/>
                  <a:moveTo>
                    <a:pt x="137494" y="60174"/>
                  </a:moveTo>
                  <a:cubicBezTo>
                    <a:pt x="137791" y="60174"/>
                    <a:pt x="138053" y="60424"/>
                    <a:pt x="138053" y="60734"/>
                  </a:cubicBezTo>
                  <a:cubicBezTo>
                    <a:pt x="138053" y="61031"/>
                    <a:pt x="137803" y="61305"/>
                    <a:pt x="137494" y="61305"/>
                  </a:cubicBezTo>
                  <a:cubicBezTo>
                    <a:pt x="137196" y="61305"/>
                    <a:pt x="136922" y="61043"/>
                    <a:pt x="136922" y="60734"/>
                  </a:cubicBezTo>
                  <a:cubicBezTo>
                    <a:pt x="136934" y="60412"/>
                    <a:pt x="137172" y="60174"/>
                    <a:pt x="137494" y="60174"/>
                  </a:cubicBezTo>
                  <a:close/>
                  <a:moveTo>
                    <a:pt x="141220" y="60174"/>
                  </a:moveTo>
                  <a:cubicBezTo>
                    <a:pt x="141518" y="60174"/>
                    <a:pt x="141792" y="60424"/>
                    <a:pt x="141792" y="60734"/>
                  </a:cubicBezTo>
                  <a:cubicBezTo>
                    <a:pt x="141792" y="61031"/>
                    <a:pt x="141530" y="61305"/>
                    <a:pt x="141220" y="61305"/>
                  </a:cubicBezTo>
                  <a:cubicBezTo>
                    <a:pt x="140911" y="61305"/>
                    <a:pt x="140661" y="61043"/>
                    <a:pt x="140661" y="60734"/>
                  </a:cubicBezTo>
                  <a:cubicBezTo>
                    <a:pt x="140661" y="60412"/>
                    <a:pt x="140911" y="60174"/>
                    <a:pt x="141220" y="60174"/>
                  </a:cubicBezTo>
                  <a:close/>
                  <a:moveTo>
                    <a:pt x="144947" y="60174"/>
                  </a:moveTo>
                  <a:cubicBezTo>
                    <a:pt x="145244" y="60174"/>
                    <a:pt x="145506" y="60424"/>
                    <a:pt x="145506" y="60734"/>
                  </a:cubicBezTo>
                  <a:cubicBezTo>
                    <a:pt x="145506" y="61031"/>
                    <a:pt x="145256" y="61305"/>
                    <a:pt x="144947" y="61305"/>
                  </a:cubicBezTo>
                  <a:cubicBezTo>
                    <a:pt x="144637" y="61305"/>
                    <a:pt x="144375" y="61043"/>
                    <a:pt x="144375" y="60734"/>
                  </a:cubicBezTo>
                  <a:cubicBezTo>
                    <a:pt x="144399" y="60412"/>
                    <a:pt x="144637" y="60174"/>
                    <a:pt x="144947" y="60174"/>
                  </a:cubicBezTo>
                  <a:close/>
                  <a:moveTo>
                    <a:pt x="148685" y="60174"/>
                  </a:moveTo>
                  <a:cubicBezTo>
                    <a:pt x="148983" y="60174"/>
                    <a:pt x="149245" y="60424"/>
                    <a:pt x="149245" y="60734"/>
                  </a:cubicBezTo>
                  <a:cubicBezTo>
                    <a:pt x="149245" y="61031"/>
                    <a:pt x="148995" y="61305"/>
                    <a:pt x="148685" y="61305"/>
                  </a:cubicBezTo>
                  <a:cubicBezTo>
                    <a:pt x="148364" y="61305"/>
                    <a:pt x="148114" y="61043"/>
                    <a:pt x="148114" y="60734"/>
                  </a:cubicBezTo>
                  <a:cubicBezTo>
                    <a:pt x="148114" y="60412"/>
                    <a:pt x="148364" y="60174"/>
                    <a:pt x="148685" y="60174"/>
                  </a:cubicBezTo>
                  <a:close/>
                  <a:moveTo>
                    <a:pt x="152400" y="60174"/>
                  </a:moveTo>
                  <a:cubicBezTo>
                    <a:pt x="152698" y="60174"/>
                    <a:pt x="152972" y="60424"/>
                    <a:pt x="152972" y="60734"/>
                  </a:cubicBezTo>
                  <a:cubicBezTo>
                    <a:pt x="152972" y="61031"/>
                    <a:pt x="152710" y="61305"/>
                    <a:pt x="152400" y="61305"/>
                  </a:cubicBezTo>
                  <a:cubicBezTo>
                    <a:pt x="152091" y="61305"/>
                    <a:pt x="151841" y="61043"/>
                    <a:pt x="151841" y="60734"/>
                  </a:cubicBezTo>
                  <a:cubicBezTo>
                    <a:pt x="151852" y="60412"/>
                    <a:pt x="152091" y="60174"/>
                    <a:pt x="152400" y="60174"/>
                  </a:cubicBezTo>
                  <a:close/>
                  <a:moveTo>
                    <a:pt x="156139" y="60174"/>
                  </a:moveTo>
                  <a:cubicBezTo>
                    <a:pt x="156436" y="60174"/>
                    <a:pt x="156698" y="60424"/>
                    <a:pt x="156698" y="60734"/>
                  </a:cubicBezTo>
                  <a:cubicBezTo>
                    <a:pt x="156698" y="61031"/>
                    <a:pt x="156448" y="61305"/>
                    <a:pt x="156139" y="61305"/>
                  </a:cubicBezTo>
                  <a:cubicBezTo>
                    <a:pt x="155829" y="61305"/>
                    <a:pt x="155567" y="61043"/>
                    <a:pt x="155567" y="60734"/>
                  </a:cubicBezTo>
                  <a:cubicBezTo>
                    <a:pt x="155567" y="60412"/>
                    <a:pt x="155829" y="60174"/>
                    <a:pt x="156139" y="60174"/>
                  </a:cubicBezTo>
                  <a:close/>
                  <a:moveTo>
                    <a:pt x="1548" y="61841"/>
                  </a:moveTo>
                  <a:cubicBezTo>
                    <a:pt x="1846" y="61841"/>
                    <a:pt x="2119" y="62091"/>
                    <a:pt x="2119" y="62401"/>
                  </a:cubicBezTo>
                  <a:cubicBezTo>
                    <a:pt x="2119" y="62722"/>
                    <a:pt x="1858" y="62972"/>
                    <a:pt x="1548" y="62972"/>
                  </a:cubicBezTo>
                  <a:cubicBezTo>
                    <a:pt x="1238" y="62972"/>
                    <a:pt x="988" y="62722"/>
                    <a:pt x="988" y="62401"/>
                  </a:cubicBezTo>
                  <a:cubicBezTo>
                    <a:pt x="988" y="62091"/>
                    <a:pt x="1238" y="61841"/>
                    <a:pt x="1548" y="61841"/>
                  </a:cubicBezTo>
                  <a:close/>
                  <a:moveTo>
                    <a:pt x="5287" y="61841"/>
                  </a:moveTo>
                  <a:cubicBezTo>
                    <a:pt x="5596" y="61841"/>
                    <a:pt x="5846" y="62091"/>
                    <a:pt x="5846" y="62401"/>
                  </a:cubicBezTo>
                  <a:cubicBezTo>
                    <a:pt x="5846" y="62722"/>
                    <a:pt x="5596" y="62972"/>
                    <a:pt x="5287" y="62972"/>
                  </a:cubicBezTo>
                  <a:cubicBezTo>
                    <a:pt x="4977" y="62972"/>
                    <a:pt x="4715" y="62722"/>
                    <a:pt x="4715" y="62401"/>
                  </a:cubicBezTo>
                  <a:cubicBezTo>
                    <a:pt x="4715" y="62079"/>
                    <a:pt x="4977" y="61841"/>
                    <a:pt x="5287" y="61841"/>
                  </a:cubicBezTo>
                  <a:close/>
                  <a:moveTo>
                    <a:pt x="9001" y="61841"/>
                  </a:moveTo>
                  <a:cubicBezTo>
                    <a:pt x="9299" y="61841"/>
                    <a:pt x="9573" y="62091"/>
                    <a:pt x="9573" y="62401"/>
                  </a:cubicBezTo>
                  <a:cubicBezTo>
                    <a:pt x="9573" y="62722"/>
                    <a:pt x="9323" y="62972"/>
                    <a:pt x="9001" y="62972"/>
                  </a:cubicBezTo>
                  <a:cubicBezTo>
                    <a:pt x="8704" y="62972"/>
                    <a:pt x="8442" y="62722"/>
                    <a:pt x="8442" y="62401"/>
                  </a:cubicBezTo>
                  <a:cubicBezTo>
                    <a:pt x="8442" y="62091"/>
                    <a:pt x="8692" y="61841"/>
                    <a:pt x="9001" y="61841"/>
                  </a:cubicBezTo>
                  <a:close/>
                  <a:moveTo>
                    <a:pt x="12728" y="61841"/>
                  </a:moveTo>
                  <a:cubicBezTo>
                    <a:pt x="13037" y="61841"/>
                    <a:pt x="13288" y="62091"/>
                    <a:pt x="13288" y="62401"/>
                  </a:cubicBezTo>
                  <a:cubicBezTo>
                    <a:pt x="13288" y="62722"/>
                    <a:pt x="13037" y="62972"/>
                    <a:pt x="12728" y="62972"/>
                  </a:cubicBezTo>
                  <a:cubicBezTo>
                    <a:pt x="12418" y="62972"/>
                    <a:pt x="12156" y="62722"/>
                    <a:pt x="12156" y="62401"/>
                  </a:cubicBezTo>
                  <a:cubicBezTo>
                    <a:pt x="12180" y="62079"/>
                    <a:pt x="12418" y="61841"/>
                    <a:pt x="12728" y="61841"/>
                  </a:cubicBezTo>
                  <a:close/>
                  <a:moveTo>
                    <a:pt x="16466" y="61841"/>
                  </a:moveTo>
                  <a:cubicBezTo>
                    <a:pt x="16764" y="61841"/>
                    <a:pt x="17026" y="62091"/>
                    <a:pt x="17026" y="62401"/>
                  </a:cubicBezTo>
                  <a:cubicBezTo>
                    <a:pt x="17026" y="62722"/>
                    <a:pt x="16776" y="62972"/>
                    <a:pt x="16466" y="62972"/>
                  </a:cubicBezTo>
                  <a:cubicBezTo>
                    <a:pt x="16169" y="62972"/>
                    <a:pt x="15895" y="62722"/>
                    <a:pt x="15895" y="62401"/>
                  </a:cubicBezTo>
                  <a:cubicBezTo>
                    <a:pt x="15895" y="62091"/>
                    <a:pt x="16145" y="61841"/>
                    <a:pt x="16466" y="61841"/>
                  </a:cubicBezTo>
                  <a:close/>
                  <a:moveTo>
                    <a:pt x="20181" y="61841"/>
                  </a:moveTo>
                  <a:cubicBezTo>
                    <a:pt x="20491" y="61841"/>
                    <a:pt x="20753" y="62091"/>
                    <a:pt x="20753" y="62401"/>
                  </a:cubicBezTo>
                  <a:cubicBezTo>
                    <a:pt x="20753" y="62722"/>
                    <a:pt x="20491" y="62972"/>
                    <a:pt x="20181" y="62972"/>
                  </a:cubicBezTo>
                  <a:cubicBezTo>
                    <a:pt x="19872" y="62972"/>
                    <a:pt x="19622" y="62722"/>
                    <a:pt x="19622" y="62401"/>
                  </a:cubicBezTo>
                  <a:cubicBezTo>
                    <a:pt x="19634" y="62079"/>
                    <a:pt x="19872" y="61841"/>
                    <a:pt x="20181" y="61841"/>
                  </a:cubicBezTo>
                  <a:close/>
                  <a:moveTo>
                    <a:pt x="23920" y="61841"/>
                  </a:moveTo>
                  <a:cubicBezTo>
                    <a:pt x="24217" y="61841"/>
                    <a:pt x="24479" y="62091"/>
                    <a:pt x="24479" y="62401"/>
                  </a:cubicBezTo>
                  <a:cubicBezTo>
                    <a:pt x="24479" y="62722"/>
                    <a:pt x="24229" y="62972"/>
                    <a:pt x="23920" y="62972"/>
                  </a:cubicBezTo>
                  <a:cubicBezTo>
                    <a:pt x="23610" y="62972"/>
                    <a:pt x="23348" y="62722"/>
                    <a:pt x="23348" y="62401"/>
                  </a:cubicBezTo>
                  <a:cubicBezTo>
                    <a:pt x="23348" y="62091"/>
                    <a:pt x="23610" y="61841"/>
                    <a:pt x="23920" y="61841"/>
                  </a:cubicBezTo>
                  <a:close/>
                  <a:moveTo>
                    <a:pt x="27635" y="61841"/>
                  </a:moveTo>
                  <a:cubicBezTo>
                    <a:pt x="27956" y="61841"/>
                    <a:pt x="28206" y="62091"/>
                    <a:pt x="28206" y="62401"/>
                  </a:cubicBezTo>
                  <a:cubicBezTo>
                    <a:pt x="28206" y="62722"/>
                    <a:pt x="27956" y="62972"/>
                    <a:pt x="27635" y="62972"/>
                  </a:cubicBezTo>
                  <a:cubicBezTo>
                    <a:pt x="27325" y="62972"/>
                    <a:pt x="27075" y="62722"/>
                    <a:pt x="27075" y="62401"/>
                  </a:cubicBezTo>
                  <a:cubicBezTo>
                    <a:pt x="27087" y="62079"/>
                    <a:pt x="27325" y="61841"/>
                    <a:pt x="27635" y="61841"/>
                  </a:cubicBezTo>
                  <a:close/>
                  <a:moveTo>
                    <a:pt x="31373" y="61841"/>
                  </a:moveTo>
                  <a:cubicBezTo>
                    <a:pt x="31671" y="61841"/>
                    <a:pt x="31945" y="62091"/>
                    <a:pt x="31945" y="62401"/>
                  </a:cubicBezTo>
                  <a:cubicBezTo>
                    <a:pt x="31945" y="62722"/>
                    <a:pt x="31683" y="62972"/>
                    <a:pt x="31373" y="62972"/>
                  </a:cubicBezTo>
                  <a:cubicBezTo>
                    <a:pt x="31064" y="62972"/>
                    <a:pt x="30814" y="62722"/>
                    <a:pt x="30814" y="62401"/>
                  </a:cubicBezTo>
                  <a:cubicBezTo>
                    <a:pt x="30814" y="62091"/>
                    <a:pt x="31064" y="61841"/>
                    <a:pt x="31373" y="61841"/>
                  </a:cubicBezTo>
                  <a:close/>
                  <a:moveTo>
                    <a:pt x="35100" y="61841"/>
                  </a:moveTo>
                  <a:cubicBezTo>
                    <a:pt x="35409" y="61841"/>
                    <a:pt x="35659" y="62091"/>
                    <a:pt x="35659" y="62401"/>
                  </a:cubicBezTo>
                  <a:cubicBezTo>
                    <a:pt x="35659" y="62722"/>
                    <a:pt x="35409" y="62972"/>
                    <a:pt x="35100" y="62972"/>
                  </a:cubicBezTo>
                  <a:cubicBezTo>
                    <a:pt x="34778" y="62972"/>
                    <a:pt x="34528" y="62722"/>
                    <a:pt x="34528" y="62401"/>
                  </a:cubicBezTo>
                  <a:cubicBezTo>
                    <a:pt x="34540" y="62079"/>
                    <a:pt x="34778" y="61841"/>
                    <a:pt x="35100" y="61841"/>
                  </a:cubicBezTo>
                  <a:close/>
                  <a:moveTo>
                    <a:pt x="38815" y="61841"/>
                  </a:moveTo>
                  <a:cubicBezTo>
                    <a:pt x="39112" y="61841"/>
                    <a:pt x="39386" y="62091"/>
                    <a:pt x="39386" y="62401"/>
                  </a:cubicBezTo>
                  <a:cubicBezTo>
                    <a:pt x="39386" y="62722"/>
                    <a:pt x="39124" y="62972"/>
                    <a:pt x="38815" y="62972"/>
                  </a:cubicBezTo>
                  <a:cubicBezTo>
                    <a:pt x="38517" y="62972"/>
                    <a:pt x="38255" y="62722"/>
                    <a:pt x="38255" y="62401"/>
                  </a:cubicBezTo>
                  <a:cubicBezTo>
                    <a:pt x="38267" y="62091"/>
                    <a:pt x="38505" y="61841"/>
                    <a:pt x="38815" y="61841"/>
                  </a:cubicBezTo>
                  <a:close/>
                  <a:moveTo>
                    <a:pt x="42553" y="61841"/>
                  </a:moveTo>
                  <a:cubicBezTo>
                    <a:pt x="42863" y="61841"/>
                    <a:pt x="43113" y="62091"/>
                    <a:pt x="43113" y="62401"/>
                  </a:cubicBezTo>
                  <a:cubicBezTo>
                    <a:pt x="43113" y="62722"/>
                    <a:pt x="42863" y="62972"/>
                    <a:pt x="42553" y="62972"/>
                  </a:cubicBezTo>
                  <a:cubicBezTo>
                    <a:pt x="42232" y="62972"/>
                    <a:pt x="41982" y="62722"/>
                    <a:pt x="41982" y="62401"/>
                  </a:cubicBezTo>
                  <a:cubicBezTo>
                    <a:pt x="41982" y="62079"/>
                    <a:pt x="42244" y="61841"/>
                    <a:pt x="42553" y="61841"/>
                  </a:cubicBezTo>
                  <a:close/>
                  <a:moveTo>
                    <a:pt x="46268" y="61841"/>
                  </a:moveTo>
                  <a:cubicBezTo>
                    <a:pt x="46565" y="61841"/>
                    <a:pt x="46839" y="62091"/>
                    <a:pt x="46839" y="62401"/>
                  </a:cubicBezTo>
                  <a:cubicBezTo>
                    <a:pt x="46839" y="62722"/>
                    <a:pt x="46589" y="62972"/>
                    <a:pt x="46268" y="62972"/>
                  </a:cubicBezTo>
                  <a:cubicBezTo>
                    <a:pt x="45970" y="62972"/>
                    <a:pt x="45708" y="62722"/>
                    <a:pt x="45708" y="62401"/>
                  </a:cubicBezTo>
                  <a:cubicBezTo>
                    <a:pt x="45720" y="62091"/>
                    <a:pt x="45958" y="61841"/>
                    <a:pt x="46268" y="61841"/>
                  </a:cubicBezTo>
                  <a:close/>
                  <a:moveTo>
                    <a:pt x="50006" y="61841"/>
                  </a:moveTo>
                  <a:cubicBezTo>
                    <a:pt x="50316" y="61841"/>
                    <a:pt x="50578" y="62091"/>
                    <a:pt x="50578" y="62401"/>
                  </a:cubicBezTo>
                  <a:cubicBezTo>
                    <a:pt x="50578" y="62722"/>
                    <a:pt x="50316" y="62972"/>
                    <a:pt x="50006" y="62972"/>
                  </a:cubicBezTo>
                  <a:cubicBezTo>
                    <a:pt x="49697" y="62972"/>
                    <a:pt x="49447" y="62722"/>
                    <a:pt x="49447" y="62401"/>
                  </a:cubicBezTo>
                  <a:cubicBezTo>
                    <a:pt x="49447" y="62079"/>
                    <a:pt x="49697" y="61841"/>
                    <a:pt x="50006" y="61841"/>
                  </a:cubicBezTo>
                  <a:close/>
                  <a:moveTo>
                    <a:pt x="53733" y="61841"/>
                  </a:moveTo>
                  <a:cubicBezTo>
                    <a:pt x="54031" y="61841"/>
                    <a:pt x="54293" y="62091"/>
                    <a:pt x="54293" y="62401"/>
                  </a:cubicBezTo>
                  <a:cubicBezTo>
                    <a:pt x="54293" y="62722"/>
                    <a:pt x="54043" y="62972"/>
                    <a:pt x="53733" y="62972"/>
                  </a:cubicBezTo>
                  <a:cubicBezTo>
                    <a:pt x="53412" y="62972"/>
                    <a:pt x="53162" y="62722"/>
                    <a:pt x="53162" y="62401"/>
                  </a:cubicBezTo>
                  <a:cubicBezTo>
                    <a:pt x="53173" y="62091"/>
                    <a:pt x="53412" y="61841"/>
                    <a:pt x="53733" y="61841"/>
                  </a:cubicBezTo>
                  <a:close/>
                  <a:moveTo>
                    <a:pt x="57460" y="61841"/>
                  </a:moveTo>
                  <a:cubicBezTo>
                    <a:pt x="57781" y="61841"/>
                    <a:pt x="58031" y="62091"/>
                    <a:pt x="58031" y="62401"/>
                  </a:cubicBezTo>
                  <a:cubicBezTo>
                    <a:pt x="58031" y="62722"/>
                    <a:pt x="57781" y="62972"/>
                    <a:pt x="57460" y="62972"/>
                  </a:cubicBezTo>
                  <a:cubicBezTo>
                    <a:pt x="57150" y="62972"/>
                    <a:pt x="56900" y="62722"/>
                    <a:pt x="56900" y="62401"/>
                  </a:cubicBezTo>
                  <a:cubicBezTo>
                    <a:pt x="56900" y="62079"/>
                    <a:pt x="57150" y="61841"/>
                    <a:pt x="57460" y="61841"/>
                  </a:cubicBezTo>
                  <a:close/>
                  <a:moveTo>
                    <a:pt x="61186" y="61841"/>
                  </a:moveTo>
                  <a:cubicBezTo>
                    <a:pt x="61484" y="61841"/>
                    <a:pt x="61746" y="62091"/>
                    <a:pt x="61746" y="62401"/>
                  </a:cubicBezTo>
                  <a:cubicBezTo>
                    <a:pt x="61746" y="62722"/>
                    <a:pt x="61496" y="62972"/>
                    <a:pt x="61186" y="62972"/>
                  </a:cubicBezTo>
                  <a:cubicBezTo>
                    <a:pt x="60877" y="62972"/>
                    <a:pt x="60615" y="62722"/>
                    <a:pt x="60615" y="62401"/>
                  </a:cubicBezTo>
                  <a:cubicBezTo>
                    <a:pt x="60639" y="62091"/>
                    <a:pt x="60877" y="61841"/>
                    <a:pt x="61186" y="61841"/>
                  </a:cubicBezTo>
                  <a:close/>
                  <a:moveTo>
                    <a:pt x="64925" y="61841"/>
                  </a:moveTo>
                  <a:cubicBezTo>
                    <a:pt x="65234" y="61841"/>
                    <a:pt x="65485" y="62091"/>
                    <a:pt x="65485" y="62401"/>
                  </a:cubicBezTo>
                  <a:cubicBezTo>
                    <a:pt x="65485" y="62722"/>
                    <a:pt x="65234" y="62972"/>
                    <a:pt x="64925" y="62972"/>
                  </a:cubicBezTo>
                  <a:cubicBezTo>
                    <a:pt x="64603" y="62972"/>
                    <a:pt x="64353" y="62722"/>
                    <a:pt x="64353" y="62401"/>
                  </a:cubicBezTo>
                  <a:cubicBezTo>
                    <a:pt x="64353" y="62079"/>
                    <a:pt x="64603" y="61841"/>
                    <a:pt x="64925" y="61841"/>
                  </a:cubicBezTo>
                  <a:close/>
                  <a:moveTo>
                    <a:pt x="68640" y="61841"/>
                  </a:moveTo>
                  <a:cubicBezTo>
                    <a:pt x="68937" y="61841"/>
                    <a:pt x="69211" y="62091"/>
                    <a:pt x="69211" y="62401"/>
                  </a:cubicBezTo>
                  <a:cubicBezTo>
                    <a:pt x="69211" y="62722"/>
                    <a:pt x="68949" y="62972"/>
                    <a:pt x="68640" y="62972"/>
                  </a:cubicBezTo>
                  <a:cubicBezTo>
                    <a:pt x="68330" y="62972"/>
                    <a:pt x="68080" y="62722"/>
                    <a:pt x="68080" y="62401"/>
                  </a:cubicBezTo>
                  <a:cubicBezTo>
                    <a:pt x="68092" y="62091"/>
                    <a:pt x="68330" y="61841"/>
                    <a:pt x="68640" y="61841"/>
                  </a:cubicBezTo>
                  <a:close/>
                  <a:moveTo>
                    <a:pt x="72366" y="61841"/>
                  </a:moveTo>
                  <a:cubicBezTo>
                    <a:pt x="72676" y="61841"/>
                    <a:pt x="72926" y="62091"/>
                    <a:pt x="72926" y="62401"/>
                  </a:cubicBezTo>
                  <a:cubicBezTo>
                    <a:pt x="72926" y="62722"/>
                    <a:pt x="72676" y="62972"/>
                    <a:pt x="72366" y="62972"/>
                  </a:cubicBezTo>
                  <a:cubicBezTo>
                    <a:pt x="72045" y="62972"/>
                    <a:pt x="71795" y="62722"/>
                    <a:pt x="71795" y="62401"/>
                  </a:cubicBezTo>
                  <a:cubicBezTo>
                    <a:pt x="71807" y="62079"/>
                    <a:pt x="72069" y="61841"/>
                    <a:pt x="72366" y="61841"/>
                  </a:cubicBezTo>
                  <a:close/>
                  <a:moveTo>
                    <a:pt x="76093" y="61841"/>
                  </a:moveTo>
                  <a:cubicBezTo>
                    <a:pt x="76391" y="61841"/>
                    <a:pt x="76664" y="62091"/>
                    <a:pt x="76664" y="62401"/>
                  </a:cubicBezTo>
                  <a:cubicBezTo>
                    <a:pt x="76664" y="62722"/>
                    <a:pt x="76403" y="62972"/>
                    <a:pt x="76093" y="62972"/>
                  </a:cubicBezTo>
                  <a:cubicBezTo>
                    <a:pt x="75795" y="62972"/>
                    <a:pt x="75533" y="62722"/>
                    <a:pt x="75533" y="62401"/>
                  </a:cubicBezTo>
                  <a:cubicBezTo>
                    <a:pt x="75533" y="62091"/>
                    <a:pt x="75783" y="61841"/>
                    <a:pt x="76093" y="61841"/>
                  </a:cubicBezTo>
                  <a:close/>
                  <a:moveTo>
                    <a:pt x="79712" y="61841"/>
                  </a:moveTo>
                  <a:cubicBezTo>
                    <a:pt x="80010" y="61841"/>
                    <a:pt x="80284" y="62091"/>
                    <a:pt x="80284" y="62401"/>
                  </a:cubicBezTo>
                  <a:cubicBezTo>
                    <a:pt x="80284" y="62722"/>
                    <a:pt x="80022" y="62972"/>
                    <a:pt x="79712" y="62972"/>
                  </a:cubicBezTo>
                  <a:cubicBezTo>
                    <a:pt x="79403" y="62972"/>
                    <a:pt x="79153" y="62722"/>
                    <a:pt x="79153" y="62401"/>
                  </a:cubicBezTo>
                  <a:cubicBezTo>
                    <a:pt x="79165" y="62091"/>
                    <a:pt x="79403" y="61841"/>
                    <a:pt x="79712" y="61841"/>
                  </a:cubicBezTo>
                  <a:close/>
                  <a:moveTo>
                    <a:pt x="83451" y="61841"/>
                  </a:moveTo>
                  <a:cubicBezTo>
                    <a:pt x="83761" y="61841"/>
                    <a:pt x="84011" y="62091"/>
                    <a:pt x="84011" y="62401"/>
                  </a:cubicBezTo>
                  <a:cubicBezTo>
                    <a:pt x="84011" y="62722"/>
                    <a:pt x="83761" y="62972"/>
                    <a:pt x="83451" y="62972"/>
                  </a:cubicBezTo>
                  <a:cubicBezTo>
                    <a:pt x="83141" y="62972"/>
                    <a:pt x="82880" y="62722"/>
                    <a:pt x="82880" y="62401"/>
                  </a:cubicBezTo>
                  <a:cubicBezTo>
                    <a:pt x="82880" y="62079"/>
                    <a:pt x="83141" y="61841"/>
                    <a:pt x="83451" y="61841"/>
                  </a:cubicBezTo>
                  <a:close/>
                  <a:moveTo>
                    <a:pt x="87166" y="61841"/>
                  </a:moveTo>
                  <a:cubicBezTo>
                    <a:pt x="87463" y="61841"/>
                    <a:pt x="87737" y="62091"/>
                    <a:pt x="87737" y="62401"/>
                  </a:cubicBezTo>
                  <a:cubicBezTo>
                    <a:pt x="87737" y="62722"/>
                    <a:pt x="87475" y="62972"/>
                    <a:pt x="87166" y="62972"/>
                  </a:cubicBezTo>
                  <a:cubicBezTo>
                    <a:pt x="86856" y="62972"/>
                    <a:pt x="86606" y="62722"/>
                    <a:pt x="86606" y="62401"/>
                  </a:cubicBezTo>
                  <a:cubicBezTo>
                    <a:pt x="86618" y="62091"/>
                    <a:pt x="86856" y="61841"/>
                    <a:pt x="87166" y="61841"/>
                  </a:cubicBezTo>
                  <a:close/>
                  <a:moveTo>
                    <a:pt x="90904" y="61841"/>
                  </a:moveTo>
                  <a:cubicBezTo>
                    <a:pt x="91214" y="61841"/>
                    <a:pt x="91464" y="62091"/>
                    <a:pt x="91464" y="62401"/>
                  </a:cubicBezTo>
                  <a:cubicBezTo>
                    <a:pt x="91464" y="62722"/>
                    <a:pt x="91214" y="62972"/>
                    <a:pt x="90904" y="62972"/>
                  </a:cubicBezTo>
                  <a:cubicBezTo>
                    <a:pt x="90595" y="62972"/>
                    <a:pt x="90345" y="62722"/>
                    <a:pt x="90345" y="62401"/>
                  </a:cubicBezTo>
                  <a:cubicBezTo>
                    <a:pt x="90345" y="62079"/>
                    <a:pt x="90595" y="61841"/>
                    <a:pt x="90904" y="61841"/>
                  </a:cubicBezTo>
                  <a:close/>
                  <a:moveTo>
                    <a:pt x="94631" y="61841"/>
                  </a:moveTo>
                  <a:cubicBezTo>
                    <a:pt x="94929" y="61841"/>
                    <a:pt x="95191" y="62091"/>
                    <a:pt x="95191" y="62401"/>
                  </a:cubicBezTo>
                  <a:cubicBezTo>
                    <a:pt x="95191" y="62722"/>
                    <a:pt x="94941" y="62972"/>
                    <a:pt x="94631" y="62972"/>
                  </a:cubicBezTo>
                  <a:cubicBezTo>
                    <a:pt x="94310" y="62972"/>
                    <a:pt x="94060" y="62722"/>
                    <a:pt x="94060" y="62401"/>
                  </a:cubicBezTo>
                  <a:cubicBezTo>
                    <a:pt x="94071" y="62091"/>
                    <a:pt x="94310" y="61841"/>
                    <a:pt x="94631" y="61841"/>
                  </a:cubicBezTo>
                  <a:close/>
                  <a:moveTo>
                    <a:pt x="98346" y="61841"/>
                  </a:moveTo>
                  <a:cubicBezTo>
                    <a:pt x="98655" y="61841"/>
                    <a:pt x="98905" y="62091"/>
                    <a:pt x="98905" y="62401"/>
                  </a:cubicBezTo>
                  <a:cubicBezTo>
                    <a:pt x="98905" y="62722"/>
                    <a:pt x="98655" y="62972"/>
                    <a:pt x="98346" y="62972"/>
                  </a:cubicBezTo>
                  <a:cubicBezTo>
                    <a:pt x="98036" y="62972"/>
                    <a:pt x="97786" y="62722"/>
                    <a:pt x="97786" y="62401"/>
                  </a:cubicBezTo>
                  <a:cubicBezTo>
                    <a:pt x="97798" y="62079"/>
                    <a:pt x="98036" y="61841"/>
                    <a:pt x="98346" y="61841"/>
                  </a:cubicBezTo>
                  <a:close/>
                  <a:moveTo>
                    <a:pt x="102084" y="61841"/>
                  </a:moveTo>
                  <a:cubicBezTo>
                    <a:pt x="102382" y="61841"/>
                    <a:pt x="102644" y="62091"/>
                    <a:pt x="102644" y="62401"/>
                  </a:cubicBezTo>
                  <a:cubicBezTo>
                    <a:pt x="102644" y="62722"/>
                    <a:pt x="102394" y="62972"/>
                    <a:pt x="102084" y="62972"/>
                  </a:cubicBezTo>
                  <a:cubicBezTo>
                    <a:pt x="101787" y="62972"/>
                    <a:pt x="101513" y="62722"/>
                    <a:pt x="101513" y="62401"/>
                  </a:cubicBezTo>
                  <a:cubicBezTo>
                    <a:pt x="101513" y="62091"/>
                    <a:pt x="101775" y="61841"/>
                    <a:pt x="102084" y="61841"/>
                  </a:cubicBezTo>
                  <a:close/>
                  <a:moveTo>
                    <a:pt x="105799" y="61841"/>
                  </a:moveTo>
                  <a:cubicBezTo>
                    <a:pt x="106121" y="61841"/>
                    <a:pt x="106371" y="62091"/>
                    <a:pt x="106371" y="62401"/>
                  </a:cubicBezTo>
                  <a:cubicBezTo>
                    <a:pt x="106371" y="62722"/>
                    <a:pt x="106109" y="62972"/>
                    <a:pt x="105799" y="62972"/>
                  </a:cubicBezTo>
                  <a:cubicBezTo>
                    <a:pt x="105490" y="62972"/>
                    <a:pt x="105239" y="62722"/>
                    <a:pt x="105239" y="62401"/>
                  </a:cubicBezTo>
                  <a:cubicBezTo>
                    <a:pt x="105251" y="62079"/>
                    <a:pt x="105490" y="61841"/>
                    <a:pt x="105799" y="61841"/>
                  </a:cubicBezTo>
                  <a:close/>
                  <a:moveTo>
                    <a:pt x="109538" y="61841"/>
                  </a:moveTo>
                  <a:cubicBezTo>
                    <a:pt x="109835" y="61841"/>
                    <a:pt x="110109" y="62091"/>
                    <a:pt x="110109" y="62401"/>
                  </a:cubicBezTo>
                  <a:cubicBezTo>
                    <a:pt x="110109" y="62722"/>
                    <a:pt x="109847" y="62972"/>
                    <a:pt x="109538" y="62972"/>
                  </a:cubicBezTo>
                  <a:cubicBezTo>
                    <a:pt x="109228" y="62972"/>
                    <a:pt x="108978" y="62722"/>
                    <a:pt x="108978" y="62401"/>
                  </a:cubicBezTo>
                  <a:cubicBezTo>
                    <a:pt x="108978" y="62091"/>
                    <a:pt x="109228" y="61841"/>
                    <a:pt x="109538" y="61841"/>
                  </a:cubicBezTo>
                  <a:close/>
                  <a:moveTo>
                    <a:pt x="113264" y="61841"/>
                  </a:moveTo>
                  <a:cubicBezTo>
                    <a:pt x="113574" y="61841"/>
                    <a:pt x="113824" y="62091"/>
                    <a:pt x="113824" y="62401"/>
                  </a:cubicBezTo>
                  <a:cubicBezTo>
                    <a:pt x="113824" y="62722"/>
                    <a:pt x="113574" y="62972"/>
                    <a:pt x="113264" y="62972"/>
                  </a:cubicBezTo>
                  <a:cubicBezTo>
                    <a:pt x="112943" y="62972"/>
                    <a:pt x="112693" y="62722"/>
                    <a:pt x="112693" y="62401"/>
                  </a:cubicBezTo>
                  <a:cubicBezTo>
                    <a:pt x="112705" y="62079"/>
                    <a:pt x="112943" y="61841"/>
                    <a:pt x="113264" y="61841"/>
                  </a:cubicBezTo>
                  <a:close/>
                  <a:moveTo>
                    <a:pt x="116991" y="61841"/>
                  </a:moveTo>
                  <a:cubicBezTo>
                    <a:pt x="117289" y="61841"/>
                    <a:pt x="117562" y="62091"/>
                    <a:pt x="117562" y="62401"/>
                  </a:cubicBezTo>
                  <a:cubicBezTo>
                    <a:pt x="117562" y="62722"/>
                    <a:pt x="117312" y="62972"/>
                    <a:pt x="116991" y="62972"/>
                  </a:cubicBezTo>
                  <a:cubicBezTo>
                    <a:pt x="116681" y="62972"/>
                    <a:pt x="116431" y="62722"/>
                    <a:pt x="116431" y="62401"/>
                  </a:cubicBezTo>
                  <a:cubicBezTo>
                    <a:pt x="116431" y="62091"/>
                    <a:pt x="116681" y="61841"/>
                    <a:pt x="116991" y="61841"/>
                  </a:cubicBezTo>
                  <a:close/>
                  <a:moveTo>
                    <a:pt x="120718" y="61841"/>
                  </a:moveTo>
                  <a:cubicBezTo>
                    <a:pt x="121027" y="61841"/>
                    <a:pt x="121277" y="62091"/>
                    <a:pt x="121277" y="62401"/>
                  </a:cubicBezTo>
                  <a:cubicBezTo>
                    <a:pt x="121277" y="62722"/>
                    <a:pt x="121027" y="62972"/>
                    <a:pt x="120718" y="62972"/>
                  </a:cubicBezTo>
                  <a:cubicBezTo>
                    <a:pt x="120408" y="62972"/>
                    <a:pt x="120146" y="62722"/>
                    <a:pt x="120146" y="62401"/>
                  </a:cubicBezTo>
                  <a:cubicBezTo>
                    <a:pt x="120170" y="62079"/>
                    <a:pt x="120420" y="61841"/>
                    <a:pt x="120718" y="61841"/>
                  </a:cubicBezTo>
                  <a:close/>
                  <a:moveTo>
                    <a:pt x="124456" y="61841"/>
                  </a:moveTo>
                  <a:cubicBezTo>
                    <a:pt x="124754" y="61841"/>
                    <a:pt x="125016" y="62091"/>
                    <a:pt x="125016" y="62401"/>
                  </a:cubicBezTo>
                  <a:cubicBezTo>
                    <a:pt x="125016" y="62722"/>
                    <a:pt x="124766" y="62972"/>
                    <a:pt x="124456" y="62972"/>
                  </a:cubicBezTo>
                  <a:cubicBezTo>
                    <a:pt x="124135" y="62972"/>
                    <a:pt x="123885" y="62722"/>
                    <a:pt x="123885" y="62401"/>
                  </a:cubicBezTo>
                  <a:cubicBezTo>
                    <a:pt x="123885" y="62091"/>
                    <a:pt x="124135" y="61841"/>
                    <a:pt x="124456" y="61841"/>
                  </a:cubicBezTo>
                  <a:close/>
                  <a:moveTo>
                    <a:pt x="128171" y="61841"/>
                  </a:moveTo>
                  <a:cubicBezTo>
                    <a:pt x="128480" y="61841"/>
                    <a:pt x="128742" y="62091"/>
                    <a:pt x="128742" y="62401"/>
                  </a:cubicBezTo>
                  <a:cubicBezTo>
                    <a:pt x="128742" y="62722"/>
                    <a:pt x="128480" y="62972"/>
                    <a:pt x="128171" y="62972"/>
                  </a:cubicBezTo>
                  <a:cubicBezTo>
                    <a:pt x="127861" y="62972"/>
                    <a:pt x="127611" y="62722"/>
                    <a:pt x="127611" y="62401"/>
                  </a:cubicBezTo>
                  <a:cubicBezTo>
                    <a:pt x="127611" y="62079"/>
                    <a:pt x="127861" y="61841"/>
                    <a:pt x="128171" y="61841"/>
                  </a:cubicBezTo>
                  <a:close/>
                  <a:moveTo>
                    <a:pt x="131898" y="61841"/>
                  </a:moveTo>
                  <a:cubicBezTo>
                    <a:pt x="132195" y="61841"/>
                    <a:pt x="132457" y="62091"/>
                    <a:pt x="132457" y="62401"/>
                  </a:cubicBezTo>
                  <a:cubicBezTo>
                    <a:pt x="132457" y="62722"/>
                    <a:pt x="132207" y="62972"/>
                    <a:pt x="131898" y="62972"/>
                  </a:cubicBezTo>
                  <a:cubicBezTo>
                    <a:pt x="131600" y="62972"/>
                    <a:pt x="131326" y="62722"/>
                    <a:pt x="131326" y="62401"/>
                  </a:cubicBezTo>
                  <a:cubicBezTo>
                    <a:pt x="131338" y="62091"/>
                    <a:pt x="131576" y="61841"/>
                    <a:pt x="131898" y="61841"/>
                  </a:cubicBezTo>
                  <a:close/>
                  <a:moveTo>
                    <a:pt x="135624" y="61841"/>
                  </a:moveTo>
                  <a:cubicBezTo>
                    <a:pt x="135946" y="61841"/>
                    <a:pt x="136196" y="62091"/>
                    <a:pt x="136196" y="62401"/>
                  </a:cubicBezTo>
                  <a:cubicBezTo>
                    <a:pt x="136196" y="62722"/>
                    <a:pt x="135934" y="62972"/>
                    <a:pt x="135624" y="62972"/>
                  </a:cubicBezTo>
                  <a:cubicBezTo>
                    <a:pt x="135315" y="62972"/>
                    <a:pt x="135065" y="62722"/>
                    <a:pt x="135065" y="62401"/>
                  </a:cubicBezTo>
                  <a:cubicBezTo>
                    <a:pt x="135065" y="62079"/>
                    <a:pt x="135315" y="61841"/>
                    <a:pt x="135624" y="61841"/>
                  </a:cubicBezTo>
                  <a:close/>
                  <a:moveTo>
                    <a:pt x="139351" y="61841"/>
                  </a:moveTo>
                  <a:cubicBezTo>
                    <a:pt x="139649" y="61841"/>
                    <a:pt x="139910" y="62091"/>
                    <a:pt x="139910" y="62401"/>
                  </a:cubicBezTo>
                  <a:cubicBezTo>
                    <a:pt x="139910" y="62722"/>
                    <a:pt x="139660" y="62972"/>
                    <a:pt x="139351" y="62972"/>
                  </a:cubicBezTo>
                  <a:cubicBezTo>
                    <a:pt x="139053" y="62972"/>
                    <a:pt x="138779" y="62722"/>
                    <a:pt x="138779" y="62401"/>
                  </a:cubicBezTo>
                  <a:cubicBezTo>
                    <a:pt x="138803" y="62091"/>
                    <a:pt x="139041" y="61841"/>
                    <a:pt x="139351" y="61841"/>
                  </a:cubicBezTo>
                  <a:close/>
                  <a:moveTo>
                    <a:pt x="143089" y="61841"/>
                  </a:moveTo>
                  <a:cubicBezTo>
                    <a:pt x="143399" y="61841"/>
                    <a:pt x="143649" y="62091"/>
                    <a:pt x="143649" y="62401"/>
                  </a:cubicBezTo>
                  <a:cubicBezTo>
                    <a:pt x="143649" y="62722"/>
                    <a:pt x="143399" y="62972"/>
                    <a:pt x="143089" y="62972"/>
                  </a:cubicBezTo>
                  <a:cubicBezTo>
                    <a:pt x="142768" y="62972"/>
                    <a:pt x="142518" y="62722"/>
                    <a:pt x="142518" y="62401"/>
                  </a:cubicBezTo>
                  <a:cubicBezTo>
                    <a:pt x="142518" y="62079"/>
                    <a:pt x="142768" y="61841"/>
                    <a:pt x="143089" y="61841"/>
                  </a:cubicBezTo>
                  <a:close/>
                  <a:moveTo>
                    <a:pt x="146804" y="61841"/>
                  </a:moveTo>
                  <a:cubicBezTo>
                    <a:pt x="147102" y="61841"/>
                    <a:pt x="147376" y="62091"/>
                    <a:pt x="147376" y="62401"/>
                  </a:cubicBezTo>
                  <a:cubicBezTo>
                    <a:pt x="147376" y="62722"/>
                    <a:pt x="147114" y="62972"/>
                    <a:pt x="146804" y="62972"/>
                  </a:cubicBezTo>
                  <a:cubicBezTo>
                    <a:pt x="146495" y="62972"/>
                    <a:pt x="146245" y="62722"/>
                    <a:pt x="146245" y="62401"/>
                  </a:cubicBezTo>
                  <a:cubicBezTo>
                    <a:pt x="146257" y="62091"/>
                    <a:pt x="146495" y="61841"/>
                    <a:pt x="146804" y="61841"/>
                  </a:cubicBezTo>
                  <a:close/>
                  <a:moveTo>
                    <a:pt x="150543" y="61841"/>
                  </a:moveTo>
                  <a:cubicBezTo>
                    <a:pt x="150852" y="61841"/>
                    <a:pt x="151102" y="62091"/>
                    <a:pt x="151102" y="62401"/>
                  </a:cubicBezTo>
                  <a:cubicBezTo>
                    <a:pt x="151102" y="62722"/>
                    <a:pt x="150852" y="62972"/>
                    <a:pt x="150543" y="62972"/>
                  </a:cubicBezTo>
                  <a:cubicBezTo>
                    <a:pt x="150233" y="62972"/>
                    <a:pt x="149971" y="62722"/>
                    <a:pt x="149971" y="62401"/>
                  </a:cubicBezTo>
                  <a:cubicBezTo>
                    <a:pt x="149971" y="62079"/>
                    <a:pt x="150233" y="61841"/>
                    <a:pt x="150543" y="61841"/>
                  </a:cubicBezTo>
                  <a:close/>
                  <a:moveTo>
                    <a:pt x="154258" y="61841"/>
                  </a:moveTo>
                  <a:cubicBezTo>
                    <a:pt x="154555" y="61841"/>
                    <a:pt x="154829" y="62091"/>
                    <a:pt x="154829" y="62401"/>
                  </a:cubicBezTo>
                  <a:cubicBezTo>
                    <a:pt x="154829" y="62722"/>
                    <a:pt x="154567" y="62972"/>
                    <a:pt x="154258" y="62972"/>
                  </a:cubicBezTo>
                  <a:cubicBezTo>
                    <a:pt x="153948" y="62972"/>
                    <a:pt x="153698" y="62722"/>
                    <a:pt x="153698" y="62401"/>
                  </a:cubicBezTo>
                  <a:cubicBezTo>
                    <a:pt x="153710" y="62091"/>
                    <a:pt x="153948" y="61841"/>
                    <a:pt x="154258" y="61841"/>
                  </a:cubicBezTo>
                  <a:close/>
                  <a:moveTo>
                    <a:pt x="3405" y="63698"/>
                  </a:moveTo>
                  <a:cubicBezTo>
                    <a:pt x="3703" y="63698"/>
                    <a:pt x="3977" y="63948"/>
                    <a:pt x="3977" y="64270"/>
                  </a:cubicBezTo>
                  <a:cubicBezTo>
                    <a:pt x="3977" y="64568"/>
                    <a:pt x="3727" y="64829"/>
                    <a:pt x="3405" y="64829"/>
                  </a:cubicBezTo>
                  <a:cubicBezTo>
                    <a:pt x="3096" y="64829"/>
                    <a:pt x="2846" y="64579"/>
                    <a:pt x="2846" y="64270"/>
                  </a:cubicBezTo>
                  <a:cubicBezTo>
                    <a:pt x="2858" y="63937"/>
                    <a:pt x="3096" y="63698"/>
                    <a:pt x="3405" y="63698"/>
                  </a:cubicBezTo>
                  <a:close/>
                  <a:moveTo>
                    <a:pt x="7132" y="63698"/>
                  </a:moveTo>
                  <a:cubicBezTo>
                    <a:pt x="7430" y="63698"/>
                    <a:pt x="7692" y="63948"/>
                    <a:pt x="7692" y="64270"/>
                  </a:cubicBezTo>
                  <a:cubicBezTo>
                    <a:pt x="7692" y="64568"/>
                    <a:pt x="7442" y="64829"/>
                    <a:pt x="7132" y="64829"/>
                  </a:cubicBezTo>
                  <a:cubicBezTo>
                    <a:pt x="6834" y="64829"/>
                    <a:pt x="6560" y="64579"/>
                    <a:pt x="6560" y="64270"/>
                  </a:cubicBezTo>
                  <a:cubicBezTo>
                    <a:pt x="6584" y="63937"/>
                    <a:pt x="6822" y="63698"/>
                    <a:pt x="7132" y="63698"/>
                  </a:cubicBezTo>
                  <a:close/>
                  <a:moveTo>
                    <a:pt x="10871" y="63698"/>
                  </a:moveTo>
                  <a:cubicBezTo>
                    <a:pt x="11168" y="63698"/>
                    <a:pt x="11430" y="63948"/>
                    <a:pt x="11430" y="64270"/>
                  </a:cubicBezTo>
                  <a:cubicBezTo>
                    <a:pt x="11430" y="64568"/>
                    <a:pt x="11180" y="64829"/>
                    <a:pt x="10871" y="64829"/>
                  </a:cubicBezTo>
                  <a:cubicBezTo>
                    <a:pt x="10573" y="64829"/>
                    <a:pt x="10299" y="64579"/>
                    <a:pt x="10299" y="64270"/>
                  </a:cubicBezTo>
                  <a:cubicBezTo>
                    <a:pt x="10299" y="63937"/>
                    <a:pt x="10549" y="63698"/>
                    <a:pt x="10871" y="63698"/>
                  </a:cubicBezTo>
                  <a:close/>
                  <a:moveTo>
                    <a:pt x="14585" y="63698"/>
                  </a:moveTo>
                  <a:cubicBezTo>
                    <a:pt x="14883" y="63698"/>
                    <a:pt x="15157" y="63948"/>
                    <a:pt x="15157" y="64270"/>
                  </a:cubicBezTo>
                  <a:cubicBezTo>
                    <a:pt x="15157" y="64568"/>
                    <a:pt x="14895" y="64829"/>
                    <a:pt x="14585" y="64829"/>
                  </a:cubicBezTo>
                  <a:cubicBezTo>
                    <a:pt x="14288" y="64829"/>
                    <a:pt x="14014" y="64579"/>
                    <a:pt x="14014" y="64270"/>
                  </a:cubicBezTo>
                  <a:cubicBezTo>
                    <a:pt x="14038" y="63937"/>
                    <a:pt x="14276" y="63698"/>
                    <a:pt x="14585" y="63698"/>
                  </a:cubicBezTo>
                  <a:close/>
                  <a:moveTo>
                    <a:pt x="18324" y="63698"/>
                  </a:moveTo>
                  <a:cubicBezTo>
                    <a:pt x="18622" y="63698"/>
                    <a:pt x="18883" y="63948"/>
                    <a:pt x="18883" y="64270"/>
                  </a:cubicBezTo>
                  <a:cubicBezTo>
                    <a:pt x="18883" y="64568"/>
                    <a:pt x="18633" y="64829"/>
                    <a:pt x="18324" y="64829"/>
                  </a:cubicBezTo>
                  <a:cubicBezTo>
                    <a:pt x="18026" y="64829"/>
                    <a:pt x="17752" y="64579"/>
                    <a:pt x="17752" y="64270"/>
                  </a:cubicBezTo>
                  <a:cubicBezTo>
                    <a:pt x="17752" y="63937"/>
                    <a:pt x="18014" y="63698"/>
                    <a:pt x="18324" y="63698"/>
                  </a:cubicBezTo>
                  <a:close/>
                  <a:moveTo>
                    <a:pt x="22039" y="63698"/>
                  </a:moveTo>
                  <a:cubicBezTo>
                    <a:pt x="22336" y="63698"/>
                    <a:pt x="22610" y="63948"/>
                    <a:pt x="22610" y="64270"/>
                  </a:cubicBezTo>
                  <a:cubicBezTo>
                    <a:pt x="22610" y="64568"/>
                    <a:pt x="22360" y="64829"/>
                    <a:pt x="22039" y="64829"/>
                  </a:cubicBezTo>
                  <a:cubicBezTo>
                    <a:pt x="21729" y="64829"/>
                    <a:pt x="21479" y="64579"/>
                    <a:pt x="21479" y="64270"/>
                  </a:cubicBezTo>
                  <a:cubicBezTo>
                    <a:pt x="21491" y="63937"/>
                    <a:pt x="21729" y="63698"/>
                    <a:pt x="22039" y="63698"/>
                  </a:cubicBezTo>
                  <a:close/>
                  <a:moveTo>
                    <a:pt x="25777" y="63698"/>
                  </a:moveTo>
                  <a:cubicBezTo>
                    <a:pt x="26075" y="63698"/>
                    <a:pt x="26349" y="63948"/>
                    <a:pt x="26349" y="64270"/>
                  </a:cubicBezTo>
                  <a:cubicBezTo>
                    <a:pt x="26349" y="64568"/>
                    <a:pt x="26087" y="64829"/>
                    <a:pt x="25777" y="64829"/>
                  </a:cubicBezTo>
                  <a:cubicBezTo>
                    <a:pt x="25468" y="64829"/>
                    <a:pt x="25206" y="64579"/>
                    <a:pt x="25206" y="64270"/>
                  </a:cubicBezTo>
                  <a:cubicBezTo>
                    <a:pt x="25218" y="63937"/>
                    <a:pt x="25468" y="63698"/>
                    <a:pt x="25777" y="63698"/>
                  </a:cubicBezTo>
                  <a:close/>
                  <a:moveTo>
                    <a:pt x="29504" y="63698"/>
                  </a:moveTo>
                  <a:cubicBezTo>
                    <a:pt x="29801" y="63698"/>
                    <a:pt x="30063" y="63948"/>
                    <a:pt x="30063" y="64270"/>
                  </a:cubicBezTo>
                  <a:cubicBezTo>
                    <a:pt x="30063" y="64568"/>
                    <a:pt x="29813" y="64829"/>
                    <a:pt x="29504" y="64829"/>
                  </a:cubicBezTo>
                  <a:cubicBezTo>
                    <a:pt x="29182" y="64829"/>
                    <a:pt x="28932" y="64579"/>
                    <a:pt x="28932" y="64270"/>
                  </a:cubicBezTo>
                  <a:cubicBezTo>
                    <a:pt x="28944" y="63937"/>
                    <a:pt x="29182" y="63698"/>
                    <a:pt x="29504" y="63698"/>
                  </a:cubicBezTo>
                  <a:close/>
                  <a:moveTo>
                    <a:pt x="33230" y="63698"/>
                  </a:moveTo>
                  <a:cubicBezTo>
                    <a:pt x="33528" y="63698"/>
                    <a:pt x="33802" y="63948"/>
                    <a:pt x="33802" y="64270"/>
                  </a:cubicBezTo>
                  <a:cubicBezTo>
                    <a:pt x="33802" y="64568"/>
                    <a:pt x="33552" y="64829"/>
                    <a:pt x="33230" y="64829"/>
                  </a:cubicBezTo>
                  <a:cubicBezTo>
                    <a:pt x="32921" y="64829"/>
                    <a:pt x="32671" y="64579"/>
                    <a:pt x="32671" y="64270"/>
                  </a:cubicBezTo>
                  <a:cubicBezTo>
                    <a:pt x="32671" y="63937"/>
                    <a:pt x="32921" y="63698"/>
                    <a:pt x="33230" y="63698"/>
                  </a:cubicBezTo>
                  <a:close/>
                  <a:moveTo>
                    <a:pt x="36957" y="63698"/>
                  </a:moveTo>
                  <a:cubicBezTo>
                    <a:pt x="37255" y="63698"/>
                    <a:pt x="37517" y="63948"/>
                    <a:pt x="37517" y="64270"/>
                  </a:cubicBezTo>
                  <a:cubicBezTo>
                    <a:pt x="37517" y="64568"/>
                    <a:pt x="37267" y="64829"/>
                    <a:pt x="36957" y="64829"/>
                  </a:cubicBezTo>
                  <a:cubicBezTo>
                    <a:pt x="36648" y="64829"/>
                    <a:pt x="36386" y="64579"/>
                    <a:pt x="36386" y="64270"/>
                  </a:cubicBezTo>
                  <a:cubicBezTo>
                    <a:pt x="36409" y="63937"/>
                    <a:pt x="36648" y="63698"/>
                    <a:pt x="36957" y="63698"/>
                  </a:cubicBezTo>
                  <a:close/>
                  <a:moveTo>
                    <a:pt x="40672" y="63698"/>
                  </a:moveTo>
                  <a:cubicBezTo>
                    <a:pt x="40970" y="63698"/>
                    <a:pt x="41243" y="63948"/>
                    <a:pt x="41243" y="64270"/>
                  </a:cubicBezTo>
                  <a:cubicBezTo>
                    <a:pt x="41243" y="64568"/>
                    <a:pt x="40993" y="64829"/>
                    <a:pt x="40672" y="64829"/>
                  </a:cubicBezTo>
                  <a:cubicBezTo>
                    <a:pt x="40374" y="64829"/>
                    <a:pt x="40112" y="64579"/>
                    <a:pt x="40112" y="64270"/>
                  </a:cubicBezTo>
                  <a:cubicBezTo>
                    <a:pt x="40124" y="63937"/>
                    <a:pt x="40362" y="63698"/>
                    <a:pt x="40672" y="63698"/>
                  </a:cubicBezTo>
                  <a:close/>
                  <a:moveTo>
                    <a:pt x="44410" y="63698"/>
                  </a:moveTo>
                  <a:cubicBezTo>
                    <a:pt x="44708" y="63698"/>
                    <a:pt x="44982" y="63948"/>
                    <a:pt x="44982" y="64270"/>
                  </a:cubicBezTo>
                  <a:cubicBezTo>
                    <a:pt x="44982" y="64568"/>
                    <a:pt x="44720" y="64829"/>
                    <a:pt x="44410" y="64829"/>
                  </a:cubicBezTo>
                  <a:cubicBezTo>
                    <a:pt x="44113" y="64829"/>
                    <a:pt x="43851" y="64579"/>
                    <a:pt x="43851" y="64270"/>
                  </a:cubicBezTo>
                  <a:cubicBezTo>
                    <a:pt x="43851" y="63937"/>
                    <a:pt x="44101" y="63698"/>
                    <a:pt x="44410" y="63698"/>
                  </a:cubicBezTo>
                  <a:close/>
                  <a:moveTo>
                    <a:pt x="48137" y="63698"/>
                  </a:moveTo>
                  <a:cubicBezTo>
                    <a:pt x="48435" y="63698"/>
                    <a:pt x="48697" y="63948"/>
                    <a:pt x="48697" y="64270"/>
                  </a:cubicBezTo>
                  <a:cubicBezTo>
                    <a:pt x="48697" y="64568"/>
                    <a:pt x="48447" y="64829"/>
                    <a:pt x="48137" y="64829"/>
                  </a:cubicBezTo>
                  <a:cubicBezTo>
                    <a:pt x="47839" y="64829"/>
                    <a:pt x="47566" y="64579"/>
                    <a:pt x="47566" y="64270"/>
                  </a:cubicBezTo>
                  <a:cubicBezTo>
                    <a:pt x="47578" y="63937"/>
                    <a:pt x="47839" y="63698"/>
                    <a:pt x="48137" y="63698"/>
                  </a:cubicBezTo>
                  <a:close/>
                  <a:moveTo>
                    <a:pt x="51864" y="63698"/>
                  </a:moveTo>
                  <a:cubicBezTo>
                    <a:pt x="52161" y="63698"/>
                    <a:pt x="52435" y="63948"/>
                    <a:pt x="52435" y="64270"/>
                  </a:cubicBezTo>
                  <a:cubicBezTo>
                    <a:pt x="52435" y="64568"/>
                    <a:pt x="52185" y="64829"/>
                    <a:pt x="51864" y="64829"/>
                  </a:cubicBezTo>
                  <a:cubicBezTo>
                    <a:pt x="51566" y="64829"/>
                    <a:pt x="51304" y="64579"/>
                    <a:pt x="51304" y="64270"/>
                  </a:cubicBezTo>
                  <a:cubicBezTo>
                    <a:pt x="51304" y="63937"/>
                    <a:pt x="51554" y="63698"/>
                    <a:pt x="51864" y="63698"/>
                  </a:cubicBezTo>
                  <a:close/>
                  <a:moveTo>
                    <a:pt x="55602" y="63698"/>
                  </a:moveTo>
                  <a:cubicBezTo>
                    <a:pt x="55900" y="63698"/>
                    <a:pt x="56174" y="63948"/>
                    <a:pt x="56174" y="64270"/>
                  </a:cubicBezTo>
                  <a:cubicBezTo>
                    <a:pt x="56174" y="64568"/>
                    <a:pt x="55912" y="64829"/>
                    <a:pt x="55602" y="64829"/>
                  </a:cubicBezTo>
                  <a:cubicBezTo>
                    <a:pt x="55293" y="64829"/>
                    <a:pt x="55043" y="64579"/>
                    <a:pt x="55043" y="64270"/>
                  </a:cubicBezTo>
                  <a:cubicBezTo>
                    <a:pt x="55043" y="63937"/>
                    <a:pt x="55293" y="63698"/>
                    <a:pt x="55602" y="63698"/>
                  </a:cubicBezTo>
                  <a:close/>
                  <a:moveTo>
                    <a:pt x="59329" y="63698"/>
                  </a:moveTo>
                  <a:cubicBezTo>
                    <a:pt x="59627" y="63698"/>
                    <a:pt x="59889" y="63948"/>
                    <a:pt x="59889" y="64270"/>
                  </a:cubicBezTo>
                  <a:cubicBezTo>
                    <a:pt x="59889" y="64568"/>
                    <a:pt x="59639" y="64829"/>
                    <a:pt x="59329" y="64829"/>
                  </a:cubicBezTo>
                  <a:cubicBezTo>
                    <a:pt x="59008" y="64829"/>
                    <a:pt x="58757" y="64579"/>
                    <a:pt x="58757" y="64270"/>
                  </a:cubicBezTo>
                  <a:cubicBezTo>
                    <a:pt x="58757" y="63937"/>
                    <a:pt x="59008" y="63698"/>
                    <a:pt x="59329" y="63698"/>
                  </a:cubicBezTo>
                  <a:close/>
                  <a:moveTo>
                    <a:pt x="63056" y="63698"/>
                  </a:moveTo>
                  <a:cubicBezTo>
                    <a:pt x="63353" y="63698"/>
                    <a:pt x="63627" y="63948"/>
                    <a:pt x="63627" y="64270"/>
                  </a:cubicBezTo>
                  <a:cubicBezTo>
                    <a:pt x="63627" y="64568"/>
                    <a:pt x="63377" y="64829"/>
                    <a:pt x="63056" y="64829"/>
                  </a:cubicBezTo>
                  <a:cubicBezTo>
                    <a:pt x="62746" y="64829"/>
                    <a:pt x="62496" y="64579"/>
                    <a:pt x="62496" y="64270"/>
                  </a:cubicBezTo>
                  <a:cubicBezTo>
                    <a:pt x="62496" y="63937"/>
                    <a:pt x="62746" y="63698"/>
                    <a:pt x="63056" y="63698"/>
                  </a:cubicBezTo>
                  <a:close/>
                  <a:moveTo>
                    <a:pt x="66782" y="63698"/>
                  </a:moveTo>
                  <a:cubicBezTo>
                    <a:pt x="67080" y="63698"/>
                    <a:pt x="67342" y="63948"/>
                    <a:pt x="67342" y="64270"/>
                  </a:cubicBezTo>
                  <a:cubicBezTo>
                    <a:pt x="67342" y="64568"/>
                    <a:pt x="67092" y="64829"/>
                    <a:pt x="66782" y="64829"/>
                  </a:cubicBezTo>
                  <a:cubicBezTo>
                    <a:pt x="66473" y="64829"/>
                    <a:pt x="66211" y="64579"/>
                    <a:pt x="66211" y="64270"/>
                  </a:cubicBezTo>
                  <a:cubicBezTo>
                    <a:pt x="66235" y="63937"/>
                    <a:pt x="66473" y="63698"/>
                    <a:pt x="66782" y="63698"/>
                  </a:cubicBezTo>
                  <a:close/>
                  <a:moveTo>
                    <a:pt x="70509" y="63698"/>
                  </a:moveTo>
                  <a:cubicBezTo>
                    <a:pt x="70807" y="63698"/>
                    <a:pt x="71080" y="63948"/>
                    <a:pt x="71080" y="64270"/>
                  </a:cubicBezTo>
                  <a:cubicBezTo>
                    <a:pt x="71080" y="64568"/>
                    <a:pt x="70830" y="64829"/>
                    <a:pt x="70509" y="64829"/>
                  </a:cubicBezTo>
                  <a:cubicBezTo>
                    <a:pt x="70199" y="64829"/>
                    <a:pt x="69949" y="64579"/>
                    <a:pt x="69949" y="64270"/>
                  </a:cubicBezTo>
                  <a:cubicBezTo>
                    <a:pt x="69949" y="63937"/>
                    <a:pt x="70199" y="63698"/>
                    <a:pt x="70509" y="63698"/>
                  </a:cubicBezTo>
                  <a:close/>
                  <a:moveTo>
                    <a:pt x="74236" y="63698"/>
                  </a:moveTo>
                  <a:cubicBezTo>
                    <a:pt x="74533" y="63698"/>
                    <a:pt x="74795" y="63948"/>
                    <a:pt x="74795" y="64270"/>
                  </a:cubicBezTo>
                  <a:cubicBezTo>
                    <a:pt x="74795" y="64568"/>
                    <a:pt x="74545" y="64829"/>
                    <a:pt x="74236" y="64829"/>
                  </a:cubicBezTo>
                  <a:cubicBezTo>
                    <a:pt x="73938" y="64829"/>
                    <a:pt x="73676" y="64579"/>
                    <a:pt x="73676" y="64270"/>
                  </a:cubicBezTo>
                  <a:cubicBezTo>
                    <a:pt x="73676" y="63937"/>
                    <a:pt x="73926" y="63698"/>
                    <a:pt x="74236" y="63698"/>
                  </a:cubicBezTo>
                  <a:close/>
                  <a:moveTo>
                    <a:pt x="77855" y="63698"/>
                  </a:moveTo>
                  <a:cubicBezTo>
                    <a:pt x="78153" y="63698"/>
                    <a:pt x="78415" y="63948"/>
                    <a:pt x="78415" y="64270"/>
                  </a:cubicBezTo>
                  <a:cubicBezTo>
                    <a:pt x="78415" y="64568"/>
                    <a:pt x="78165" y="64829"/>
                    <a:pt x="77855" y="64829"/>
                  </a:cubicBezTo>
                  <a:cubicBezTo>
                    <a:pt x="77546" y="64829"/>
                    <a:pt x="77284" y="64579"/>
                    <a:pt x="77284" y="64270"/>
                  </a:cubicBezTo>
                  <a:cubicBezTo>
                    <a:pt x="77284" y="63937"/>
                    <a:pt x="77546" y="63698"/>
                    <a:pt x="77855" y="63698"/>
                  </a:cubicBezTo>
                  <a:close/>
                  <a:moveTo>
                    <a:pt x="81570" y="63698"/>
                  </a:moveTo>
                  <a:cubicBezTo>
                    <a:pt x="81868" y="63698"/>
                    <a:pt x="82141" y="63948"/>
                    <a:pt x="82141" y="64270"/>
                  </a:cubicBezTo>
                  <a:cubicBezTo>
                    <a:pt x="82141" y="64568"/>
                    <a:pt x="81879" y="64829"/>
                    <a:pt x="81570" y="64829"/>
                  </a:cubicBezTo>
                  <a:cubicBezTo>
                    <a:pt x="81260" y="64829"/>
                    <a:pt x="81010" y="64579"/>
                    <a:pt x="81010" y="64270"/>
                  </a:cubicBezTo>
                  <a:cubicBezTo>
                    <a:pt x="81022" y="63937"/>
                    <a:pt x="81260" y="63698"/>
                    <a:pt x="81570" y="63698"/>
                  </a:cubicBezTo>
                  <a:close/>
                  <a:moveTo>
                    <a:pt x="85308" y="63698"/>
                  </a:moveTo>
                  <a:cubicBezTo>
                    <a:pt x="85606" y="63698"/>
                    <a:pt x="85880" y="63948"/>
                    <a:pt x="85880" y="64270"/>
                  </a:cubicBezTo>
                  <a:cubicBezTo>
                    <a:pt x="85880" y="64568"/>
                    <a:pt x="85618" y="64829"/>
                    <a:pt x="85308" y="64829"/>
                  </a:cubicBezTo>
                  <a:cubicBezTo>
                    <a:pt x="84999" y="64829"/>
                    <a:pt x="84749" y="64579"/>
                    <a:pt x="84749" y="64270"/>
                  </a:cubicBezTo>
                  <a:cubicBezTo>
                    <a:pt x="84749" y="63937"/>
                    <a:pt x="84999" y="63698"/>
                    <a:pt x="85308" y="63698"/>
                  </a:cubicBezTo>
                  <a:close/>
                  <a:moveTo>
                    <a:pt x="89035" y="63698"/>
                  </a:moveTo>
                  <a:cubicBezTo>
                    <a:pt x="89333" y="63698"/>
                    <a:pt x="89595" y="63948"/>
                    <a:pt x="89595" y="64270"/>
                  </a:cubicBezTo>
                  <a:cubicBezTo>
                    <a:pt x="89595" y="64568"/>
                    <a:pt x="89345" y="64829"/>
                    <a:pt x="89035" y="64829"/>
                  </a:cubicBezTo>
                  <a:cubicBezTo>
                    <a:pt x="88714" y="64829"/>
                    <a:pt x="88464" y="64579"/>
                    <a:pt x="88464" y="64270"/>
                  </a:cubicBezTo>
                  <a:cubicBezTo>
                    <a:pt x="88475" y="63937"/>
                    <a:pt x="88714" y="63698"/>
                    <a:pt x="89035" y="63698"/>
                  </a:cubicBezTo>
                  <a:close/>
                  <a:moveTo>
                    <a:pt x="92762" y="63698"/>
                  </a:moveTo>
                  <a:cubicBezTo>
                    <a:pt x="93059" y="63698"/>
                    <a:pt x="93333" y="63948"/>
                    <a:pt x="93333" y="64270"/>
                  </a:cubicBezTo>
                  <a:cubicBezTo>
                    <a:pt x="93333" y="64568"/>
                    <a:pt x="93071" y="64829"/>
                    <a:pt x="92762" y="64829"/>
                  </a:cubicBezTo>
                  <a:cubicBezTo>
                    <a:pt x="92452" y="64829"/>
                    <a:pt x="92202" y="64579"/>
                    <a:pt x="92202" y="64270"/>
                  </a:cubicBezTo>
                  <a:cubicBezTo>
                    <a:pt x="92202" y="63937"/>
                    <a:pt x="92452" y="63698"/>
                    <a:pt x="92762" y="63698"/>
                  </a:cubicBezTo>
                  <a:close/>
                  <a:moveTo>
                    <a:pt x="96488" y="63698"/>
                  </a:moveTo>
                  <a:cubicBezTo>
                    <a:pt x="96786" y="63698"/>
                    <a:pt x="97048" y="63948"/>
                    <a:pt x="97048" y="64270"/>
                  </a:cubicBezTo>
                  <a:cubicBezTo>
                    <a:pt x="97048" y="64568"/>
                    <a:pt x="96798" y="64829"/>
                    <a:pt x="96488" y="64829"/>
                  </a:cubicBezTo>
                  <a:cubicBezTo>
                    <a:pt x="96191" y="64829"/>
                    <a:pt x="95917" y="64579"/>
                    <a:pt x="95917" y="64270"/>
                  </a:cubicBezTo>
                  <a:cubicBezTo>
                    <a:pt x="95917" y="63937"/>
                    <a:pt x="96179" y="63698"/>
                    <a:pt x="96488" y="63698"/>
                  </a:cubicBezTo>
                  <a:close/>
                  <a:moveTo>
                    <a:pt x="100203" y="63698"/>
                  </a:moveTo>
                  <a:cubicBezTo>
                    <a:pt x="100501" y="63698"/>
                    <a:pt x="100775" y="63948"/>
                    <a:pt x="100775" y="64270"/>
                  </a:cubicBezTo>
                  <a:cubicBezTo>
                    <a:pt x="100775" y="64568"/>
                    <a:pt x="100513" y="64829"/>
                    <a:pt x="100203" y="64829"/>
                  </a:cubicBezTo>
                  <a:cubicBezTo>
                    <a:pt x="99905" y="64829"/>
                    <a:pt x="99644" y="64579"/>
                    <a:pt x="99644" y="64270"/>
                  </a:cubicBezTo>
                  <a:cubicBezTo>
                    <a:pt x="99655" y="63937"/>
                    <a:pt x="99894" y="63698"/>
                    <a:pt x="100203" y="63698"/>
                  </a:cubicBezTo>
                  <a:close/>
                  <a:moveTo>
                    <a:pt x="103942" y="63698"/>
                  </a:moveTo>
                  <a:cubicBezTo>
                    <a:pt x="104239" y="63698"/>
                    <a:pt x="104513" y="63948"/>
                    <a:pt x="104513" y="64270"/>
                  </a:cubicBezTo>
                  <a:cubicBezTo>
                    <a:pt x="104513" y="64568"/>
                    <a:pt x="104251" y="64829"/>
                    <a:pt x="103942" y="64829"/>
                  </a:cubicBezTo>
                  <a:cubicBezTo>
                    <a:pt x="103644" y="64829"/>
                    <a:pt x="103382" y="64579"/>
                    <a:pt x="103382" y="64270"/>
                  </a:cubicBezTo>
                  <a:cubicBezTo>
                    <a:pt x="103382" y="63937"/>
                    <a:pt x="103632" y="63698"/>
                    <a:pt x="103942" y="63698"/>
                  </a:cubicBezTo>
                  <a:close/>
                  <a:moveTo>
                    <a:pt x="107668" y="63698"/>
                  </a:moveTo>
                  <a:cubicBezTo>
                    <a:pt x="107966" y="63698"/>
                    <a:pt x="108228" y="63948"/>
                    <a:pt x="108228" y="64270"/>
                  </a:cubicBezTo>
                  <a:cubicBezTo>
                    <a:pt x="108228" y="64568"/>
                    <a:pt x="107978" y="64829"/>
                    <a:pt x="107668" y="64829"/>
                  </a:cubicBezTo>
                  <a:cubicBezTo>
                    <a:pt x="107371" y="64829"/>
                    <a:pt x="107097" y="64579"/>
                    <a:pt x="107097" y="64270"/>
                  </a:cubicBezTo>
                  <a:cubicBezTo>
                    <a:pt x="107109" y="63937"/>
                    <a:pt x="107347" y="63698"/>
                    <a:pt x="107668" y="63698"/>
                  </a:cubicBezTo>
                  <a:close/>
                  <a:moveTo>
                    <a:pt x="111395" y="63698"/>
                  </a:moveTo>
                  <a:cubicBezTo>
                    <a:pt x="111693" y="63698"/>
                    <a:pt x="111967" y="63948"/>
                    <a:pt x="111967" y="64270"/>
                  </a:cubicBezTo>
                  <a:cubicBezTo>
                    <a:pt x="111967" y="64568"/>
                    <a:pt x="111705" y="64829"/>
                    <a:pt x="111395" y="64829"/>
                  </a:cubicBezTo>
                  <a:cubicBezTo>
                    <a:pt x="111085" y="64829"/>
                    <a:pt x="110835" y="64579"/>
                    <a:pt x="110835" y="64270"/>
                  </a:cubicBezTo>
                  <a:cubicBezTo>
                    <a:pt x="110835" y="63937"/>
                    <a:pt x="111085" y="63698"/>
                    <a:pt x="111395" y="63698"/>
                  </a:cubicBezTo>
                  <a:close/>
                  <a:moveTo>
                    <a:pt x="115122" y="63698"/>
                  </a:moveTo>
                  <a:cubicBezTo>
                    <a:pt x="115419" y="63698"/>
                    <a:pt x="115681" y="63948"/>
                    <a:pt x="115681" y="64270"/>
                  </a:cubicBezTo>
                  <a:cubicBezTo>
                    <a:pt x="115681" y="64568"/>
                    <a:pt x="115431" y="64829"/>
                    <a:pt x="115122" y="64829"/>
                  </a:cubicBezTo>
                  <a:cubicBezTo>
                    <a:pt x="114812" y="64829"/>
                    <a:pt x="114550" y="64579"/>
                    <a:pt x="114550" y="64270"/>
                  </a:cubicBezTo>
                  <a:cubicBezTo>
                    <a:pt x="114574" y="63937"/>
                    <a:pt x="114812" y="63698"/>
                    <a:pt x="115122" y="63698"/>
                  </a:cubicBezTo>
                  <a:close/>
                  <a:moveTo>
                    <a:pt x="118860" y="63698"/>
                  </a:moveTo>
                  <a:cubicBezTo>
                    <a:pt x="119158" y="63698"/>
                    <a:pt x="119420" y="63948"/>
                    <a:pt x="119420" y="64270"/>
                  </a:cubicBezTo>
                  <a:cubicBezTo>
                    <a:pt x="119420" y="64568"/>
                    <a:pt x="119170" y="64829"/>
                    <a:pt x="118860" y="64829"/>
                  </a:cubicBezTo>
                  <a:cubicBezTo>
                    <a:pt x="118539" y="64829"/>
                    <a:pt x="118289" y="64579"/>
                    <a:pt x="118289" y="64270"/>
                  </a:cubicBezTo>
                  <a:cubicBezTo>
                    <a:pt x="118289" y="63937"/>
                    <a:pt x="118539" y="63698"/>
                    <a:pt x="118860" y="63698"/>
                  </a:cubicBezTo>
                  <a:close/>
                  <a:moveTo>
                    <a:pt x="122575" y="63698"/>
                  </a:moveTo>
                  <a:cubicBezTo>
                    <a:pt x="122873" y="63698"/>
                    <a:pt x="123146" y="63948"/>
                    <a:pt x="123146" y="64270"/>
                  </a:cubicBezTo>
                  <a:cubicBezTo>
                    <a:pt x="123146" y="64568"/>
                    <a:pt x="122885" y="64829"/>
                    <a:pt x="122575" y="64829"/>
                  </a:cubicBezTo>
                  <a:cubicBezTo>
                    <a:pt x="122265" y="64829"/>
                    <a:pt x="122015" y="64579"/>
                    <a:pt x="122015" y="64270"/>
                  </a:cubicBezTo>
                  <a:cubicBezTo>
                    <a:pt x="122027" y="63937"/>
                    <a:pt x="122277" y="63698"/>
                    <a:pt x="122575" y="63698"/>
                  </a:cubicBezTo>
                  <a:close/>
                  <a:moveTo>
                    <a:pt x="126314" y="63698"/>
                  </a:moveTo>
                  <a:cubicBezTo>
                    <a:pt x="126611" y="63698"/>
                    <a:pt x="126873" y="63948"/>
                    <a:pt x="126873" y="64270"/>
                  </a:cubicBezTo>
                  <a:cubicBezTo>
                    <a:pt x="126873" y="64568"/>
                    <a:pt x="126623" y="64829"/>
                    <a:pt x="126314" y="64829"/>
                  </a:cubicBezTo>
                  <a:cubicBezTo>
                    <a:pt x="126004" y="64829"/>
                    <a:pt x="125742" y="64579"/>
                    <a:pt x="125742" y="64270"/>
                  </a:cubicBezTo>
                  <a:cubicBezTo>
                    <a:pt x="125742" y="63937"/>
                    <a:pt x="126004" y="63698"/>
                    <a:pt x="126314" y="63698"/>
                  </a:cubicBezTo>
                  <a:close/>
                  <a:moveTo>
                    <a:pt x="130028" y="63698"/>
                  </a:moveTo>
                  <a:cubicBezTo>
                    <a:pt x="130326" y="63698"/>
                    <a:pt x="130600" y="63948"/>
                    <a:pt x="130600" y="64270"/>
                  </a:cubicBezTo>
                  <a:cubicBezTo>
                    <a:pt x="130600" y="64568"/>
                    <a:pt x="130350" y="64829"/>
                    <a:pt x="130028" y="64829"/>
                  </a:cubicBezTo>
                  <a:cubicBezTo>
                    <a:pt x="129731" y="64829"/>
                    <a:pt x="129469" y="64579"/>
                    <a:pt x="129469" y="64270"/>
                  </a:cubicBezTo>
                  <a:cubicBezTo>
                    <a:pt x="129469" y="63937"/>
                    <a:pt x="129719" y="63698"/>
                    <a:pt x="130028" y="63698"/>
                  </a:cubicBezTo>
                  <a:close/>
                  <a:moveTo>
                    <a:pt x="133767" y="63698"/>
                  </a:moveTo>
                  <a:cubicBezTo>
                    <a:pt x="134065" y="63698"/>
                    <a:pt x="134326" y="63948"/>
                    <a:pt x="134326" y="64270"/>
                  </a:cubicBezTo>
                  <a:cubicBezTo>
                    <a:pt x="134326" y="64568"/>
                    <a:pt x="134076" y="64829"/>
                    <a:pt x="133767" y="64829"/>
                  </a:cubicBezTo>
                  <a:cubicBezTo>
                    <a:pt x="133469" y="64829"/>
                    <a:pt x="133207" y="64579"/>
                    <a:pt x="133207" y="64270"/>
                  </a:cubicBezTo>
                  <a:cubicBezTo>
                    <a:pt x="133207" y="63937"/>
                    <a:pt x="133457" y="63698"/>
                    <a:pt x="133767" y="63698"/>
                  </a:cubicBezTo>
                  <a:close/>
                  <a:moveTo>
                    <a:pt x="137494" y="63698"/>
                  </a:moveTo>
                  <a:cubicBezTo>
                    <a:pt x="137791" y="63698"/>
                    <a:pt x="138053" y="63948"/>
                    <a:pt x="138053" y="64270"/>
                  </a:cubicBezTo>
                  <a:cubicBezTo>
                    <a:pt x="138053" y="64568"/>
                    <a:pt x="137803" y="64829"/>
                    <a:pt x="137494" y="64829"/>
                  </a:cubicBezTo>
                  <a:cubicBezTo>
                    <a:pt x="137196" y="64829"/>
                    <a:pt x="136922" y="64579"/>
                    <a:pt x="136922" y="64270"/>
                  </a:cubicBezTo>
                  <a:cubicBezTo>
                    <a:pt x="136934" y="63937"/>
                    <a:pt x="137172" y="63698"/>
                    <a:pt x="137494" y="63698"/>
                  </a:cubicBezTo>
                  <a:close/>
                  <a:moveTo>
                    <a:pt x="141220" y="63698"/>
                  </a:moveTo>
                  <a:cubicBezTo>
                    <a:pt x="141518" y="63698"/>
                    <a:pt x="141792" y="63948"/>
                    <a:pt x="141792" y="64270"/>
                  </a:cubicBezTo>
                  <a:cubicBezTo>
                    <a:pt x="141792" y="64568"/>
                    <a:pt x="141530" y="64829"/>
                    <a:pt x="141220" y="64829"/>
                  </a:cubicBezTo>
                  <a:cubicBezTo>
                    <a:pt x="140911" y="64829"/>
                    <a:pt x="140661" y="64579"/>
                    <a:pt x="140661" y="64270"/>
                  </a:cubicBezTo>
                  <a:cubicBezTo>
                    <a:pt x="140661" y="63937"/>
                    <a:pt x="140911" y="63698"/>
                    <a:pt x="141220" y="63698"/>
                  </a:cubicBezTo>
                  <a:close/>
                  <a:moveTo>
                    <a:pt x="144947" y="63698"/>
                  </a:moveTo>
                  <a:cubicBezTo>
                    <a:pt x="145244" y="63698"/>
                    <a:pt x="145506" y="63948"/>
                    <a:pt x="145506" y="64270"/>
                  </a:cubicBezTo>
                  <a:cubicBezTo>
                    <a:pt x="145506" y="64568"/>
                    <a:pt x="145256" y="64829"/>
                    <a:pt x="144947" y="64829"/>
                  </a:cubicBezTo>
                  <a:cubicBezTo>
                    <a:pt x="144637" y="64829"/>
                    <a:pt x="144375" y="64579"/>
                    <a:pt x="144375" y="64270"/>
                  </a:cubicBezTo>
                  <a:cubicBezTo>
                    <a:pt x="144399" y="63937"/>
                    <a:pt x="144637" y="63698"/>
                    <a:pt x="144947" y="63698"/>
                  </a:cubicBezTo>
                  <a:close/>
                  <a:moveTo>
                    <a:pt x="148685" y="63698"/>
                  </a:moveTo>
                  <a:cubicBezTo>
                    <a:pt x="148983" y="63698"/>
                    <a:pt x="149245" y="63948"/>
                    <a:pt x="149245" y="64270"/>
                  </a:cubicBezTo>
                  <a:cubicBezTo>
                    <a:pt x="149245" y="64568"/>
                    <a:pt x="148995" y="64829"/>
                    <a:pt x="148685" y="64829"/>
                  </a:cubicBezTo>
                  <a:cubicBezTo>
                    <a:pt x="148364" y="64829"/>
                    <a:pt x="148114" y="64579"/>
                    <a:pt x="148114" y="64270"/>
                  </a:cubicBezTo>
                  <a:cubicBezTo>
                    <a:pt x="148114" y="63937"/>
                    <a:pt x="148364" y="63698"/>
                    <a:pt x="148685" y="63698"/>
                  </a:cubicBezTo>
                  <a:close/>
                  <a:moveTo>
                    <a:pt x="152400" y="63698"/>
                  </a:moveTo>
                  <a:cubicBezTo>
                    <a:pt x="152698" y="63698"/>
                    <a:pt x="152972" y="63948"/>
                    <a:pt x="152972" y="64270"/>
                  </a:cubicBezTo>
                  <a:cubicBezTo>
                    <a:pt x="152972" y="64568"/>
                    <a:pt x="152710" y="64829"/>
                    <a:pt x="152400" y="64829"/>
                  </a:cubicBezTo>
                  <a:cubicBezTo>
                    <a:pt x="152091" y="64829"/>
                    <a:pt x="151841" y="64579"/>
                    <a:pt x="151841" y="64270"/>
                  </a:cubicBezTo>
                  <a:cubicBezTo>
                    <a:pt x="151852" y="63937"/>
                    <a:pt x="152091" y="63698"/>
                    <a:pt x="152400" y="63698"/>
                  </a:cubicBezTo>
                  <a:close/>
                  <a:moveTo>
                    <a:pt x="156139" y="63698"/>
                  </a:moveTo>
                  <a:cubicBezTo>
                    <a:pt x="156436" y="63698"/>
                    <a:pt x="156698" y="63948"/>
                    <a:pt x="156698" y="64270"/>
                  </a:cubicBezTo>
                  <a:cubicBezTo>
                    <a:pt x="156698" y="64568"/>
                    <a:pt x="156448" y="64829"/>
                    <a:pt x="156139" y="64829"/>
                  </a:cubicBezTo>
                  <a:cubicBezTo>
                    <a:pt x="155829" y="64829"/>
                    <a:pt x="155567" y="64579"/>
                    <a:pt x="155567" y="64270"/>
                  </a:cubicBezTo>
                  <a:cubicBezTo>
                    <a:pt x="155567" y="63937"/>
                    <a:pt x="155829" y="63698"/>
                    <a:pt x="156139" y="63698"/>
                  </a:cubicBezTo>
                  <a:close/>
                  <a:moveTo>
                    <a:pt x="1548" y="65556"/>
                  </a:moveTo>
                  <a:cubicBezTo>
                    <a:pt x="1846" y="65556"/>
                    <a:pt x="2119" y="65818"/>
                    <a:pt x="2119" y="66127"/>
                  </a:cubicBezTo>
                  <a:cubicBezTo>
                    <a:pt x="2119" y="66425"/>
                    <a:pt x="1858" y="66687"/>
                    <a:pt x="1548" y="66687"/>
                  </a:cubicBezTo>
                  <a:cubicBezTo>
                    <a:pt x="1238" y="66687"/>
                    <a:pt x="988" y="66437"/>
                    <a:pt x="988" y="66127"/>
                  </a:cubicBezTo>
                  <a:cubicBezTo>
                    <a:pt x="988" y="65818"/>
                    <a:pt x="1238" y="65556"/>
                    <a:pt x="1548" y="65556"/>
                  </a:cubicBezTo>
                  <a:close/>
                  <a:moveTo>
                    <a:pt x="5287" y="65556"/>
                  </a:moveTo>
                  <a:cubicBezTo>
                    <a:pt x="5596" y="65556"/>
                    <a:pt x="5846" y="65818"/>
                    <a:pt x="5846" y="66127"/>
                  </a:cubicBezTo>
                  <a:cubicBezTo>
                    <a:pt x="5846" y="66437"/>
                    <a:pt x="5596" y="66687"/>
                    <a:pt x="5287" y="66687"/>
                  </a:cubicBezTo>
                  <a:cubicBezTo>
                    <a:pt x="4977" y="66687"/>
                    <a:pt x="4715" y="66437"/>
                    <a:pt x="4715" y="66127"/>
                  </a:cubicBezTo>
                  <a:cubicBezTo>
                    <a:pt x="4715" y="65818"/>
                    <a:pt x="4977" y="65556"/>
                    <a:pt x="5287" y="65556"/>
                  </a:cubicBezTo>
                  <a:close/>
                  <a:moveTo>
                    <a:pt x="9001" y="65556"/>
                  </a:moveTo>
                  <a:cubicBezTo>
                    <a:pt x="9299" y="65556"/>
                    <a:pt x="9573" y="65818"/>
                    <a:pt x="9573" y="66127"/>
                  </a:cubicBezTo>
                  <a:cubicBezTo>
                    <a:pt x="9573" y="66425"/>
                    <a:pt x="9323" y="66687"/>
                    <a:pt x="9001" y="66687"/>
                  </a:cubicBezTo>
                  <a:cubicBezTo>
                    <a:pt x="8704" y="66687"/>
                    <a:pt x="8442" y="66437"/>
                    <a:pt x="8442" y="66127"/>
                  </a:cubicBezTo>
                  <a:cubicBezTo>
                    <a:pt x="8442" y="65818"/>
                    <a:pt x="8692" y="65556"/>
                    <a:pt x="9001" y="65556"/>
                  </a:cubicBezTo>
                  <a:close/>
                  <a:moveTo>
                    <a:pt x="12728" y="65556"/>
                  </a:moveTo>
                  <a:cubicBezTo>
                    <a:pt x="13037" y="65556"/>
                    <a:pt x="13288" y="65818"/>
                    <a:pt x="13288" y="66127"/>
                  </a:cubicBezTo>
                  <a:cubicBezTo>
                    <a:pt x="13288" y="66437"/>
                    <a:pt x="13037" y="66687"/>
                    <a:pt x="12728" y="66687"/>
                  </a:cubicBezTo>
                  <a:cubicBezTo>
                    <a:pt x="12418" y="66687"/>
                    <a:pt x="12156" y="66437"/>
                    <a:pt x="12156" y="66127"/>
                  </a:cubicBezTo>
                  <a:cubicBezTo>
                    <a:pt x="12156" y="65818"/>
                    <a:pt x="12418" y="65556"/>
                    <a:pt x="12728" y="65556"/>
                  </a:cubicBezTo>
                  <a:close/>
                  <a:moveTo>
                    <a:pt x="16466" y="65556"/>
                  </a:moveTo>
                  <a:cubicBezTo>
                    <a:pt x="16764" y="65556"/>
                    <a:pt x="17026" y="65818"/>
                    <a:pt x="17026" y="66127"/>
                  </a:cubicBezTo>
                  <a:cubicBezTo>
                    <a:pt x="17026" y="66425"/>
                    <a:pt x="16776" y="66687"/>
                    <a:pt x="16466" y="66687"/>
                  </a:cubicBezTo>
                  <a:cubicBezTo>
                    <a:pt x="16169" y="66687"/>
                    <a:pt x="15895" y="66437"/>
                    <a:pt x="15895" y="66127"/>
                  </a:cubicBezTo>
                  <a:cubicBezTo>
                    <a:pt x="15895" y="65818"/>
                    <a:pt x="16145" y="65556"/>
                    <a:pt x="16466" y="65556"/>
                  </a:cubicBezTo>
                  <a:close/>
                  <a:moveTo>
                    <a:pt x="20181" y="65556"/>
                  </a:moveTo>
                  <a:cubicBezTo>
                    <a:pt x="20491" y="65556"/>
                    <a:pt x="20753" y="65818"/>
                    <a:pt x="20753" y="66127"/>
                  </a:cubicBezTo>
                  <a:cubicBezTo>
                    <a:pt x="20753" y="66437"/>
                    <a:pt x="20491" y="66687"/>
                    <a:pt x="20181" y="66687"/>
                  </a:cubicBezTo>
                  <a:cubicBezTo>
                    <a:pt x="19872" y="66687"/>
                    <a:pt x="19622" y="66437"/>
                    <a:pt x="19622" y="66127"/>
                  </a:cubicBezTo>
                  <a:cubicBezTo>
                    <a:pt x="19622" y="65818"/>
                    <a:pt x="19872" y="65556"/>
                    <a:pt x="20181" y="65556"/>
                  </a:cubicBezTo>
                  <a:close/>
                  <a:moveTo>
                    <a:pt x="23920" y="65556"/>
                  </a:moveTo>
                  <a:cubicBezTo>
                    <a:pt x="24217" y="65556"/>
                    <a:pt x="24479" y="65818"/>
                    <a:pt x="24479" y="66127"/>
                  </a:cubicBezTo>
                  <a:cubicBezTo>
                    <a:pt x="24479" y="66425"/>
                    <a:pt x="24229" y="66687"/>
                    <a:pt x="23920" y="66687"/>
                  </a:cubicBezTo>
                  <a:cubicBezTo>
                    <a:pt x="23610" y="66687"/>
                    <a:pt x="23348" y="66437"/>
                    <a:pt x="23348" y="66127"/>
                  </a:cubicBezTo>
                  <a:cubicBezTo>
                    <a:pt x="23348" y="65818"/>
                    <a:pt x="23610" y="65556"/>
                    <a:pt x="23920" y="65556"/>
                  </a:cubicBezTo>
                  <a:close/>
                  <a:moveTo>
                    <a:pt x="27635" y="65556"/>
                  </a:moveTo>
                  <a:cubicBezTo>
                    <a:pt x="27956" y="65556"/>
                    <a:pt x="28206" y="65818"/>
                    <a:pt x="28206" y="66127"/>
                  </a:cubicBezTo>
                  <a:cubicBezTo>
                    <a:pt x="28206" y="66437"/>
                    <a:pt x="27956" y="66687"/>
                    <a:pt x="27635" y="66687"/>
                  </a:cubicBezTo>
                  <a:cubicBezTo>
                    <a:pt x="27325" y="66687"/>
                    <a:pt x="27075" y="66437"/>
                    <a:pt x="27075" y="66127"/>
                  </a:cubicBezTo>
                  <a:cubicBezTo>
                    <a:pt x="27075" y="65818"/>
                    <a:pt x="27325" y="65556"/>
                    <a:pt x="27635" y="65556"/>
                  </a:cubicBezTo>
                  <a:close/>
                  <a:moveTo>
                    <a:pt x="31373" y="65556"/>
                  </a:moveTo>
                  <a:cubicBezTo>
                    <a:pt x="31671" y="65556"/>
                    <a:pt x="31945" y="65818"/>
                    <a:pt x="31945" y="66127"/>
                  </a:cubicBezTo>
                  <a:cubicBezTo>
                    <a:pt x="31945" y="66425"/>
                    <a:pt x="31683" y="66687"/>
                    <a:pt x="31373" y="66687"/>
                  </a:cubicBezTo>
                  <a:cubicBezTo>
                    <a:pt x="31064" y="66687"/>
                    <a:pt x="30814" y="66437"/>
                    <a:pt x="30814" y="66127"/>
                  </a:cubicBezTo>
                  <a:cubicBezTo>
                    <a:pt x="30814" y="65818"/>
                    <a:pt x="31064" y="65556"/>
                    <a:pt x="31373" y="65556"/>
                  </a:cubicBezTo>
                  <a:close/>
                  <a:moveTo>
                    <a:pt x="35100" y="65556"/>
                  </a:moveTo>
                  <a:cubicBezTo>
                    <a:pt x="35409" y="65556"/>
                    <a:pt x="35659" y="65818"/>
                    <a:pt x="35659" y="66127"/>
                  </a:cubicBezTo>
                  <a:cubicBezTo>
                    <a:pt x="35659" y="66437"/>
                    <a:pt x="35409" y="66687"/>
                    <a:pt x="35100" y="66687"/>
                  </a:cubicBezTo>
                  <a:cubicBezTo>
                    <a:pt x="34778" y="66687"/>
                    <a:pt x="34528" y="66437"/>
                    <a:pt x="34528" y="66127"/>
                  </a:cubicBezTo>
                  <a:cubicBezTo>
                    <a:pt x="34528" y="65818"/>
                    <a:pt x="34778" y="65556"/>
                    <a:pt x="35100" y="65556"/>
                  </a:cubicBezTo>
                  <a:close/>
                  <a:moveTo>
                    <a:pt x="38815" y="65556"/>
                  </a:moveTo>
                  <a:cubicBezTo>
                    <a:pt x="39112" y="65556"/>
                    <a:pt x="39386" y="65818"/>
                    <a:pt x="39386" y="66127"/>
                  </a:cubicBezTo>
                  <a:cubicBezTo>
                    <a:pt x="39386" y="66425"/>
                    <a:pt x="39124" y="66687"/>
                    <a:pt x="38815" y="66687"/>
                  </a:cubicBezTo>
                  <a:cubicBezTo>
                    <a:pt x="38517" y="66687"/>
                    <a:pt x="38255" y="66437"/>
                    <a:pt x="38255" y="66127"/>
                  </a:cubicBezTo>
                  <a:cubicBezTo>
                    <a:pt x="38255" y="65818"/>
                    <a:pt x="38505" y="65556"/>
                    <a:pt x="38815" y="65556"/>
                  </a:cubicBezTo>
                  <a:close/>
                  <a:moveTo>
                    <a:pt x="42553" y="65556"/>
                  </a:moveTo>
                  <a:cubicBezTo>
                    <a:pt x="42863" y="65556"/>
                    <a:pt x="43113" y="65818"/>
                    <a:pt x="43113" y="66127"/>
                  </a:cubicBezTo>
                  <a:cubicBezTo>
                    <a:pt x="43113" y="66437"/>
                    <a:pt x="42863" y="66687"/>
                    <a:pt x="42553" y="66687"/>
                  </a:cubicBezTo>
                  <a:cubicBezTo>
                    <a:pt x="42232" y="66687"/>
                    <a:pt x="41982" y="66437"/>
                    <a:pt x="41982" y="66127"/>
                  </a:cubicBezTo>
                  <a:cubicBezTo>
                    <a:pt x="41982" y="65818"/>
                    <a:pt x="42244" y="65556"/>
                    <a:pt x="42553" y="65556"/>
                  </a:cubicBezTo>
                  <a:close/>
                  <a:moveTo>
                    <a:pt x="46268" y="65556"/>
                  </a:moveTo>
                  <a:cubicBezTo>
                    <a:pt x="46565" y="65556"/>
                    <a:pt x="46839" y="65818"/>
                    <a:pt x="46839" y="66127"/>
                  </a:cubicBezTo>
                  <a:cubicBezTo>
                    <a:pt x="46839" y="66425"/>
                    <a:pt x="46589" y="66687"/>
                    <a:pt x="46268" y="66687"/>
                  </a:cubicBezTo>
                  <a:cubicBezTo>
                    <a:pt x="45970" y="66687"/>
                    <a:pt x="45708" y="66437"/>
                    <a:pt x="45708" y="66127"/>
                  </a:cubicBezTo>
                  <a:cubicBezTo>
                    <a:pt x="45708" y="65818"/>
                    <a:pt x="45958" y="65556"/>
                    <a:pt x="46268" y="65556"/>
                  </a:cubicBezTo>
                  <a:close/>
                  <a:moveTo>
                    <a:pt x="50006" y="65556"/>
                  </a:moveTo>
                  <a:cubicBezTo>
                    <a:pt x="50316" y="65556"/>
                    <a:pt x="50578" y="65818"/>
                    <a:pt x="50578" y="66127"/>
                  </a:cubicBezTo>
                  <a:cubicBezTo>
                    <a:pt x="50578" y="66437"/>
                    <a:pt x="50316" y="66687"/>
                    <a:pt x="50006" y="66687"/>
                  </a:cubicBezTo>
                  <a:cubicBezTo>
                    <a:pt x="49697" y="66687"/>
                    <a:pt x="49447" y="66437"/>
                    <a:pt x="49447" y="66127"/>
                  </a:cubicBezTo>
                  <a:cubicBezTo>
                    <a:pt x="49447" y="65818"/>
                    <a:pt x="49697" y="65556"/>
                    <a:pt x="50006" y="65556"/>
                  </a:cubicBezTo>
                  <a:close/>
                  <a:moveTo>
                    <a:pt x="53733" y="65556"/>
                  </a:moveTo>
                  <a:cubicBezTo>
                    <a:pt x="54031" y="65556"/>
                    <a:pt x="54293" y="65818"/>
                    <a:pt x="54293" y="66127"/>
                  </a:cubicBezTo>
                  <a:cubicBezTo>
                    <a:pt x="54293" y="66425"/>
                    <a:pt x="54043" y="66687"/>
                    <a:pt x="53733" y="66687"/>
                  </a:cubicBezTo>
                  <a:cubicBezTo>
                    <a:pt x="53412" y="66687"/>
                    <a:pt x="53162" y="66437"/>
                    <a:pt x="53162" y="66127"/>
                  </a:cubicBezTo>
                  <a:cubicBezTo>
                    <a:pt x="53162" y="65818"/>
                    <a:pt x="53412" y="65556"/>
                    <a:pt x="53733" y="65556"/>
                  </a:cubicBezTo>
                  <a:close/>
                  <a:moveTo>
                    <a:pt x="57460" y="65556"/>
                  </a:moveTo>
                  <a:cubicBezTo>
                    <a:pt x="57781" y="65556"/>
                    <a:pt x="58031" y="65818"/>
                    <a:pt x="58031" y="66127"/>
                  </a:cubicBezTo>
                  <a:cubicBezTo>
                    <a:pt x="58031" y="66437"/>
                    <a:pt x="57781" y="66687"/>
                    <a:pt x="57460" y="66687"/>
                  </a:cubicBezTo>
                  <a:cubicBezTo>
                    <a:pt x="57150" y="66687"/>
                    <a:pt x="56900" y="66437"/>
                    <a:pt x="56900" y="66127"/>
                  </a:cubicBezTo>
                  <a:cubicBezTo>
                    <a:pt x="56900" y="65818"/>
                    <a:pt x="57150" y="65556"/>
                    <a:pt x="57460" y="65556"/>
                  </a:cubicBezTo>
                  <a:close/>
                  <a:moveTo>
                    <a:pt x="61186" y="65556"/>
                  </a:moveTo>
                  <a:cubicBezTo>
                    <a:pt x="61484" y="65556"/>
                    <a:pt x="61746" y="65818"/>
                    <a:pt x="61746" y="66127"/>
                  </a:cubicBezTo>
                  <a:cubicBezTo>
                    <a:pt x="61746" y="66425"/>
                    <a:pt x="61496" y="66687"/>
                    <a:pt x="61186" y="66687"/>
                  </a:cubicBezTo>
                  <a:cubicBezTo>
                    <a:pt x="60877" y="66687"/>
                    <a:pt x="60615" y="66437"/>
                    <a:pt x="60615" y="66127"/>
                  </a:cubicBezTo>
                  <a:cubicBezTo>
                    <a:pt x="60615" y="65818"/>
                    <a:pt x="60877" y="65556"/>
                    <a:pt x="61186" y="65556"/>
                  </a:cubicBezTo>
                  <a:close/>
                  <a:moveTo>
                    <a:pt x="64925" y="65556"/>
                  </a:moveTo>
                  <a:cubicBezTo>
                    <a:pt x="65234" y="65556"/>
                    <a:pt x="65485" y="65818"/>
                    <a:pt x="65485" y="66127"/>
                  </a:cubicBezTo>
                  <a:cubicBezTo>
                    <a:pt x="65485" y="66437"/>
                    <a:pt x="65234" y="66687"/>
                    <a:pt x="64925" y="66687"/>
                  </a:cubicBezTo>
                  <a:cubicBezTo>
                    <a:pt x="64603" y="66687"/>
                    <a:pt x="64353" y="66437"/>
                    <a:pt x="64353" y="66127"/>
                  </a:cubicBezTo>
                  <a:cubicBezTo>
                    <a:pt x="64353" y="65818"/>
                    <a:pt x="64603" y="65556"/>
                    <a:pt x="64925" y="65556"/>
                  </a:cubicBezTo>
                  <a:close/>
                  <a:moveTo>
                    <a:pt x="68640" y="65556"/>
                  </a:moveTo>
                  <a:cubicBezTo>
                    <a:pt x="68937" y="65556"/>
                    <a:pt x="69211" y="65818"/>
                    <a:pt x="69211" y="66127"/>
                  </a:cubicBezTo>
                  <a:cubicBezTo>
                    <a:pt x="69211" y="66425"/>
                    <a:pt x="68949" y="66687"/>
                    <a:pt x="68640" y="66687"/>
                  </a:cubicBezTo>
                  <a:cubicBezTo>
                    <a:pt x="68330" y="66687"/>
                    <a:pt x="68080" y="66437"/>
                    <a:pt x="68080" y="66127"/>
                  </a:cubicBezTo>
                  <a:cubicBezTo>
                    <a:pt x="68092" y="65818"/>
                    <a:pt x="68330" y="65556"/>
                    <a:pt x="68640" y="65556"/>
                  </a:cubicBezTo>
                  <a:close/>
                  <a:moveTo>
                    <a:pt x="72366" y="65556"/>
                  </a:moveTo>
                  <a:cubicBezTo>
                    <a:pt x="72676" y="65556"/>
                    <a:pt x="72926" y="65818"/>
                    <a:pt x="72926" y="66127"/>
                  </a:cubicBezTo>
                  <a:cubicBezTo>
                    <a:pt x="72926" y="66437"/>
                    <a:pt x="72676" y="66687"/>
                    <a:pt x="72366" y="66687"/>
                  </a:cubicBezTo>
                  <a:cubicBezTo>
                    <a:pt x="72045" y="66687"/>
                    <a:pt x="71795" y="66437"/>
                    <a:pt x="71795" y="66127"/>
                  </a:cubicBezTo>
                  <a:cubicBezTo>
                    <a:pt x="71795" y="65818"/>
                    <a:pt x="72069" y="65556"/>
                    <a:pt x="72366" y="65556"/>
                  </a:cubicBezTo>
                  <a:close/>
                  <a:moveTo>
                    <a:pt x="76093" y="65556"/>
                  </a:moveTo>
                  <a:cubicBezTo>
                    <a:pt x="76391" y="65556"/>
                    <a:pt x="76664" y="65818"/>
                    <a:pt x="76664" y="66127"/>
                  </a:cubicBezTo>
                  <a:cubicBezTo>
                    <a:pt x="76664" y="66425"/>
                    <a:pt x="76403" y="66687"/>
                    <a:pt x="76093" y="66687"/>
                  </a:cubicBezTo>
                  <a:cubicBezTo>
                    <a:pt x="75795" y="66687"/>
                    <a:pt x="75533" y="66437"/>
                    <a:pt x="75533" y="66127"/>
                  </a:cubicBezTo>
                  <a:cubicBezTo>
                    <a:pt x="75533" y="65818"/>
                    <a:pt x="75783" y="65556"/>
                    <a:pt x="76093" y="65556"/>
                  </a:cubicBezTo>
                  <a:close/>
                  <a:moveTo>
                    <a:pt x="79712" y="65556"/>
                  </a:moveTo>
                  <a:cubicBezTo>
                    <a:pt x="80010" y="65556"/>
                    <a:pt x="80284" y="65818"/>
                    <a:pt x="80284" y="66127"/>
                  </a:cubicBezTo>
                  <a:cubicBezTo>
                    <a:pt x="80284" y="66425"/>
                    <a:pt x="80022" y="66687"/>
                    <a:pt x="79712" y="66687"/>
                  </a:cubicBezTo>
                  <a:cubicBezTo>
                    <a:pt x="79403" y="66687"/>
                    <a:pt x="79153" y="66437"/>
                    <a:pt x="79153" y="66127"/>
                  </a:cubicBezTo>
                  <a:cubicBezTo>
                    <a:pt x="79153" y="65818"/>
                    <a:pt x="79403" y="65556"/>
                    <a:pt x="79712" y="65556"/>
                  </a:cubicBezTo>
                  <a:close/>
                  <a:moveTo>
                    <a:pt x="83451" y="65556"/>
                  </a:moveTo>
                  <a:cubicBezTo>
                    <a:pt x="83761" y="65556"/>
                    <a:pt x="84011" y="65818"/>
                    <a:pt x="84011" y="66127"/>
                  </a:cubicBezTo>
                  <a:cubicBezTo>
                    <a:pt x="84011" y="66437"/>
                    <a:pt x="83761" y="66687"/>
                    <a:pt x="83451" y="66687"/>
                  </a:cubicBezTo>
                  <a:cubicBezTo>
                    <a:pt x="83141" y="66687"/>
                    <a:pt x="82880" y="66437"/>
                    <a:pt x="82880" y="66127"/>
                  </a:cubicBezTo>
                  <a:cubicBezTo>
                    <a:pt x="82880" y="65818"/>
                    <a:pt x="83141" y="65556"/>
                    <a:pt x="83451" y="65556"/>
                  </a:cubicBezTo>
                  <a:close/>
                  <a:moveTo>
                    <a:pt x="87166" y="65556"/>
                  </a:moveTo>
                  <a:cubicBezTo>
                    <a:pt x="87463" y="65556"/>
                    <a:pt x="87737" y="65818"/>
                    <a:pt x="87737" y="66127"/>
                  </a:cubicBezTo>
                  <a:cubicBezTo>
                    <a:pt x="87737" y="66425"/>
                    <a:pt x="87475" y="66687"/>
                    <a:pt x="87166" y="66687"/>
                  </a:cubicBezTo>
                  <a:cubicBezTo>
                    <a:pt x="86856" y="66687"/>
                    <a:pt x="86606" y="66437"/>
                    <a:pt x="86606" y="66127"/>
                  </a:cubicBezTo>
                  <a:cubicBezTo>
                    <a:pt x="86606" y="65818"/>
                    <a:pt x="86856" y="65556"/>
                    <a:pt x="87166" y="65556"/>
                  </a:cubicBezTo>
                  <a:close/>
                  <a:moveTo>
                    <a:pt x="90904" y="65556"/>
                  </a:moveTo>
                  <a:cubicBezTo>
                    <a:pt x="91214" y="65556"/>
                    <a:pt x="91464" y="65818"/>
                    <a:pt x="91464" y="66127"/>
                  </a:cubicBezTo>
                  <a:cubicBezTo>
                    <a:pt x="91464" y="66437"/>
                    <a:pt x="91214" y="66687"/>
                    <a:pt x="90904" y="66687"/>
                  </a:cubicBezTo>
                  <a:cubicBezTo>
                    <a:pt x="90595" y="66687"/>
                    <a:pt x="90345" y="66437"/>
                    <a:pt x="90345" y="66127"/>
                  </a:cubicBezTo>
                  <a:cubicBezTo>
                    <a:pt x="90345" y="65818"/>
                    <a:pt x="90595" y="65556"/>
                    <a:pt x="90904" y="65556"/>
                  </a:cubicBezTo>
                  <a:close/>
                  <a:moveTo>
                    <a:pt x="94631" y="65556"/>
                  </a:moveTo>
                  <a:cubicBezTo>
                    <a:pt x="94929" y="65556"/>
                    <a:pt x="95191" y="65818"/>
                    <a:pt x="95191" y="66127"/>
                  </a:cubicBezTo>
                  <a:cubicBezTo>
                    <a:pt x="95191" y="66425"/>
                    <a:pt x="94941" y="66687"/>
                    <a:pt x="94631" y="66687"/>
                  </a:cubicBezTo>
                  <a:cubicBezTo>
                    <a:pt x="94310" y="66687"/>
                    <a:pt x="94060" y="66437"/>
                    <a:pt x="94060" y="66127"/>
                  </a:cubicBezTo>
                  <a:cubicBezTo>
                    <a:pt x="94071" y="65818"/>
                    <a:pt x="94310" y="65556"/>
                    <a:pt x="94631" y="65556"/>
                  </a:cubicBezTo>
                  <a:close/>
                  <a:moveTo>
                    <a:pt x="98346" y="65556"/>
                  </a:moveTo>
                  <a:cubicBezTo>
                    <a:pt x="98655" y="65556"/>
                    <a:pt x="98905" y="65818"/>
                    <a:pt x="98905" y="66127"/>
                  </a:cubicBezTo>
                  <a:cubicBezTo>
                    <a:pt x="98905" y="66437"/>
                    <a:pt x="98655" y="66687"/>
                    <a:pt x="98346" y="66687"/>
                  </a:cubicBezTo>
                  <a:cubicBezTo>
                    <a:pt x="98036" y="66687"/>
                    <a:pt x="97786" y="66437"/>
                    <a:pt x="97786" y="66127"/>
                  </a:cubicBezTo>
                  <a:cubicBezTo>
                    <a:pt x="97786" y="65818"/>
                    <a:pt x="98036" y="65556"/>
                    <a:pt x="98346" y="65556"/>
                  </a:cubicBezTo>
                  <a:close/>
                  <a:moveTo>
                    <a:pt x="102084" y="65556"/>
                  </a:moveTo>
                  <a:cubicBezTo>
                    <a:pt x="102382" y="65556"/>
                    <a:pt x="102644" y="65818"/>
                    <a:pt x="102644" y="66127"/>
                  </a:cubicBezTo>
                  <a:cubicBezTo>
                    <a:pt x="102644" y="66425"/>
                    <a:pt x="102394" y="66687"/>
                    <a:pt x="102084" y="66687"/>
                  </a:cubicBezTo>
                  <a:cubicBezTo>
                    <a:pt x="101787" y="66687"/>
                    <a:pt x="101513" y="66437"/>
                    <a:pt x="101513" y="66127"/>
                  </a:cubicBezTo>
                  <a:cubicBezTo>
                    <a:pt x="101513" y="65818"/>
                    <a:pt x="101775" y="65556"/>
                    <a:pt x="102084" y="65556"/>
                  </a:cubicBezTo>
                  <a:close/>
                  <a:moveTo>
                    <a:pt x="105799" y="65556"/>
                  </a:moveTo>
                  <a:cubicBezTo>
                    <a:pt x="106121" y="65556"/>
                    <a:pt x="106371" y="65818"/>
                    <a:pt x="106371" y="66127"/>
                  </a:cubicBezTo>
                  <a:cubicBezTo>
                    <a:pt x="106371" y="66437"/>
                    <a:pt x="106109" y="66687"/>
                    <a:pt x="105799" y="66687"/>
                  </a:cubicBezTo>
                  <a:cubicBezTo>
                    <a:pt x="105490" y="66687"/>
                    <a:pt x="105239" y="66437"/>
                    <a:pt x="105239" y="66127"/>
                  </a:cubicBezTo>
                  <a:cubicBezTo>
                    <a:pt x="105239" y="65818"/>
                    <a:pt x="105490" y="65556"/>
                    <a:pt x="105799" y="65556"/>
                  </a:cubicBezTo>
                  <a:close/>
                  <a:moveTo>
                    <a:pt x="109538" y="65556"/>
                  </a:moveTo>
                  <a:cubicBezTo>
                    <a:pt x="109835" y="65556"/>
                    <a:pt x="110109" y="65818"/>
                    <a:pt x="110109" y="66127"/>
                  </a:cubicBezTo>
                  <a:cubicBezTo>
                    <a:pt x="110109" y="66425"/>
                    <a:pt x="109847" y="66687"/>
                    <a:pt x="109538" y="66687"/>
                  </a:cubicBezTo>
                  <a:cubicBezTo>
                    <a:pt x="109228" y="66687"/>
                    <a:pt x="108978" y="66437"/>
                    <a:pt x="108978" y="66127"/>
                  </a:cubicBezTo>
                  <a:cubicBezTo>
                    <a:pt x="108978" y="65818"/>
                    <a:pt x="109228" y="65556"/>
                    <a:pt x="109538" y="65556"/>
                  </a:cubicBezTo>
                  <a:close/>
                  <a:moveTo>
                    <a:pt x="113264" y="65556"/>
                  </a:moveTo>
                  <a:cubicBezTo>
                    <a:pt x="113574" y="65556"/>
                    <a:pt x="113824" y="65818"/>
                    <a:pt x="113824" y="66127"/>
                  </a:cubicBezTo>
                  <a:cubicBezTo>
                    <a:pt x="113824" y="66437"/>
                    <a:pt x="113574" y="66687"/>
                    <a:pt x="113264" y="66687"/>
                  </a:cubicBezTo>
                  <a:cubicBezTo>
                    <a:pt x="112943" y="66687"/>
                    <a:pt x="112693" y="66437"/>
                    <a:pt x="112693" y="66127"/>
                  </a:cubicBezTo>
                  <a:cubicBezTo>
                    <a:pt x="112693" y="65818"/>
                    <a:pt x="112943" y="65556"/>
                    <a:pt x="113264" y="65556"/>
                  </a:cubicBezTo>
                  <a:close/>
                  <a:moveTo>
                    <a:pt x="116991" y="65556"/>
                  </a:moveTo>
                  <a:cubicBezTo>
                    <a:pt x="117289" y="65556"/>
                    <a:pt x="117562" y="65818"/>
                    <a:pt x="117562" y="66127"/>
                  </a:cubicBezTo>
                  <a:cubicBezTo>
                    <a:pt x="117562" y="66425"/>
                    <a:pt x="117312" y="66687"/>
                    <a:pt x="116991" y="66687"/>
                  </a:cubicBezTo>
                  <a:cubicBezTo>
                    <a:pt x="116681" y="66687"/>
                    <a:pt x="116431" y="66437"/>
                    <a:pt x="116431" y="66127"/>
                  </a:cubicBezTo>
                  <a:cubicBezTo>
                    <a:pt x="116431" y="65818"/>
                    <a:pt x="116681" y="65556"/>
                    <a:pt x="116991" y="65556"/>
                  </a:cubicBezTo>
                  <a:close/>
                  <a:moveTo>
                    <a:pt x="120718" y="65556"/>
                  </a:moveTo>
                  <a:cubicBezTo>
                    <a:pt x="121027" y="65556"/>
                    <a:pt x="121277" y="65818"/>
                    <a:pt x="121277" y="66127"/>
                  </a:cubicBezTo>
                  <a:cubicBezTo>
                    <a:pt x="121277" y="66437"/>
                    <a:pt x="121027" y="66687"/>
                    <a:pt x="120718" y="66687"/>
                  </a:cubicBezTo>
                  <a:cubicBezTo>
                    <a:pt x="120408" y="66687"/>
                    <a:pt x="120146" y="66437"/>
                    <a:pt x="120146" y="66127"/>
                  </a:cubicBezTo>
                  <a:cubicBezTo>
                    <a:pt x="120146" y="65818"/>
                    <a:pt x="120420" y="65556"/>
                    <a:pt x="120718" y="65556"/>
                  </a:cubicBezTo>
                  <a:close/>
                  <a:moveTo>
                    <a:pt x="124456" y="65556"/>
                  </a:moveTo>
                  <a:cubicBezTo>
                    <a:pt x="124754" y="65556"/>
                    <a:pt x="125016" y="65818"/>
                    <a:pt x="125016" y="66127"/>
                  </a:cubicBezTo>
                  <a:cubicBezTo>
                    <a:pt x="125016" y="66425"/>
                    <a:pt x="124766" y="66687"/>
                    <a:pt x="124456" y="66687"/>
                  </a:cubicBezTo>
                  <a:cubicBezTo>
                    <a:pt x="124135" y="66687"/>
                    <a:pt x="123885" y="66437"/>
                    <a:pt x="123885" y="66127"/>
                  </a:cubicBezTo>
                  <a:cubicBezTo>
                    <a:pt x="123885" y="65818"/>
                    <a:pt x="124135" y="65556"/>
                    <a:pt x="124456" y="65556"/>
                  </a:cubicBezTo>
                  <a:close/>
                  <a:moveTo>
                    <a:pt x="128171" y="65556"/>
                  </a:moveTo>
                  <a:cubicBezTo>
                    <a:pt x="128480" y="65556"/>
                    <a:pt x="128742" y="65818"/>
                    <a:pt x="128742" y="66127"/>
                  </a:cubicBezTo>
                  <a:cubicBezTo>
                    <a:pt x="128742" y="66437"/>
                    <a:pt x="128480" y="66687"/>
                    <a:pt x="128171" y="66687"/>
                  </a:cubicBezTo>
                  <a:cubicBezTo>
                    <a:pt x="127861" y="66687"/>
                    <a:pt x="127611" y="66437"/>
                    <a:pt x="127611" y="66127"/>
                  </a:cubicBezTo>
                  <a:cubicBezTo>
                    <a:pt x="127611" y="65818"/>
                    <a:pt x="127861" y="65556"/>
                    <a:pt x="128171" y="65556"/>
                  </a:cubicBezTo>
                  <a:close/>
                  <a:moveTo>
                    <a:pt x="131898" y="65556"/>
                  </a:moveTo>
                  <a:cubicBezTo>
                    <a:pt x="132195" y="65556"/>
                    <a:pt x="132457" y="65818"/>
                    <a:pt x="132457" y="66127"/>
                  </a:cubicBezTo>
                  <a:cubicBezTo>
                    <a:pt x="132457" y="66425"/>
                    <a:pt x="132207" y="66687"/>
                    <a:pt x="131898" y="66687"/>
                  </a:cubicBezTo>
                  <a:cubicBezTo>
                    <a:pt x="131600" y="66687"/>
                    <a:pt x="131326" y="66437"/>
                    <a:pt x="131326" y="66127"/>
                  </a:cubicBezTo>
                  <a:cubicBezTo>
                    <a:pt x="131338" y="65818"/>
                    <a:pt x="131576" y="65556"/>
                    <a:pt x="131898" y="65556"/>
                  </a:cubicBezTo>
                  <a:close/>
                  <a:moveTo>
                    <a:pt x="135624" y="65556"/>
                  </a:moveTo>
                  <a:cubicBezTo>
                    <a:pt x="135946" y="65556"/>
                    <a:pt x="136196" y="65818"/>
                    <a:pt x="136196" y="66127"/>
                  </a:cubicBezTo>
                  <a:cubicBezTo>
                    <a:pt x="136196" y="66437"/>
                    <a:pt x="135934" y="66687"/>
                    <a:pt x="135624" y="66687"/>
                  </a:cubicBezTo>
                  <a:cubicBezTo>
                    <a:pt x="135315" y="66687"/>
                    <a:pt x="135065" y="66437"/>
                    <a:pt x="135065" y="66127"/>
                  </a:cubicBezTo>
                  <a:cubicBezTo>
                    <a:pt x="135065" y="65818"/>
                    <a:pt x="135315" y="65556"/>
                    <a:pt x="135624" y="65556"/>
                  </a:cubicBezTo>
                  <a:close/>
                  <a:moveTo>
                    <a:pt x="139351" y="65556"/>
                  </a:moveTo>
                  <a:cubicBezTo>
                    <a:pt x="139649" y="65556"/>
                    <a:pt x="139910" y="65818"/>
                    <a:pt x="139910" y="66127"/>
                  </a:cubicBezTo>
                  <a:cubicBezTo>
                    <a:pt x="139910" y="66425"/>
                    <a:pt x="139660" y="66687"/>
                    <a:pt x="139351" y="66687"/>
                  </a:cubicBezTo>
                  <a:cubicBezTo>
                    <a:pt x="139053" y="66687"/>
                    <a:pt x="138779" y="66437"/>
                    <a:pt x="138779" y="66127"/>
                  </a:cubicBezTo>
                  <a:cubicBezTo>
                    <a:pt x="138779" y="65818"/>
                    <a:pt x="139041" y="65556"/>
                    <a:pt x="139351" y="65556"/>
                  </a:cubicBezTo>
                  <a:close/>
                  <a:moveTo>
                    <a:pt x="143089" y="65556"/>
                  </a:moveTo>
                  <a:cubicBezTo>
                    <a:pt x="143399" y="65556"/>
                    <a:pt x="143649" y="65818"/>
                    <a:pt x="143649" y="66127"/>
                  </a:cubicBezTo>
                  <a:cubicBezTo>
                    <a:pt x="143649" y="66437"/>
                    <a:pt x="143399" y="66687"/>
                    <a:pt x="143089" y="66687"/>
                  </a:cubicBezTo>
                  <a:cubicBezTo>
                    <a:pt x="142768" y="66687"/>
                    <a:pt x="142518" y="66437"/>
                    <a:pt x="142518" y="66127"/>
                  </a:cubicBezTo>
                  <a:cubicBezTo>
                    <a:pt x="142518" y="65818"/>
                    <a:pt x="142768" y="65556"/>
                    <a:pt x="143089" y="65556"/>
                  </a:cubicBezTo>
                  <a:close/>
                  <a:moveTo>
                    <a:pt x="146804" y="65556"/>
                  </a:moveTo>
                  <a:cubicBezTo>
                    <a:pt x="147102" y="65556"/>
                    <a:pt x="147376" y="65818"/>
                    <a:pt x="147376" y="66127"/>
                  </a:cubicBezTo>
                  <a:cubicBezTo>
                    <a:pt x="147376" y="66425"/>
                    <a:pt x="147114" y="66687"/>
                    <a:pt x="146804" y="66687"/>
                  </a:cubicBezTo>
                  <a:cubicBezTo>
                    <a:pt x="146495" y="66687"/>
                    <a:pt x="146245" y="66437"/>
                    <a:pt x="146245" y="66127"/>
                  </a:cubicBezTo>
                  <a:cubicBezTo>
                    <a:pt x="146257" y="65818"/>
                    <a:pt x="146495" y="65556"/>
                    <a:pt x="146804" y="65556"/>
                  </a:cubicBezTo>
                  <a:close/>
                  <a:moveTo>
                    <a:pt x="150543" y="65556"/>
                  </a:moveTo>
                  <a:cubicBezTo>
                    <a:pt x="150852" y="65556"/>
                    <a:pt x="151102" y="65818"/>
                    <a:pt x="151102" y="66127"/>
                  </a:cubicBezTo>
                  <a:cubicBezTo>
                    <a:pt x="151102" y="66437"/>
                    <a:pt x="150852" y="66687"/>
                    <a:pt x="150543" y="66687"/>
                  </a:cubicBezTo>
                  <a:cubicBezTo>
                    <a:pt x="150233" y="66687"/>
                    <a:pt x="149971" y="66437"/>
                    <a:pt x="149971" y="66127"/>
                  </a:cubicBezTo>
                  <a:cubicBezTo>
                    <a:pt x="149971" y="65818"/>
                    <a:pt x="150233" y="65556"/>
                    <a:pt x="150543" y="65556"/>
                  </a:cubicBezTo>
                  <a:close/>
                  <a:moveTo>
                    <a:pt x="154258" y="65556"/>
                  </a:moveTo>
                  <a:cubicBezTo>
                    <a:pt x="154555" y="65556"/>
                    <a:pt x="154829" y="65818"/>
                    <a:pt x="154829" y="66127"/>
                  </a:cubicBezTo>
                  <a:cubicBezTo>
                    <a:pt x="154829" y="66425"/>
                    <a:pt x="154567" y="66687"/>
                    <a:pt x="154258" y="66687"/>
                  </a:cubicBezTo>
                  <a:cubicBezTo>
                    <a:pt x="153948" y="66687"/>
                    <a:pt x="153698" y="66437"/>
                    <a:pt x="153698" y="66127"/>
                  </a:cubicBezTo>
                  <a:cubicBezTo>
                    <a:pt x="153698" y="65818"/>
                    <a:pt x="153948" y="65556"/>
                    <a:pt x="154258" y="65556"/>
                  </a:cubicBezTo>
                  <a:close/>
                  <a:moveTo>
                    <a:pt x="157996" y="65556"/>
                  </a:moveTo>
                  <a:cubicBezTo>
                    <a:pt x="158306" y="65556"/>
                    <a:pt x="158556" y="65818"/>
                    <a:pt x="158556" y="66127"/>
                  </a:cubicBezTo>
                  <a:cubicBezTo>
                    <a:pt x="158556" y="66437"/>
                    <a:pt x="158306" y="66687"/>
                    <a:pt x="157996" y="66687"/>
                  </a:cubicBezTo>
                  <a:cubicBezTo>
                    <a:pt x="157687" y="66687"/>
                    <a:pt x="157436" y="66437"/>
                    <a:pt x="157436" y="66127"/>
                  </a:cubicBezTo>
                  <a:cubicBezTo>
                    <a:pt x="157436" y="65818"/>
                    <a:pt x="157687" y="65556"/>
                    <a:pt x="157996" y="65556"/>
                  </a:cubicBezTo>
                  <a:close/>
                  <a:moveTo>
                    <a:pt x="3405" y="67425"/>
                  </a:moveTo>
                  <a:cubicBezTo>
                    <a:pt x="3703" y="67425"/>
                    <a:pt x="3977" y="67675"/>
                    <a:pt x="3977" y="67985"/>
                  </a:cubicBezTo>
                  <a:cubicBezTo>
                    <a:pt x="3977" y="68282"/>
                    <a:pt x="3727" y="68556"/>
                    <a:pt x="3405" y="68556"/>
                  </a:cubicBezTo>
                  <a:cubicBezTo>
                    <a:pt x="3096" y="68556"/>
                    <a:pt x="2846" y="68294"/>
                    <a:pt x="2846" y="67985"/>
                  </a:cubicBezTo>
                  <a:cubicBezTo>
                    <a:pt x="2858" y="67675"/>
                    <a:pt x="3096" y="67425"/>
                    <a:pt x="3405" y="67425"/>
                  </a:cubicBezTo>
                  <a:close/>
                  <a:moveTo>
                    <a:pt x="7132" y="67425"/>
                  </a:moveTo>
                  <a:cubicBezTo>
                    <a:pt x="7430" y="67425"/>
                    <a:pt x="7692" y="67675"/>
                    <a:pt x="7692" y="67985"/>
                  </a:cubicBezTo>
                  <a:cubicBezTo>
                    <a:pt x="7692" y="68282"/>
                    <a:pt x="7442" y="68556"/>
                    <a:pt x="7132" y="68556"/>
                  </a:cubicBezTo>
                  <a:cubicBezTo>
                    <a:pt x="6834" y="68556"/>
                    <a:pt x="6560" y="68294"/>
                    <a:pt x="6560" y="67985"/>
                  </a:cubicBezTo>
                  <a:cubicBezTo>
                    <a:pt x="6584" y="67675"/>
                    <a:pt x="6822" y="67425"/>
                    <a:pt x="7132" y="67425"/>
                  </a:cubicBezTo>
                  <a:close/>
                  <a:moveTo>
                    <a:pt x="10871" y="67425"/>
                  </a:moveTo>
                  <a:cubicBezTo>
                    <a:pt x="11168" y="67425"/>
                    <a:pt x="11430" y="67675"/>
                    <a:pt x="11430" y="67985"/>
                  </a:cubicBezTo>
                  <a:cubicBezTo>
                    <a:pt x="11430" y="68282"/>
                    <a:pt x="11180" y="68556"/>
                    <a:pt x="10871" y="68556"/>
                  </a:cubicBezTo>
                  <a:cubicBezTo>
                    <a:pt x="10573" y="68556"/>
                    <a:pt x="10299" y="68294"/>
                    <a:pt x="10299" y="67985"/>
                  </a:cubicBezTo>
                  <a:cubicBezTo>
                    <a:pt x="10299" y="67675"/>
                    <a:pt x="10549" y="67425"/>
                    <a:pt x="10871" y="67425"/>
                  </a:cubicBezTo>
                  <a:close/>
                  <a:moveTo>
                    <a:pt x="14585" y="67425"/>
                  </a:moveTo>
                  <a:cubicBezTo>
                    <a:pt x="14883" y="67425"/>
                    <a:pt x="15157" y="67675"/>
                    <a:pt x="15157" y="67985"/>
                  </a:cubicBezTo>
                  <a:cubicBezTo>
                    <a:pt x="15157" y="68282"/>
                    <a:pt x="14895" y="68556"/>
                    <a:pt x="14585" y="68556"/>
                  </a:cubicBezTo>
                  <a:cubicBezTo>
                    <a:pt x="14288" y="68556"/>
                    <a:pt x="14014" y="68294"/>
                    <a:pt x="14014" y="67985"/>
                  </a:cubicBezTo>
                  <a:cubicBezTo>
                    <a:pt x="14038" y="67675"/>
                    <a:pt x="14276" y="67425"/>
                    <a:pt x="14585" y="67425"/>
                  </a:cubicBezTo>
                  <a:close/>
                  <a:moveTo>
                    <a:pt x="18324" y="67425"/>
                  </a:moveTo>
                  <a:cubicBezTo>
                    <a:pt x="18622" y="67425"/>
                    <a:pt x="18883" y="67675"/>
                    <a:pt x="18883" y="67985"/>
                  </a:cubicBezTo>
                  <a:cubicBezTo>
                    <a:pt x="18883" y="68282"/>
                    <a:pt x="18633" y="68556"/>
                    <a:pt x="18324" y="68556"/>
                  </a:cubicBezTo>
                  <a:cubicBezTo>
                    <a:pt x="18026" y="68556"/>
                    <a:pt x="17752" y="68294"/>
                    <a:pt x="17752" y="67985"/>
                  </a:cubicBezTo>
                  <a:cubicBezTo>
                    <a:pt x="17752" y="67675"/>
                    <a:pt x="18014" y="67425"/>
                    <a:pt x="18324" y="67425"/>
                  </a:cubicBezTo>
                  <a:close/>
                  <a:moveTo>
                    <a:pt x="22039" y="67425"/>
                  </a:moveTo>
                  <a:cubicBezTo>
                    <a:pt x="22336" y="67425"/>
                    <a:pt x="22610" y="67675"/>
                    <a:pt x="22610" y="67985"/>
                  </a:cubicBezTo>
                  <a:cubicBezTo>
                    <a:pt x="22610" y="68282"/>
                    <a:pt x="22360" y="68556"/>
                    <a:pt x="22039" y="68556"/>
                  </a:cubicBezTo>
                  <a:cubicBezTo>
                    <a:pt x="21729" y="68556"/>
                    <a:pt x="21479" y="68294"/>
                    <a:pt x="21479" y="67985"/>
                  </a:cubicBezTo>
                  <a:cubicBezTo>
                    <a:pt x="21491" y="67675"/>
                    <a:pt x="21729" y="67425"/>
                    <a:pt x="22039" y="67425"/>
                  </a:cubicBezTo>
                  <a:close/>
                  <a:moveTo>
                    <a:pt x="25777" y="67425"/>
                  </a:moveTo>
                  <a:cubicBezTo>
                    <a:pt x="26075" y="67425"/>
                    <a:pt x="26349" y="67675"/>
                    <a:pt x="26349" y="67985"/>
                  </a:cubicBezTo>
                  <a:cubicBezTo>
                    <a:pt x="26349" y="68282"/>
                    <a:pt x="26087" y="68556"/>
                    <a:pt x="25777" y="68556"/>
                  </a:cubicBezTo>
                  <a:cubicBezTo>
                    <a:pt x="25468" y="68556"/>
                    <a:pt x="25206" y="68294"/>
                    <a:pt x="25206" y="67985"/>
                  </a:cubicBezTo>
                  <a:cubicBezTo>
                    <a:pt x="25218" y="67675"/>
                    <a:pt x="25468" y="67425"/>
                    <a:pt x="25777" y="67425"/>
                  </a:cubicBezTo>
                  <a:close/>
                  <a:moveTo>
                    <a:pt x="29504" y="67425"/>
                  </a:moveTo>
                  <a:cubicBezTo>
                    <a:pt x="29801" y="67425"/>
                    <a:pt x="30063" y="67675"/>
                    <a:pt x="30063" y="67985"/>
                  </a:cubicBezTo>
                  <a:cubicBezTo>
                    <a:pt x="30063" y="68282"/>
                    <a:pt x="29813" y="68556"/>
                    <a:pt x="29504" y="68556"/>
                  </a:cubicBezTo>
                  <a:cubicBezTo>
                    <a:pt x="29182" y="68556"/>
                    <a:pt x="28932" y="68294"/>
                    <a:pt x="28932" y="67985"/>
                  </a:cubicBezTo>
                  <a:cubicBezTo>
                    <a:pt x="28944" y="67675"/>
                    <a:pt x="29182" y="67425"/>
                    <a:pt x="29504" y="67425"/>
                  </a:cubicBezTo>
                  <a:close/>
                  <a:moveTo>
                    <a:pt x="33230" y="67425"/>
                  </a:moveTo>
                  <a:cubicBezTo>
                    <a:pt x="33528" y="67425"/>
                    <a:pt x="33802" y="67675"/>
                    <a:pt x="33802" y="67985"/>
                  </a:cubicBezTo>
                  <a:cubicBezTo>
                    <a:pt x="33802" y="68282"/>
                    <a:pt x="33552" y="68556"/>
                    <a:pt x="33230" y="68556"/>
                  </a:cubicBezTo>
                  <a:cubicBezTo>
                    <a:pt x="32921" y="68556"/>
                    <a:pt x="32671" y="68294"/>
                    <a:pt x="32671" y="67985"/>
                  </a:cubicBezTo>
                  <a:cubicBezTo>
                    <a:pt x="32671" y="67675"/>
                    <a:pt x="32921" y="67425"/>
                    <a:pt x="33230" y="67425"/>
                  </a:cubicBezTo>
                  <a:close/>
                  <a:moveTo>
                    <a:pt x="36957" y="67425"/>
                  </a:moveTo>
                  <a:cubicBezTo>
                    <a:pt x="37255" y="67425"/>
                    <a:pt x="37517" y="67675"/>
                    <a:pt x="37517" y="67985"/>
                  </a:cubicBezTo>
                  <a:cubicBezTo>
                    <a:pt x="37517" y="68282"/>
                    <a:pt x="37267" y="68556"/>
                    <a:pt x="36957" y="68556"/>
                  </a:cubicBezTo>
                  <a:cubicBezTo>
                    <a:pt x="36648" y="68556"/>
                    <a:pt x="36386" y="68294"/>
                    <a:pt x="36386" y="67985"/>
                  </a:cubicBezTo>
                  <a:cubicBezTo>
                    <a:pt x="36409" y="67675"/>
                    <a:pt x="36648" y="67425"/>
                    <a:pt x="36957" y="67425"/>
                  </a:cubicBezTo>
                  <a:close/>
                  <a:moveTo>
                    <a:pt x="40672" y="67425"/>
                  </a:moveTo>
                  <a:cubicBezTo>
                    <a:pt x="40970" y="67425"/>
                    <a:pt x="41243" y="67675"/>
                    <a:pt x="41243" y="67985"/>
                  </a:cubicBezTo>
                  <a:cubicBezTo>
                    <a:pt x="41243" y="68282"/>
                    <a:pt x="40993" y="68556"/>
                    <a:pt x="40672" y="68556"/>
                  </a:cubicBezTo>
                  <a:cubicBezTo>
                    <a:pt x="40374" y="68556"/>
                    <a:pt x="40112" y="68294"/>
                    <a:pt x="40112" y="67985"/>
                  </a:cubicBezTo>
                  <a:cubicBezTo>
                    <a:pt x="40124" y="67675"/>
                    <a:pt x="40362" y="67425"/>
                    <a:pt x="40672" y="67425"/>
                  </a:cubicBezTo>
                  <a:close/>
                  <a:moveTo>
                    <a:pt x="44410" y="67425"/>
                  </a:moveTo>
                  <a:cubicBezTo>
                    <a:pt x="44708" y="67425"/>
                    <a:pt x="44982" y="67675"/>
                    <a:pt x="44982" y="67985"/>
                  </a:cubicBezTo>
                  <a:cubicBezTo>
                    <a:pt x="44982" y="68282"/>
                    <a:pt x="44720" y="68556"/>
                    <a:pt x="44410" y="68556"/>
                  </a:cubicBezTo>
                  <a:cubicBezTo>
                    <a:pt x="44113" y="68556"/>
                    <a:pt x="43851" y="68294"/>
                    <a:pt x="43851" y="67985"/>
                  </a:cubicBezTo>
                  <a:cubicBezTo>
                    <a:pt x="43851" y="67675"/>
                    <a:pt x="44101" y="67425"/>
                    <a:pt x="44410" y="67425"/>
                  </a:cubicBezTo>
                  <a:close/>
                  <a:moveTo>
                    <a:pt x="48137" y="67425"/>
                  </a:moveTo>
                  <a:cubicBezTo>
                    <a:pt x="48435" y="67425"/>
                    <a:pt x="48697" y="67675"/>
                    <a:pt x="48697" y="67985"/>
                  </a:cubicBezTo>
                  <a:cubicBezTo>
                    <a:pt x="48697" y="68282"/>
                    <a:pt x="48447" y="68556"/>
                    <a:pt x="48137" y="68556"/>
                  </a:cubicBezTo>
                  <a:cubicBezTo>
                    <a:pt x="47839" y="68556"/>
                    <a:pt x="47566" y="68294"/>
                    <a:pt x="47566" y="67985"/>
                  </a:cubicBezTo>
                  <a:cubicBezTo>
                    <a:pt x="47578" y="67675"/>
                    <a:pt x="47839" y="67425"/>
                    <a:pt x="48137" y="67425"/>
                  </a:cubicBezTo>
                  <a:close/>
                  <a:moveTo>
                    <a:pt x="51864" y="67425"/>
                  </a:moveTo>
                  <a:cubicBezTo>
                    <a:pt x="52161" y="67425"/>
                    <a:pt x="52435" y="67675"/>
                    <a:pt x="52435" y="67985"/>
                  </a:cubicBezTo>
                  <a:cubicBezTo>
                    <a:pt x="52435" y="68282"/>
                    <a:pt x="52185" y="68556"/>
                    <a:pt x="51864" y="68556"/>
                  </a:cubicBezTo>
                  <a:cubicBezTo>
                    <a:pt x="51566" y="68556"/>
                    <a:pt x="51304" y="68294"/>
                    <a:pt x="51304" y="67985"/>
                  </a:cubicBezTo>
                  <a:cubicBezTo>
                    <a:pt x="51304" y="67675"/>
                    <a:pt x="51554" y="67425"/>
                    <a:pt x="51864" y="67425"/>
                  </a:cubicBezTo>
                  <a:close/>
                  <a:moveTo>
                    <a:pt x="55602" y="67425"/>
                  </a:moveTo>
                  <a:cubicBezTo>
                    <a:pt x="55900" y="67425"/>
                    <a:pt x="56174" y="67675"/>
                    <a:pt x="56174" y="67985"/>
                  </a:cubicBezTo>
                  <a:cubicBezTo>
                    <a:pt x="56174" y="68282"/>
                    <a:pt x="55912" y="68556"/>
                    <a:pt x="55602" y="68556"/>
                  </a:cubicBezTo>
                  <a:cubicBezTo>
                    <a:pt x="55293" y="68556"/>
                    <a:pt x="55043" y="68294"/>
                    <a:pt x="55043" y="67985"/>
                  </a:cubicBezTo>
                  <a:cubicBezTo>
                    <a:pt x="55043" y="67675"/>
                    <a:pt x="55293" y="67425"/>
                    <a:pt x="55602" y="67425"/>
                  </a:cubicBezTo>
                  <a:close/>
                  <a:moveTo>
                    <a:pt x="59329" y="67425"/>
                  </a:moveTo>
                  <a:cubicBezTo>
                    <a:pt x="59627" y="67425"/>
                    <a:pt x="59889" y="67675"/>
                    <a:pt x="59889" y="67985"/>
                  </a:cubicBezTo>
                  <a:cubicBezTo>
                    <a:pt x="59889" y="68282"/>
                    <a:pt x="59639" y="68556"/>
                    <a:pt x="59329" y="68556"/>
                  </a:cubicBezTo>
                  <a:cubicBezTo>
                    <a:pt x="59008" y="68556"/>
                    <a:pt x="58757" y="68294"/>
                    <a:pt x="58757" y="67985"/>
                  </a:cubicBezTo>
                  <a:cubicBezTo>
                    <a:pt x="58757" y="67675"/>
                    <a:pt x="59008" y="67425"/>
                    <a:pt x="59329" y="67425"/>
                  </a:cubicBezTo>
                  <a:close/>
                  <a:moveTo>
                    <a:pt x="63056" y="67425"/>
                  </a:moveTo>
                  <a:cubicBezTo>
                    <a:pt x="63353" y="67425"/>
                    <a:pt x="63627" y="67675"/>
                    <a:pt x="63627" y="67985"/>
                  </a:cubicBezTo>
                  <a:cubicBezTo>
                    <a:pt x="63627" y="68282"/>
                    <a:pt x="63377" y="68556"/>
                    <a:pt x="63056" y="68556"/>
                  </a:cubicBezTo>
                  <a:cubicBezTo>
                    <a:pt x="62746" y="68556"/>
                    <a:pt x="62496" y="68294"/>
                    <a:pt x="62496" y="67985"/>
                  </a:cubicBezTo>
                  <a:cubicBezTo>
                    <a:pt x="62496" y="67675"/>
                    <a:pt x="62746" y="67425"/>
                    <a:pt x="63056" y="67425"/>
                  </a:cubicBezTo>
                  <a:close/>
                  <a:moveTo>
                    <a:pt x="66782" y="67425"/>
                  </a:moveTo>
                  <a:cubicBezTo>
                    <a:pt x="67080" y="67425"/>
                    <a:pt x="67342" y="67675"/>
                    <a:pt x="67342" y="67985"/>
                  </a:cubicBezTo>
                  <a:cubicBezTo>
                    <a:pt x="67342" y="68282"/>
                    <a:pt x="67092" y="68556"/>
                    <a:pt x="66782" y="68556"/>
                  </a:cubicBezTo>
                  <a:cubicBezTo>
                    <a:pt x="66473" y="68556"/>
                    <a:pt x="66211" y="68294"/>
                    <a:pt x="66211" y="67985"/>
                  </a:cubicBezTo>
                  <a:cubicBezTo>
                    <a:pt x="66235" y="67675"/>
                    <a:pt x="66473" y="67425"/>
                    <a:pt x="66782" y="67425"/>
                  </a:cubicBezTo>
                  <a:close/>
                  <a:moveTo>
                    <a:pt x="70509" y="67425"/>
                  </a:moveTo>
                  <a:cubicBezTo>
                    <a:pt x="70807" y="67425"/>
                    <a:pt x="71080" y="67675"/>
                    <a:pt x="71080" y="67985"/>
                  </a:cubicBezTo>
                  <a:cubicBezTo>
                    <a:pt x="71080" y="68282"/>
                    <a:pt x="70830" y="68556"/>
                    <a:pt x="70509" y="68556"/>
                  </a:cubicBezTo>
                  <a:cubicBezTo>
                    <a:pt x="70199" y="68556"/>
                    <a:pt x="69949" y="68294"/>
                    <a:pt x="69949" y="67985"/>
                  </a:cubicBezTo>
                  <a:cubicBezTo>
                    <a:pt x="69949" y="67675"/>
                    <a:pt x="70199" y="67425"/>
                    <a:pt x="70509" y="67425"/>
                  </a:cubicBezTo>
                  <a:close/>
                  <a:moveTo>
                    <a:pt x="74236" y="67425"/>
                  </a:moveTo>
                  <a:cubicBezTo>
                    <a:pt x="74533" y="67425"/>
                    <a:pt x="74795" y="67675"/>
                    <a:pt x="74795" y="67985"/>
                  </a:cubicBezTo>
                  <a:cubicBezTo>
                    <a:pt x="74795" y="68282"/>
                    <a:pt x="74545" y="68556"/>
                    <a:pt x="74236" y="68556"/>
                  </a:cubicBezTo>
                  <a:cubicBezTo>
                    <a:pt x="73938" y="68556"/>
                    <a:pt x="73676" y="68294"/>
                    <a:pt x="73676" y="67985"/>
                  </a:cubicBezTo>
                  <a:cubicBezTo>
                    <a:pt x="73676" y="67675"/>
                    <a:pt x="73926" y="67425"/>
                    <a:pt x="74236" y="67425"/>
                  </a:cubicBezTo>
                  <a:close/>
                  <a:moveTo>
                    <a:pt x="77855" y="67425"/>
                  </a:moveTo>
                  <a:cubicBezTo>
                    <a:pt x="78153" y="67425"/>
                    <a:pt x="78415" y="67675"/>
                    <a:pt x="78415" y="67985"/>
                  </a:cubicBezTo>
                  <a:cubicBezTo>
                    <a:pt x="78415" y="68282"/>
                    <a:pt x="78165" y="68556"/>
                    <a:pt x="77855" y="68556"/>
                  </a:cubicBezTo>
                  <a:cubicBezTo>
                    <a:pt x="77546" y="68556"/>
                    <a:pt x="77284" y="68294"/>
                    <a:pt x="77284" y="67985"/>
                  </a:cubicBezTo>
                  <a:cubicBezTo>
                    <a:pt x="77284" y="67675"/>
                    <a:pt x="77546" y="67425"/>
                    <a:pt x="77855" y="67425"/>
                  </a:cubicBezTo>
                  <a:close/>
                  <a:moveTo>
                    <a:pt x="81570" y="67425"/>
                  </a:moveTo>
                  <a:cubicBezTo>
                    <a:pt x="81868" y="67425"/>
                    <a:pt x="82141" y="67675"/>
                    <a:pt x="82141" y="67985"/>
                  </a:cubicBezTo>
                  <a:cubicBezTo>
                    <a:pt x="82141" y="68282"/>
                    <a:pt x="81879" y="68556"/>
                    <a:pt x="81570" y="68556"/>
                  </a:cubicBezTo>
                  <a:cubicBezTo>
                    <a:pt x="81260" y="68556"/>
                    <a:pt x="81010" y="68294"/>
                    <a:pt x="81010" y="67985"/>
                  </a:cubicBezTo>
                  <a:cubicBezTo>
                    <a:pt x="81022" y="67675"/>
                    <a:pt x="81260" y="67425"/>
                    <a:pt x="81570" y="67425"/>
                  </a:cubicBezTo>
                  <a:close/>
                  <a:moveTo>
                    <a:pt x="85308" y="67425"/>
                  </a:moveTo>
                  <a:cubicBezTo>
                    <a:pt x="85606" y="67425"/>
                    <a:pt x="85880" y="67675"/>
                    <a:pt x="85880" y="67985"/>
                  </a:cubicBezTo>
                  <a:cubicBezTo>
                    <a:pt x="85880" y="68282"/>
                    <a:pt x="85618" y="68556"/>
                    <a:pt x="85308" y="68556"/>
                  </a:cubicBezTo>
                  <a:cubicBezTo>
                    <a:pt x="84999" y="68556"/>
                    <a:pt x="84749" y="68294"/>
                    <a:pt x="84749" y="67985"/>
                  </a:cubicBezTo>
                  <a:cubicBezTo>
                    <a:pt x="84749" y="67675"/>
                    <a:pt x="84999" y="67425"/>
                    <a:pt x="85308" y="67425"/>
                  </a:cubicBezTo>
                  <a:close/>
                  <a:moveTo>
                    <a:pt x="89035" y="67425"/>
                  </a:moveTo>
                  <a:cubicBezTo>
                    <a:pt x="89333" y="67425"/>
                    <a:pt x="89595" y="67675"/>
                    <a:pt x="89595" y="67985"/>
                  </a:cubicBezTo>
                  <a:cubicBezTo>
                    <a:pt x="89595" y="68282"/>
                    <a:pt x="89345" y="68556"/>
                    <a:pt x="89035" y="68556"/>
                  </a:cubicBezTo>
                  <a:cubicBezTo>
                    <a:pt x="88714" y="68556"/>
                    <a:pt x="88464" y="68294"/>
                    <a:pt x="88464" y="67985"/>
                  </a:cubicBezTo>
                  <a:cubicBezTo>
                    <a:pt x="88475" y="67675"/>
                    <a:pt x="88714" y="67425"/>
                    <a:pt x="89035" y="67425"/>
                  </a:cubicBezTo>
                  <a:close/>
                  <a:moveTo>
                    <a:pt x="92762" y="67425"/>
                  </a:moveTo>
                  <a:cubicBezTo>
                    <a:pt x="93059" y="67425"/>
                    <a:pt x="93333" y="67675"/>
                    <a:pt x="93333" y="67985"/>
                  </a:cubicBezTo>
                  <a:cubicBezTo>
                    <a:pt x="93333" y="68282"/>
                    <a:pt x="93071" y="68556"/>
                    <a:pt x="92762" y="68556"/>
                  </a:cubicBezTo>
                  <a:cubicBezTo>
                    <a:pt x="92452" y="68556"/>
                    <a:pt x="92202" y="68294"/>
                    <a:pt x="92202" y="67985"/>
                  </a:cubicBezTo>
                  <a:cubicBezTo>
                    <a:pt x="92202" y="67675"/>
                    <a:pt x="92452" y="67425"/>
                    <a:pt x="92762" y="67425"/>
                  </a:cubicBezTo>
                  <a:close/>
                  <a:moveTo>
                    <a:pt x="96488" y="67425"/>
                  </a:moveTo>
                  <a:cubicBezTo>
                    <a:pt x="96786" y="67425"/>
                    <a:pt x="97048" y="67675"/>
                    <a:pt x="97048" y="67985"/>
                  </a:cubicBezTo>
                  <a:cubicBezTo>
                    <a:pt x="97048" y="68282"/>
                    <a:pt x="96798" y="68556"/>
                    <a:pt x="96488" y="68556"/>
                  </a:cubicBezTo>
                  <a:cubicBezTo>
                    <a:pt x="96191" y="68556"/>
                    <a:pt x="95917" y="68294"/>
                    <a:pt x="95917" y="67985"/>
                  </a:cubicBezTo>
                  <a:cubicBezTo>
                    <a:pt x="95917" y="67675"/>
                    <a:pt x="96179" y="67425"/>
                    <a:pt x="96488" y="67425"/>
                  </a:cubicBezTo>
                  <a:close/>
                  <a:moveTo>
                    <a:pt x="100203" y="67425"/>
                  </a:moveTo>
                  <a:cubicBezTo>
                    <a:pt x="100501" y="67425"/>
                    <a:pt x="100775" y="67675"/>
                    <a:pt x="100775" y="67985"/>
                  </a:cubicBezTo>
                  <a:cubicBezTo>
                    <a:pt x="100775" y="68282"/>
                    <a:pt x="100513" y="68556"/>
                    <a:pt x="100203" y="68556"/>
                  </a:cubicBezTo>
                  <a:cubicBezTo>
                    <a:pt x="99905" y="68556"/>
                    <a:pt x="99644" y="68294"/>
                    <a:pt x="99644" y="67985"/>
                  </a:cubicBezTo>
                  <a:cubicBezTo>
                    <a:pt x="99655" y="67675"/>
                    <a:pt x="99894" y="67425"/>
                    <a:pt x="100203" y="67425"/>
                  </a:cubicBezTo>
                  <a:close/>
                  <a:moveTo>
                    <a:pt x="103942" y="67425"/>
                  </a:moveTo>
                  <a:cubicBezTo>
                    <a:pt x="104239" y="67425"/>
                    <a:pt x="104513" y="67675"/>
                    <a:pt x="104513" y="67985"/>
                  </a:cubicBezTo>
                  <a:cubicBezTo>
                    <a:pt x="104513" y="68282"/>
                    <a:pt x="104251" y="68556"/>
                    <a:pt x="103942" y="68556"/>
                  </a:cubicBezTo>
                  <a:cubicBezTo>
                    <a:pt x="103644" y="68556"/>
                    <a:pt x="103382" y="68294"/>
                    <a:pt x="103382" y="67985"/>
                  </a:cubicBezTo>
                  <a:cubicBezTo>
                    <a:pt x="103382" y="67675"/>
                    <a:pt x="103632" y="67425"/>
                    <a:pt x="103942" y="67425"/>
                  </a:cubicBezTo>
                  <a:close/>
                  <a:moveTo>
                    <a:pt x="107668" y="67425"/>
                  </a:moveTo>
                  <a:cubicBezTo>
                    <a:pt x="107966" y="67425"/>
                    <a:pt x="108228" y="67675"/>
                    <a:pt x="108228" y="67985"/>
                  </a:cubicBezTo>
                  <a:cubicBezTo>
                    <a:pt x="108228" y="68282"/>
                    <a:pt x="107978" y="68556"/>
                    <a:pt x="107668" y="68556"/>
                  </a:cubicBezTo>
                  <a:cubicBezTo>
                    <a:pt x="107371" y="68556"/>
                    <a:pt x="107097" y="68294"/>
                    <a:pt x="107097" y="67985"/>
                  </a:cubicBezTo>
                  <a:cubicBezTo>
                    <a:pt x="107109" y="67675"/>
                    <a:pt x="107347" y="67425"/>
                    <a:pt x="107668" y="67425"/>
                  </a:cubicBezTo>
                  <a:close/>
                  <a:moveTo>
                    <a:pt x="111395" y="67425"/>
                  </a:moveTo>
                  <a:cubicBezTo>
                    <a:pt x="111693" y="67425"/>
                    <a:pt x="111967" y="67675"/>
                    <a:pt x="111967" y="67985"/>
                  </a:cubicBezTo>
                  <a:cubicBezTo>
                    <a:pt x="111967" y="68282"/>
                    <a:pt x="111705" y="68556"/>
                    <a:pt x="111395" y="68556"/>
                  </a:cubicBezTo>
                  <a:cubicBezTo>
                    <a:pt x="111085" y="68556"/>
                    <a:pt x="110835" y="68294"/>
                    <a:pt x="110835" y="67985"/>
                  </a:cubicBezTo>
                  <a:cubicBezTo>
                    <a:pt x="110835" y="67675"/>
                    <a:pt x="111085" y="67425"/>
                    <a:pt x="111395" y="67425"/>
                  </a:cubicBezTo>
                  <a:close/>
                  <a:moveTo>
                    <a:pt x="115122" y="67425"/>
                  </a:moveTo>
                  <a:cubicBezTo>
                    <a:pt x="115419" y="67425"/>
                    <a:pt x="115681" y="67675"/>
                    <a:pt x="115681" y="67985"/>
                  </a:cubicBezTo>
                  <a:cubicBezTo>
                    <a:pt x="115681" y="68282"/>
                    <a:pt x="115431" y="68556"/>
                    <a:pt x="115122" y="68556"/>
                  </a:cubicBezTo>
                  <a:cubicBezTo>
                    <a:pt x="114812" y="68556"/>
                    <a:pt x="114550" y="68294"/>
                    <a:pt x="114550" y="67985"/>
                  </a:cubicBezTo>
                  <a:cubicBezTo>
                    <a:pt x="114574" y="67675"/>
                    <a:pt x="114812" y="67425"/>
                    <a:pt x="115122" y="67425"/>
                  </a:cubicBezTo>
                  <a:close/>
                  <a:moveTo>
                    <a:pt x="118860" y="67425"/>
                  </a:moveTo>
                  <a:cubicBezTo>
                    <a:pt x="119158" y="67425"/>
                    <a:pt x="119420" y="67675"/>
                    <a:pt x="119420" y="67985"/>
                  </a:cubicBezTo>
                  <a:cubicBezTo>
                    <a:pt x="119420" y="68282"/>
                    <a:pt x="119170" y="68556"/>
                    <a:pt x="118860" y="68556"/>
                  </a:cubicBezTo>
                  <a:cubicBezTo>
                    <a:pt x="118539" y="68556"/>
                    <a:pt x="118289" y="68294"/>
                    <a:pt x="118289" y="67985"/>
                  </a:cubicBezTo>
                  <a:cubicBezTo>
                    <a:pt x="118289" y="67675"/>
                    <a:pt x="118539" y="67425"/>
                    <a:pt x="118860" y="67425"/>
                  </a:cubicBezTo>
                  <a:close/>
                  <a:moveTo>
                    <a:pt x="122575" y="67425"/>
                  </a:moveTo>
                  <a:cubicBezTo>
                    <a:pt x="122873" y="67425"/>
                    <a:pt x="123146" y="67675"/>
                    <a:pt x="123146" y="67985"/>
                  </a:cubicBezTo>
                  <a:cubicBezTo>
                    <a:pt x="123146" y="68282"/>
                    <a:pt x="122885" y="68556"/>
                    <a:pt x="122575" y="68556"/>
                  </a:cubicBezTo>
                  <a:cubicBezTo>
                    <a:pt x="122265" y="68556"/>
                    <a:pt x="122015" y="68294"/>
                    <a:pt x="122015" y="67985"/>
                  </a:cubicBezTo>
                  <a:cubicBezTo>
                    <a:pt x="122027" y="67675"/>
                    <a:pt x="122277" y="67425"/>
                    <a:pt x="122575" y="67425"/>
                  </a:cubicBezTo>
                  <a:close/>
                  <a:moveTo>
                    <a:pt x="126314" y="67425"/>
                  </a:moveTo>
                  <a:cubicBezTo>
                    <a:pt x="126611" y="67425"/>
                    <a:pt x="126873" y="67675"/>
                    <a:pt x="126873" y="67985"/>
                  </a:cubicBezTo>
                  <a:cubicBezTo>
                    <a:pt x="126873" y="68282"/>
                    <a:pt x="126623" y="68556"/>
                    <a:pt x="126314" y="68556"/>
                  </a:cubicBezTo>
                  <a:cubicBezTo>
                    <a:pt x="126004" y="68556"/>
                    <a:pt x="125742" y="68294"/>
                    <a:pt x="125742" y="67985"/>
                  </a:cubicBezTo>
                  <a:cubicBezTo>
                    <a:pt x="125742" y="67675"/>
                    <a:pt x="126004" y="67425"/>
                    <a:pt x="126314" y="67425"/>
                  </a:cubicBezTo>
                  <a:close/>
                  <a:moveTo>
                    <a:pt x="130028" y="67425"/>
                  </a:moveTo>
                  <a:cubicBezTo>
                    <a:pt x="130326" y="67425"/>
                    <a:pt x="130600" y="67675"/>
                    <a:pt x="130600" y="67985"/>
                  </a:cubicBezTo>
                  <a:cubicBezTo>
                    <a:pt x="130600" y="68282"/>
                    <a:pt x="130350" y="68556"/>
                    <a:pt x="130028" y="68556"/>
                  </a:cubicBezTo>
                  <a:cubicBezTo>
                    <a:pt x="129731" y="68556"/>
                    <a:pt x="129469" y="68294"/>
                    <a:pt x="129469" y="67985"/>
                  </a:cubicBezTo>
                  <a:cubicBezTo>
                    <a:pt x="129469" y="67675"/>
                    <a:pt x="129719" y="67425"/>
                    <a:pt x="130028" y="67425"/>
                  </a:cubicBezTo>
                  <a:close/>
                  <a:moveTo>
                    <a:pt x="133767" y="67425"/>
                  </a:moveTo>
                  <a:cubicBezTo>
                    <a:pt x="134065" y="67425"/>
                    <a:pt x="134326" y="67675"/>
                    <a:pt x="134326" y="67985"/>
                  </a:cubicBezTo>
                  <a:cubicBezTo>
                    <a:pt x="134326" y="68282"/>
                    <a:pt x="134076" y="68556"/>
                    <a:pt x="133767" y="68556"/>
                  </a:cubicBezTo>
                  <a:cubicBezTo>
                    <a:pt x="133469" y="68556"/>
                    <a:pt x="133207" y="68294"/>
                    <a:pt x="133207" y="67985"/>
                  </a:cubicBezTo>
                  <a:cubicBezTo>
                    <a:pt x="133207" y="67675"/>
                    <a:pt x="133457" y="67425"/>
                    <a:pt x="133767" y="67425"/>
                  </a:cubicBezTo>
                  <a:close/>
                  <a:moveTo>
                    <a:pt x="137494" y="67425"/>
                  </a:moveTo>
                  <a:cubicBezTo>
                    <a:pt x="137791" y="67425"/>
                    <a:pt x="138053" y="67675"/>
                    <a:pt x="138053" y="67985"/>
                  </a:cubicBezTo>
                  <a:cubicBezTo>
                    <a:pt x="138053" y="68282"/>
                    <a:pt x="137803" y="68556"/>
                    <a:pt x="137494" y="68556"/>
                  </a:cubicBezTo>
                  <a:cubicBezTo>
                    <a:pt x="137196" y="68556"/>
                    <a:pt x="136922" y="68294"/>
                    <a:pt x="136922" y="67985"/>
                  </a:cubicBezTo>
                  <a:cubicBezTo>
                    <a:pt x="136934" y="67675"/>
                    <a:pt x="137172" y="67425"/>
                    <a:pt x="137494" y="67425"/>
                  </a:cubicBezTo>
                  <a:close/>
                  <a:moveTo>
                    <a:pt x="141220" y="67425"/>
                  </a:moveTo>
                  <a:cubicBezTo>
                    <a:pt x="141518" y="67425"/>
                    <a:pt x="141792" y="67675"/>
                    <a:pt x="141792" y="67985"/>
                  </a:cubicBezTo>
                  <a:cubicBezTo>
                    <a:pt x="141792" y="68282"/>
                    <a:pt x="141530" y="68556"/>
                    <a:pt x="141220" y="68556"/>
                  </a:cubicBezTo>
                  <a:cubicBezTo>
                    <a:pt x="140911" y="68556"/>
                    <a:pt x="140661" y="68294"/>
                    <a:pt x="140661" y="67985"/>
                  </a:cubicBezTo>
                  <a:cubicBezTo>
                    <a:pt x="140661" y="67675"/>
                    <a:pt x="140911" y="67425"/>
                    <a:pt x="141220" y="67425"/>
                  </a:cubicBezTo>
                  <a:close/>
                  <a:moveTo>
                    <a:pt x="144947" y="67425"/>
                  </a:moveTo>
                  <a:cubicBezTo>
                    <a:pt x="145244" y="67425"/>
                    <a:pt x="145506" y="67675"/>
                    <a:pt x="145506" y="67985"/>
                  </a:cubicBezTo>
                  <a:cubicBezTo>
                    <a:pt x="145506" y="68282"/>
                    <a:pt x="145256" y="68556"/>
                    <a:pt x="144947" y="68556"/>
                  </a:cubicBezTo>
                  <a:cubicBezTo>
                    <a:pt x="144637" y="68556"/>
                    <a:pt x="144375" y="68294"/>
                    <a:pt x="144375" y="67985"/>
                  </a:cubicBezTo>
                  <a:cubicBezTo>
                    <a:pt x="144399" y="67675"/>
                    <a:pt x="144637" y="67425"/>
                    <a:pt x="144947" y="67425"/>
                  </a:cubicBezTo>
                  <a:close/>
                  <a:moveTo>
                    <a:pt x="148685" y="67425"/>
                  </a:moveTo>
                  <a:cubicBezTo>
                    <a:pt x="148983" y="67425"/>
                    <a:pt x="149245" y="67675"/>
                    <a:pt x="149245" y="67985"/>
                  </a:cubicBezTo>
                  <a:cubicBezTo>
                    <a:pt x="149245" y="68282"/>
                    <a:pt x="148995" y="68556"/>
                    <a:pt x="148685" y="68556"/>
                  </a:cubicBezTo>
                  <a:cubicBezTo>
                    <a:pt x="148364" y="68556"/>
                    <a:pt x="148114" y="68294"/>
                    <a:pt x="148114" y="67985"/>
                  </a:cubicBezTo>
                  <a:cubicBezTo>
                    <a:pt x="148114" y="67675"/>
                    <a:pt x="148364" y="67425"/>
                    <a:pt x="148685" y="67425"/>
                  </a:cubicBezTo>
                  <a:close/>
                  <a:moveTo>
                    <a:pt x="152400" y="67425"/>
                  </a:moveTo>
                  <a:cubicBezTo>
                    <a:pt x="152698" y="67425"/>
                    <a:pt x="152972" y="67675"/>
                    <a:pt x="152972" y="67985"/>
                  </a:cubicBezTo>
                  <a:cubicBezTo>
                    <a:pt x="152972" y="68282"/>
                    <a:pt x="152710" y="68556"/>
                    <a:pt x="152400" y="68556"/>
                  </a:cubicBezTo>
                  <a:cubicBezTo>
                    <a:pt x="152091" y="68556"/>
                    <a:pt x="151841" y="68294"/>
                    <a:pt x="151841" y="67985"/>
                  </a:cubicBezTo>
                  <a:cubicBezTo>
                    <a:pt x="151852" y="67675"/>
                    <a:pt x="152091" y="67425"/>
                    <a:pt x="152400" y="67425"/>
                  </a:cubicBezTo>
                  <a:close/>
                  <a:moveTo>
                    <a:pt x="156139" y="67425"/>
                  </a:moveTo>
                  <a:cubicBezTo>
                    <a:pt x="156436" y="67425"/>
                    <a:pt x="156698" y="67675"/>
                    <a:pt x="156698" y="67985"/>
                  </a:cubicBezTo>
                  <a:cubicBezTo>
                    <a:pt x="156698" y="68282"/>
                    <a:pt x="156448" y="68556"/>
                    <a:pt x="156139" y="68556"/>
                  </a:cubicBezTo>
                  <a:cubicBezTo>
                    <a:pt x="155829" y="68556"/>
                    <a:pt x="155567" y="68294"/>
                    <a:pt x="155567" y="67985"/>
                  </a:cubicBezTo>
                  <a:cubicBezTo>
                    <a:pt x="155567" y="67675"/>
                    <a:pt x="155829" y="67425"/>
                    <a:pt x="156139" y="67425"/>
                  </a:cubicBezTo>
                  <a:close/>
                  <a:moveTo>
                    <a:pt x="159853" y="67425"/>
                  </a:moveTo>
                  <a:cubicBezTo>
                    <a:pt x="160151" y="67425"/>
                    <a:pt x="160425" y="67675"/>
                    <a:pt x="160425" y="67985"/>
                  </a:cubicBezTo>
                  <a:cubicBezTo>
                    <a:pt x="160425" y="68282"/>
                    <a:pt x="160163" y="68556"/>
                    <a:pt x="159853" y="68556"/>
                  </a:cubicBezTo>
                  <a:cubicBezTo>
                    <a:pt x="159544" y="68556"/>
                    <a:pt x="159294" y="68294"/>
                    <a:pt x="159294" y="67985"/>
                  </a:cubicBezTo>
                  <a:cubicBezTo>
                    <a:pt x="159306" y="67675"/>
                    <a:pt x="159544" y="67425"/>
                    <a:pt x="159853" y="67425"/>
                  </a:cubicBezTo>
                  <a:close/>
                  <a:moveTo>
                    <a:pt x="1548" y="69294"/>
                  </a:moveTo>
                  <a:cubicBezTo>
                    <a:pt x="1846" y="69294"/>
                    <a:pt x="2119" y="69544"/>
                    <a:pt x="2119" y="69866"/>
                  </a:cubicBezTo>
                  <a:cubicBezTo>
                    <a:pt x="2119" y="70163"/>
                    <a:pt x="1858" y="70425"/>
                    <a:pt x="1548" y="70425"/>
                  </a:cubicBezTo>
                  <a:cubicBezTo>
                    <a:pt x="1238" y="70425"/>
                    <a:pt x="988" y="70175"/>
                    <a:pt x="988" y="69866"/>
                  </a:cubicBezTo>
                  <a:cubicBezTo>
                    <a:pt x="988" y="69544"/>
                    <a:pt x="1238" y="69294"/>
                    <a:pt x="1548" y="69294"/>
                  </a:cubicBezTo>
                  <a:close/>
                  <a:moveTo>
                    <a:pt x="5287" y="69294"/>
                  </a:moveTo>
                  <a:cubicBezTo>
                    <a:pt x="5596" y="69294"/>
                    <a:pt x="5846" y="69544"/>
                    <a:pt x="5846" y="69866"/>
                  </a:cubicBezTo>
                  <a:cubicBezTo>
                    <a:pt x="5846" y="70175"/>
                    <a:pt x="5596" y="70425"/>
                    <a:pt x="5287" y="70425"/>
                  </a:cubicBezTo>
                  <a:cubicBezTo>
                    <a:pt x="4977" y="70425"/>
                    <a:pt x="4715" y="70175"/>
                    <a:pt x="4715" y="69866"/>
                  </a:cubicBezTo>
                  <a:cubicBezTo>
                    <a:pt x="4715" y="69532"/>
                    <a:pt x="4977" y="69294"/>
                    <a:pt x="5287" y="69294"/>
                  </a:cubicBezTo>
                  <a:close/>
                  <a:moveTo>
                    <a:pt x="9001" y="69294"/>
                  </a:moveTo>
                  <a:cubicBezTo>
                    <a:pt x="9299" y="69294"/>
                    <a:pt x="9573" y="69544"/>
                    <a:pt x="9573" y="69866"/>
                  </a:cubicBezTo>
                  <a:cubicBezTo>
                    <a:pt x="9573" y="70163"/>
                    <a:pt x="9323" y="70425"/>
                    <a:pt x="9001" y="70425"/>
                  </a:cubicBezTo>
                  <a:cubicBezTo>
                    <a:pt x="8704" y="70425"/>
                    <a:pt x="8442" y="70175"/>
                    <a:pt x="8442" y="69866"/>
                  </a:cubicBezTo>
                  <a:cubicBezTo>
                    <a:pt x="8442" y="69544"/>
                    <a:pt x="8692" y="69294"/>
                    <a:pt x="9001" y="69294"/>
                  </a:cubicBezTo>
                  <a:close/>
                  <a:moveTo>
                    <a:pt x="12728" y="69294"/>
                  </a:moveTo>
                  <a:cubicBezTo>
                    <a:pt x="13037" y="69294"/>
                    <a:pt x="13288" y="69544"/>
                    <a:pt x="13288" y="69866"/>
                  </a:cubicBezTo>
                  <a:cubicBezTo>
                    <a:pt x="13288" y="70175"/>
                    <a:pt x="13037" y="70425"/>
                    <a:pt x="12728" y="70425"/>
                  </a:cubicBezTo>
                  <a:cubicBezTo>
                    <a:pt x="12418" y="70425"/>
                    <a:pt x="12156" y="70175"/>
                    <a:pt x="12156" y="69866"/>
                  </a:cubicBezTo>
                  <a:cubicBezTo>
                    <a:pt x="12180" y="69532"/>
                    <a:pt x="12418" y="69294"/>
                    <a:pt x="12728" y="69294"/>
                  </a:cubicBezTo>
                  <a:close/>
                  <a:moveTo>
                    <a:pt x="16466" y="69294"/>
                  </a:moveTo>
                  <a:cubicBezTo>
                    <a:pt x="16764" y="69294"/>
                    <a:pt x="17026" y="69544"/>
                    <a:pt x="17026" y="69866"/>
                  </a:cubicBezTo>
                  <a:cubicBezTo>
                    <a:pt x="17026" y="70163"/>
                    <a:pt x="16776" y="70425"/>
                    <a:pt x="16466" y="70425"/>
                  </a:cubicBezTo>
                  <a:cubicBezTo>
                    <a:pt x="16169" y="70425"/>
                    <a:pt x="15895" y="70175"/>
                    <a:pt x="15895" y="69866"/>
                  </a:cubicBezTo>
                  <a:cubicBezTo>
                    <a:pt x="15895" y="69544"/>
                    <a:pt x="16145" y="69294"/>
                    <a:pt x="16466" y="69294"/>
                  </a:cubicBezTo>
                  <a:close/>
                  <a:moveTo>
                    <a:pt x="20181" y="69294"/>
                  </a:moveTo>
                  <a:cubicBezTo>
                    <a:pt x="20491" y="69294"/>
                    <a:pt x="20753" y="69544"/>
                    <a:pt x="20753" y="69866"/>
                  </a:cubicBezTo>
                  <a:cubicBezTo>
                    <a:pt x="20753" y="70175"/>
                    <a:pt x="20491" y="70425"/>
                    <a:pt x="20181" y="70425"/>
                  </a:cubicBezTo>
                  <a:cubicBezTo>
                    <a:pt x="19872" y="70425"/>
                    <a:pt x="19622" y="70175"/>
                    <a:pt x="19622" y="69866"/>
                  </a:cubicBezTo>
                  <a:cubicBezTo>
                    <a:pt x="19634" y="69532"/>
                    <a:pt x="19872" y="69294"/>
                    <a:pt x="20181" y="69294"/>
                  </a:cubicBezTo>
                  <a:close/>
                  <a:moveTo>
                    <a:pt x="23920" y="69294"/>
                  </a:moveTo>
                  <a:cubicBezTo>
                    <a:pt x="24217" y="69294"/>
                    <a:pt x="24479" y="69544"/>
                    <a:pt x="24479" y="69866"/>
                  </a:cubicBezTo>
                  <a:cubicBezTo>
                    <a:pt x="24479" y="70163"/>
                    <a:pt x="24229" y="70425"/>
                    <a:pt x="23920" y="70425"/>
                  </a:cubicBezTo>
                  <a:cubicBezTo>
                    <a:pt x="23610" y="70425"/>
                    <a:pt x="23348" y="70175"/>
                    <a:pt x="23348" y="69866"/>
                  </a:cubicBezTo>
                  <a:cubicBezTo>
                    <a:pt x="23348" y="69544"/>
                    <a:pt x="23610" y="69294"/>
                    <a:pt x="23920" y="69294"/>
                  </a:cubicBezTo>
                  <a:close/>
                  <a:moveTo>
                    <a:pt x="27635" y="69294"/>
                  </a:moveTo>
                  <a:cubicBezTo>
                    <a:pt x="27956" y="69294"/>
                    <a:pt x="28206" y="69544"/>
                    <a:pt x="28206" y="69866"/>
                  </a:cubicBezTo>
                  <a:cubicBezTo>
                    <a:pt x="28206" y="70175"/>
                    <a:pt x="27956" y="70425"/>
                    <a:pt x="27635" y="70425"/>
                  </a:cubicBezTo>
                  <a:cubicBezTo>
                    <a:pt x="27325" y="70425"/>
                    <a:pt x="27075" y="70175"/>
                    <a:pt x="27075" y="69866"/>
                  </a:cubicBezTo>
                  <a:cubicBezTo>
                    <a:pt x="27087" y="69532"/>
                    <a:pt x="27325" y="69294"/>
                    <a:pt x="27635" y="69294"/>
                  </a:cubicBezTo>
                  <a:close/>
                  <a:moveTo>
                    <a:pt x="31373" y="69294"/>
                  </a:moveTo>
                  <a:cubicBezTo>
                    <a:pt x="31671" y="69294"/>
                    <a:pt x="31945" y="69544"/>
                    <a:pt x="31945" y="69866"/>
                  </a:cubicBezTo>
                  <a:cubicBezTo>
                    <a:pt x="31945" y="70163"/>
                    <a:pt x="31683" y="70425"/>
                    <a:pt x="31373" y="70425"/>
                  </a:cubicBezTo>
                  <a:cubicBezTo>
                    <a:pt x="31064" y="70425"/>
                    <a:pt x="30814" y="70175"/>
                    <a:pt x="30814" y="69866"/>
                  </a:cubicBezTo>
                  <a:cubicBezTo>
                    <a:pt x="30814" y="69544"/>
                    <a:pt x="31064" y="69294"/>
                    <a:pt x="31373" y="69294"/>
                  </a:cubicBezTo>
                  <a:close/>
                  <a:moveTo>
                    <a:pt x="35100" y="69294"/>
                  </a:moveTo>
                  <a:cubicBezTo>
                    <a:pt x="35409" y="69294"/>
                    <a:pt x="35659" y="69544"/>
                    <a:pt x="35659" y="69866"/>
                  </a:cubicBezTo>
                  <a:cubicBezTo>
                    <a:pt x="35659" y="70175"/>
                    <a:pt x="35409" y="70425"/>
                    <a:pt x="35100" y="70425"/>
                  </a:cubicBezTo>
                  <a:cubicBezTo>
                    <a:pt x="34778" y="70425"/>
                    <a:pt x="34528" y="70175"/>
                    <a:pt x="34528" y="69866"/>
                  </a:cubicBezTo>
                  <a:cubicBezTo>
                    <a:pt x="34540" y="69532"/>
                    <a:pt x="34778" y="69294"/>
                    <a:pt x="35100" y="69294"/>
                  </a:cubicBezTo>
                  <a:close/>
                  <a:moveTo>
                    <a:pt x="38815" y="69294"/>
                  </a:moveTo>
                  <a:cubicBezTo>
                    <a:pt x="39112" y="69294"/>
                    <a:pt x="39386" y="69544"/>
                    <a:pt x="39386" y="69866"/>
                  </a:cubicBezTo>
                  <a:cubicBezTo>
                    <a:pt x="39386" y="70163"/>
                    <a:pt x="39124" y="70425"/>
                    <a:pt x="38815" y="70425"/>
                  </a:cubicBezTo>
                  <a:cubicBezTo>
                    <a:pt x="38517" y="70425"/>
                    <a:pt x="38255" y="70175"/>
                    <a:pt x="38255" y="69866"/>
                  </a:cubicBezTo>
                  <a:cubicBezTo>
                    <a:pt x="38267" y="69544"/>
                    <a:pt x="38505" y="69294"/>
                    <a:pt x="38815" y="69294"/>
                  </a:cubicBezTo>
                  <a:close/>
                  <a:moveTo>
                    <a:pt x="42553" y="69294"/>
                  </a:moveTo>
                  <a:cubicBezTo>
                    <a:pt x="42863" y="69294"/>
                    <a:pt x="43113" y="69544"/>
                    <a:pt x="43113" y="69866"/>
                  </a:cubicBezTo>
                  <a:cubicBezTo>
                    <a:pt x="43113" y="70175"/>
                    <a:pt x="42863" y="70425"/>
                    <a:pt x="42553" y="70425"/>
                  </a:cubicBezTo>
                  <a:cubicBezTo>
                    <a:pt x="42232" y="70425"/>
                    <a:pt x="41982" y="70175"/>
                    <a:pt x="41982" y="69866"/>
                  </a:cubicBezTo>
                  <a:cubicBezTo>
                    <a:pt x="41982" y="69532"/>
                    <a:pt x="42244" y="69294"/>
                    <a:pt x="42553" y="69294"/>
                  </a:cubicBezTo>
                  <a:close/>
                  <a:moveTo>
                    <a:pt x="46268" y="69294"/>
                  </a:moveTo>
                  <a:cubicBezTo>
                    <a:pt x="46565" y="69294"/>
                    <a:pt x="46839" y="69544"/>
                    <a:pt x="46839" y="69866"/>
                  </a:cubicBezTo>
                  <a:cubicBezTo>
                    <a:pt x="46839" y="70163"/>
                    <a:pt x="46589" y="70425"/>
                    <a:pt x="46268" y="70425"/>
                  </a:cubicBezTo>
                  <a:cubicBezTo>
                    <a:pt x="45970" y="70425"/>
                    <a:pt x="45708" y="70175"/>
                    <a:pt x="45708" y="69866"/>
                  </a:cubicBezTo>
                  <a:cubicBezTo>
                    <a:pt x="45720" y="69544"/>
                    <a:pt x="45958" y="69294"/>
                    <a:pt x="46268" y="69294"/>
                  </a:cubicBezTo>
                  <a:close/>
                  <a:moveTo>
                    <a:pt x="50006" y="69294"/>
                  </a:moveTo>
                  <a:cubicBezTo>
                    <a:pt x="50316" y="69294"/>
                    <a:pt x="50578" y="69544"/>
                    <a:pt x="50578" y="69866"/>
                  </a:cubicBezTo>
                  <a:cubicBezTo>
                    <a:pt x="50578" y="70175"/>
                    <a:pt x="50316" y="70425"/>
                    <a:pt x="50006" y="70425"/>
                  </a:cubicBezTo>
                  <a:cubicBezTo>
                    <a:pt x="49697" y="70425"/>
                    <a:pt x="49447" y="70175"/>
                    <a:pt x="49447" y="69866"/>
                  </a:cubicBezTo>
                  <a:cubicBezTo>
                    <a:pt x="49447" y="69532"/>
                    <a:pt x="49697" y="69294"/>
                    <a:pt x="50006" y="69294"/>
                  </a:cubicBezTo>
                  <a:close/>
                  <a:moveTo>
                    <a:pt x="53733" y="69294"/>
                  </a:moveTo>
                  <a:cubicBezTo>
                    <a:pt x="54031" y="69294"/>
                    <a:pt x="54293" y="69544"/>
                    <a:pt x="54293" y="69866"/>
                  </a:cubicBezTo>
                  <a:cubicBezTo>
                    <a:pt x="54293" y="70163"/>
                    <a:pt x="54043" y="70425"/>
                    <a:pt x="53733" y="70425"/>
                  </a:cubicBezTo>
                  <a:cubicBezTo>
                    <a:pt x="53412" y="70425"/>
                    <a:pt x="53162" y="70175"/>
                    <a:pt x="53162" y="69866"/>
                  </a:cubicBezTo>
                  <a:cubicBezTo>
                    <a:pt x="53173" y="69544"/>
                    <a:pt x="53412" y="69294"/>
                    <a:pt x="53733" y="69294"/>
                  </a:cubicBezTo>
                  <a:close/>
                  <a:moveTo>
                    <a:pt x="57460" y="69294"/>
                  </a:moveTo>
                  <a:cubicBezTo>
                    <a:pt x="57781" y="69294"/>
                    <a:pt x="58031" y="69544"/>
                    <a:pt x="58031" y="69866"/>
                  </a:cubicBezTo>
                  <a:cubicBezTo>
                    <a:pt x="58031" y="70175"/>
                    <a:pt x="57781" y="70425"/>
                    <a:pt x="57460" y="70425"/>
                  </a:cubicBezTo>
                  <a:cubicBezTo>
                    <a:pt x="57150" y="70425"/>
                    <a:pt x="56900" y="70175"/>
                    <a:pt x="56900" y="69866"/>
                  </a:cubicBezTo>
                  <a:cubicBezTo>
                    <a:pt x="56900" y="69532"/>
                    <a:pt x="57150" y="69294"/>
                    <a:pt x="57460" y="69294"/>
                  </a:cubicBezTo>
                  <a:close/>
                  <a:moveTo>
                    <a:pt x="61186" y="69294"/>
                  </a:moveTo>
                  <a:cubicBezTo>
                    <a:pt x="61484" y="69294"/>
                    <a:pt x="61746" y="69544"/>
                    <a:pt x="61746" y="69866"/>
                  </a:cubicBezTo>
                  <a:cubicBezTo>
                    <a:pt x="61746" y="70163"/>
                    <a:pt x="61496" y="70425"/>
                    <a:pt x="61186" y="70425"/>
                  </a:cubicBezTo>
                  <a:cubicBezTo>
                    <a:pt x="60877" y="70425"/>
                    <a:pt x="60615" y="70175"/>
                    <a:pt x="60615" y="69866"/>
                  </a:cubicBezTo>
                  <a:cubicBezTo>
                    <a:pt x="60639" y="69544"/>
                    <a:pt x="60877" y="69294"/>
                    <a:pt x="61186" y="69294"/>
                  </a:cubicBezTo>
                  <a:close/>
                  <a:moveTo>
                    <a:pt x="64925" y="69294"/>
                  </a:moveTo>
                  <a:cubicBezTo>
                    <a:pt x="65234" y="69294"/>
                    <a:pt x="65485" y="69544"/>
                    <a:pt x="65485" y="69866"/>
                  </a:cubicBezTo>
                  <a:cubicBezTo>
                    <a:pt x="65485" y="70175"/>
                    <a:pt x="65234" y="70425"/>
                    <a:pt x="64925" y="70425"/>
                  </a:cubicBezTo>
                  <a:cubicBezTo>
                    <a:pt x="64603" y="70425"/>
                    <a:pt x="64353" y="70175"/>
                    <a:pt x="64353" y="69866"/>
                  </a:cubicBezTo>
                  <a:cubicBezTo>
                    <a:pt x="64353" y="69532"/>
                    <a:pt x="64603" y="69294"/>
                    <a:pt x="64925" y="69294"/>
                  </a:cubicBezTo>
                  <a:close/>
                  <a:moveTo>
                    <a:pt x="68640" y="69294"/>
                  </a:moveTo>
                  <a:cubicBezTo>
                    <a:pt x="68937" y="69294"/>
                    <a:pt x="69211" y="69544"/>
                    <a:pt x="69211" y="69866"/>
                  </a:cubicBezTo>
                  <a:cubicBezTo>
                    <a:pt x="69211" y="70163"/>
                    <a:pt x="68949" y="70425"/>
                    <a:pt x="68640" y="70425"/>
                  </a:cubicBezTo>
                  <a:cubicBezTo>
                    <a:pt x="68330" y="70425"/>
                    <a:pt x="68080" y="70175"/>
                    <a:pt x="68080" y="69866"/>
                  </a:cubicBezTo>
                  <a:cubicBezTo>
                    <a:pt x="68092" y="69544"/>
                    <a:pt x="68330" y="69294"/>
                    <a:pt x="68640" y="69294"/>
                  </a:cubicBezTo>
                  <a:close/>
                  <a:moveTo>
                    <a:pt x="72366" y="69294"/>
                  </a:moveTo>
                  <a:cubicBezTo>
                    <a:pt x="72676" y="69294"/>
                    <a:pt x="72926" y="69544"/>
                    <a:pt x="72926" y="69866"/>
                  </a:cubicBezTo>
                  <a:cubicBezTo>
                    <a:pt x="72926" y="70175"/>
                    <a:pt x="72676" y="70425"/>
                    <a:pt x="72366" y="70425"/>
                  </a:cubicBezTo>
                  <a:cubicBezTo>
                    <a:pt x="72045" y="70425"/>
                    <a:pt x="71795" y="70175"/>
                    <a:pt x="71795" y="69866"/>
                  </a:cubicBezTo>
                  <a:cubicBezTo>
                    <a:pt x="71807" y="69532"/>
                    <a:pt x="72069" y="69294"/>
                    <a:pt x="72366" y="69294"/>
                  </a:cubicBezTo>
                  <a:close/>
                  <a:moveTo>
                    <a:pt x="76093" y="69294"/>
                  </a:moveTo>
                  <a:cubicBezTo>
                    <a:pt x="76391" y="69294"/>
                    <a:pt x="76664" y="69544"/>
                    <a:pt x="76664" y="69866"/>
                  </a:cubicBezTo>
                  <a:cubicBezTo>
                    <a:pt x="76664" y="70163"/>
                    <a:pt x="76403" y="70425"/>
                    <a:pt x="76093" y="70425"/>
                  </a:cubicBezTo>
                  <a:cubicBezTo>
                    <a:pt x="75795" y="70425"/>
                    <a:pt x="75533" y="70175"/>
                    <a:pt x="75533" y="69866"/>
                  </a:cubicBezTo>
                  <a:cubicBezTo>
                    <a:pt x="75533" y="69544"/>
                    <a:pt x="75783" y="69294"/>
                    <a:pt x="76093" y="69294"/>
                  </a:cubicBezTo>
                  <a:close/>
                  <a:moveTo>
                    <a:pt x="79712" y="69294"/>
                  </a:moveTo>
                  <a:cubicBezTo>
                    <a:pt x="80010" y="69294"/>
                    <a:pt x="80284" y="69544"/>
                    <a:pt x="80284" y="69866"/>
                  </a:cubicBezTo>
                  <a:cubicBezTo>
                    <a:pt x="80284" y="70163"/>
                    <a:pt x="80022" y="70425"/>
                    <a:pt x="79712" y="70425"/>
                  </a:cubicBezTo>
                  <a:cubicBezTo>
                    <a:pt x="79403" y="70425"/>
                    <a:pt x="79153" y="70175"/>
                    <a:pt x="79153" y="69866"/>
                  </a:cubicBezTo>
                  <a:cubicBezTo>
                    <a:pt x="79165" y="69544"/>
                    <a:pt x="79403" y="69294"/>
                    <a:pt x="79712" y="69294"/>
                  </a:cubicBezTo>
                  <a:close/>
                  <a:moveTo>
                    <a:pt x="83451" y="69294"/>
                  </a:moveTo>
                  <a:cubicBezTo>
                    <a:pt x="83761" y="69294"/>
                    <a:pt x="84011" y="69544"/>
                    <a:pt x="84011" y="69866"/>
                  </a:cubicBezTo>
                  <a:cubicBezTo>
                    <a:pt x="84011" y="70175"/>
                    <a:pt x="83761" y="70425"/>
                    <a:pt x="83451" y="70425"/>
                  </a:cubicBezTo>
                  <a:cubicBezTo>
                    <a:pt x="83141" y="70425"/>
                    <a:pt x="82880" y="70175"/>
                    <a:pt x="82880" y="69866"/>
                  </a:cubicBezTo>
                  <a:cubicBezTo>
                    <a:pt x="82880" y="69532"/>
                    <a:pt x="83141" y="69294"/>
                    <a:pt x="83451" y="69294"/>
                  </a:cubicBezTo>
                  <a:close/>
                  <a:moveTo>
                    <a:pt x="87166" y="69294"/>
                  </a:moveTo>
                  <a:cubicBezTo>
                    <a:pt x="87463" y="69294"/>
                    <a:pt x="87737" y="69544"/>
                    <a:pt x="87737" y="69866"/>
                  </a:cubicBezTo>
                  <a:cubicBezTo>
                    <a:pt x="87737" y="70163"/>
                    <a:pt x="87475" y="70425"/>
                    <a:pt x="87166" y="70425"/>
                  </a:cubicBezTo>
                  <a:cubicBezTo>
                    <a:pt x="86856" y="70425"/>
                    <a:pt x="86606" y="70175"/>
                    <a:pt x="86606" y="69866"/>
                  </a:cubicBezTo>
                  <a:cubicBezTo>
                    <a:pt x="86618" y="69544"/>
                    <a:pt x="86856" y="69294"/>
                    <a:pt x="87166" y="69294"/>
                  </a:cubicBezTo>
                  <a:close/>
                  <a:moveTo>
                    <a:pt x="90904" y="69294"/>
                  </a:moveTo>
                  <a:cubicBezTo>
                    <a:pt x="91214" y="69294"/>
                    <a:pt x="91464" y="69544"/>
                    <a:pt x="91464" y="69866"/>
                  </a:cubicBezTo>
                  <a:cubicBezTo>
                    <a:pt x="91464" y="70175"/>
                    <a:pt x="91214" y="70425"/>
                    <a:pt x="90904" y="70425"/>
                  </a:cubicBezTo>
                  <a:cubicBezTo>
                    <a:pt x="90595" y="70425"/>
                    <a:pt x="90345" y="70175"/>
                    <a:pt x="90345" y="69866"/>
                  </a:cubicBezTo>
                  <a:cubicBezTo>
                    <a:pt x="90345" y="69532"/>
                    <a:pt x="90595" y="69294"/>
                    <a:pt x="90904" y="69294"/>
                  </a:cubicBezTo>
                  <a:close/>
                  <a:moveTo>
                    <a:pt x="94631" y="69294"/>
                  </a:moveTo>
                  <a:cubicBezTo>
                    <a:pt x="94929" y="69294"/>
                    <a:pt x="95191" y="69544"/>
                    <a:pt x="95191" y="69866"/>
                  </a:cubicBezTo>
                  <a:cubicBezTo>
                    <a:pt x="95191" y="70163"/>
                    <a:pt x="94941" y="70425"/>
                    <a:pt x="94631" y="70425"/>
                  </a:cubicBezTo>
                  <a:cubicBezTo>
                    <a:pt x="94310" y="70425"/>
                    <a:pt x="94060" y="70175"/>
                    <a:pt x="94060" y="69866"/>
                  </a:cubicBezTo>
                  <a:cubicBezTo>
                    <a:pt x="94071" y="69544"/>
                    <a:pt x="94310" y="69294"/>
                    <a:pt x="94631" y="69294"/>
                  </a:cubicBezTo>
                  <a:close/>
                  <a:moveTo>
                    <a:pt x="98346" y="69294"/>
                  </a:moveTo>
                  <a:cubicBezTo>
                    <a:pt x="98655" y="69294"/>
                    <a:pt x="98905" y="69544"/>
                    <a:pt x="98905" y="69866"/>
                  </a:cubicBezTo>
                  <a:cubicBezTo>
                    <a:pt x="98905" y="70175"/>
                    <a:pt x="98655" y="70425"/>
                    <a:pt x="98346" y="70425"/>
                  </a:cubicBezTo>
                  <a:cubicBezTo>
                    <a:pt x="98036" y="70425"/>
                    <a:pt x="97786" y="70175"/>
                    <a:pt x="97786" y="69866"/>
                  </a:cubicBezTo>
                  <a:cubicBezTo>
                    <a:pt x="97798" y="69532"/>
                    <a:pt x="98036" y="69294"/>
                    <a:pt x="98346" y="69294"/>
                  </a:cubicBezTo>
                  <a:close/>
                  <a:moveTo>
                    <a:pt x="102084" y="69294"/>
                  </a:moveTo>
                  <a:cubicBezTo>
                    <a:pt x="102382" y="69294"/>
                    <a:pt x="102644" y="69544"/>
                    <a:pt x="102644" y="69866"/>
                  </a:cubicBezTo>
                  <a:cubicBezTo>
                    <a:pt x="102644" y="70163"/>
                    <a:pt x="102394" y="70425"/>
                    <a:pt x="102084" y="70425"/>
                  </a:cubicBezTo>
                  <a:cubicBezTo>
                    <a:pt x="101787" y="70425"/>
                    <a:pt x="101513" y="70175"/>
                    <a:pt x="101513" y="69866"/>
                  </a:cubicBezTo>
                  <a:cubicBezTo>
                    <a:pt x="101513" y="69544"/>
                    <a:pt x="101775" y="69294"/>
                    <a:pt x="102084" y="69294"/>
                  </a:cubicBezTo>
                  <a:close/>
                  <a:moveTo>
                    <a:pt x="105799" y="69294"/>
                  </a:moveTo>
                  <a:cubicBezTo>
                    <a:pt x="106121" y="69294"/>
                    <a:pt x="106371" y="69544"/>
                    <a:pt x="106371" y="69866"/>
                  </a:cubicBezTo>
                  <a:cubicBezTo>
                    <a:pt x="106371" y="70175"/>
                    <a:pt x="106109" y="70425"/>
                    <a:pt x="105799" y="70425"/>
                  </a:cubicBezTo>
                  <a:cubicBezTo>
                    <a:pt x="105490" y="70425"/>
                    <a:pt x="105239" y="70175"/>
                    <a:pt x="105239" y="69866"/>
                  </a:cubicBezTo>
                  <a:cubicBezTo>
                    <a:pt x="105251" y="69532"/>
                    <a:pt x="105490" y="69294"/>
                    <a:pt x="105799" y="69294"/>
                  </a:cubicBezTo>
                  <a:close/>
                  <a:moveTo>
                    <a:pt x="109538" y="69294"/>
                  </a:moveTo>
                  <a:cubicBezTo>
                    <a:pt x="109835" y="69294"/>
                    <a:pt x="110109" y="69544"/>
                    <a:pt x="110109" y="69866"/>
                  </a:cubicBezTo>
                  <a:cubicBezTo>
                    <a:pt x="110109" y="70163"/>
                    <a:pt x="109847" y="70425"/>
                    <a:pt x="109538" y="70425"/>
                  </a:cubicBezTo>
                  <a:cubicBezTo>
                    <a:pt x="109228" y="70425"/>
                    <a:pt x="108978" y="70175"/>
                    <a:pt x="108978" y="69866"/>
                  </a:cubicBezTo>
                  <a:cubicBezTo>
                    <a:pt x="108978" y="69544"/>
                    <a:pt x="109228" y="69294"/>
                    <a:pt x="109538" y="69294"/>
                  </a:cubicBezTo>
                  <a:close/>
                  <a:moveTo>
                    <a:pt x="113264" y="69294"/>
                  </a:moveTo>
                  <a:cubicBezTo>
                    <a:pt x="113574" y="69294"/>
                    <a:pt x="113824" y="69544"/>
                    <a:pt x="113824" y="69866"/>
                  </a:cubicBezTo>
                  <a:cubicBezTo>
                    <a:pt x="113824" y="70175"/>
                    <a:pt x="113574" y="70425"/>
                    <a:pt x="113264" y="70425"/>
                  </a:cubicBezTo>
                  <a:cubicBezTo>
                    <a:pt x="112943" y="70425"/>
                    <a:pt x="112693" y="70175"/>
                    <a:pt x="112693" y="69866"/>
                  </a:cubicBezTo>
                  <a:cubicBezTo>
                    <a:pt x="112705" y="69532"/>
                    <a:pt x="112943" y="69294"/>
                    <a:pt x="113264" y="69294"/>
                  </a:cubicBezTo>
                  <a:close/>
                  <a:moveTo>
                    <a:pt x="116991" y="69294"/>
                  </a:moveTo>
                  <a:cubicBezTo>
                    <a:pt x="117289" y="69294"/>
                    <a:pt x="117562" y="69544"/>
                    <a:pt x="117562" y="69866"/>
                  </a:cubicBezTo>
                  <a:cubicBezTo>
                    <a:pt x="117562" y="70163"/>
                    <a:pt x="117312" y="70425"/>
                    <a:pt x="116991" y="70425"/>
                  </a:cubicBezTo>
                  <a:cubicBezTo>
                    <a:pt x="116681" y="70425"/>
                    <a:pt x="116431" y="70175"/>
                    <a:pt x="116431" y="69866"/>
                  </a:cubicBezTo>
                  <a:cubicBezTo>
                    <a:pt x="116431" y="69544"/>
                    <a:pt x="116681" y="69294"/>
                    <a:pt x="116991" y="69294"/>
                  </a:cubicBezTo>
                  <a:close/>
                  <a:moveTo>
                    <a:pt x="120718" y="69294"/>
                  </a:moveTo>
                  <a:cubicBezTo>
                    <a:pt x="121027" y="69294"/>
                    <a:pt x="121277" y="69544"/>
                    <a:pt x="121277" y="69866"/>
                  </a:cubicBezTo>
                  <a:cubicBezTo>
                    <a:pt x="121277" y="70175"/>
                    <a:pt x="121027" y="70425"/>
                    <a:pt x="120718" y="70425"/>
                  </a:cubicBezTo>
                  <a:cubicBezTo>
                    <a:pt x="120408" y="70425"/>
                    <a:pt x="120146" y="70175"/>
                    <a:pt x="120146" y="69866"/>
                  </a:cubicBezTo>
                  <a:cubicBezTo>
                    <a:pt x="120170" y="69532"/>
                    <a:pt x="120420" y="69294"/>
                    <a:pt x="120718" y="69294"/>
                  </a:cubicBezTo>
                  <a:close/>
                  <a:moveTo>
                    <a:pt x="124456" y="69294"/>
                  </a:moveTo>
                  <a:cubicBezTo>
                    <a:pt x="124754" y="69294"/>
                    <a:pt x="125016" y="69544"/>
                    <a:pt x="125016" y="69866"/>
                  </a:cubicBezTo>
                  <a:cubicBezTo>
                    <a:pt x="125016" y="70163"/>
                    <a:pt x="124766" y="70425"/>
                    <a:pt x="124456" y="70425"/>
                  </a:cubicBezTo>
                  <a:cubicBezTo>
                    <a:pt x="124135" y="70425"/>
                    <a:pt x="123885" y="70175"/>
                    <a:pt x="123885" y="69866"/>
                  </a:cubicBezTo>
                  <a:cubicBezTo>
                    <a:pt x="123885" y="69544"/>
                    <a:pt x="124135" y="69294"/>
                    <a:pt x="124456" y="69294"/>
                  </a:cubicBezTo>
                  <a:close/>
                  <a:moveTo>
                    <a:pt x="128171" y="69294"/>
                  </a:moveTo>
                  <a:cubicBezTo>
                    <a:pt x="128480" y="69294"/>
                    <a:pt x="128742" y="69544"/>
                    <a:pt x="128742" y="69866"/>
                  </a:cubicBezTo>
                  <a:cubicBezTo>
                    <a:pt x="128742" y="70175"/>
                    <a:pt x="128480" y="70425"/>
                    <a:pt x="128171" y="70425"/>
                  </a:cubicBezTo>
                  <a:cubicBezTo>
                    <a:pt x="127861" y="70425"/>
                    <a:pt x="127611" y="70175"/>
                    <a:pt x="127611" y="69866"/>
                  </a:cubicBezTo>
                  <a:cubicBezTo>
                    <a:pt x="127611" y="69532"/>
                    <a:pt x="127861" y="69294"/>
                    <a:pt x="128171" y="69294"/>
                  </a:cubicBezTo>
                  <a:close/>
                  <a:moveTo>
                    <a:pt x="131898" y="69294"/>
                  </a:moveTo>
                  <a:cubicBezTo>
                    <a:pt x="132195" y="69294"/>
                    <a:pt x="132457" y="69544"/>
                    <a:pt x="132457" y="69866"/>
                  </a:cubicBezTo>
                  <a:cubicBezTo>
                    <a:pt x="132457" y="70163"/>
                    <a:pt x="132207" y="70425"/>
                    <a:pt x="131898" y="70425"/>
                  </a:cubicBezTo>
                  <a:cubicBezTo>
                    <a:pt x="131600" y="70425"/>
                    <a:pt x="131326" y="70175"/>
                    <a:pt x="131326" y="69866"/>
                  </a:cubicBezTo>
                  <a:cubicBezTo>
                    <a:pt x="131338" y="69544"/>
                    <a:pt x="131576" y="69294"/>
                    <a:pt x="131898" y="69294"/>
                  </a:cubicBezTo>
                  <a:close/>
                  <a:moveTo>
                    <a:pt x="135624" y="69294"/>
                  </a:moveTo>
                  <a:cubicBezTo>
                    <a:pt x="135946" y="69294"/>
                    <a:pt x="136196" y="69544"/>
                    <a:pt x="136196" y="69866"/>
                  </a:cubicBezTo>
                  <a:cubicBezTo>
                    <a:pt x="136196" y="70175"/>
                    <a:pt x="135934" y="70425"/>
                    <a:pt x="135624" y="70425"/>
                  </a:cubicBezTo>
                  <a:cubicBezTo>
                    <a:pt x="135315" y="70425"/>
                    <a:pt x="135065" y="70175"/>
                    <a:pt x="135065" y="69866"/>
                  </a:cubicBezTo>
                  <a:cubicBezTo>
                    <a:pt x="135065" y="69532"/>
                    <a:pt x="135315" y="69294"/>
                    <a:pt x="135624" y="69294"/>
                  </a:cubicBezTo>
                  <a:close/>
                  <a:moveTo>
                    <a:pt x="139351" y="69294"/>
                  </a:moveTo>
                  <a:cubicBezTo>
                    <a:pt x="139649" y="69294"/>
                    <a:pt x="139910" y="69544"/>
                    <a:pt x="139910" y="69866"/>
                  </a:cubicBezTo>
                  <a:cubicBezTo>
                    <a:pt x="139910" y="70163"/>
                    <a:pt x="139660" y="70425"/>
                    <a:pt x="139351" y="70425"/>
                  </a:cubicBezTo>
                  <a:cubicBezTo>
                    <a:pt x="139053" y="70425"/>
                    <a:pt x="138779" y="70175"/>
                    <a:pt x="138779" y="69866"/>
                  </a:cubicBezTo>
                  <a:cubicBezTo>
                    <a:pt x="138803" y="69544"/>
                    <a:pt x="139041" y="69294"/>
                    <a:pt x="139351" y="69294"/>
                  </a:cubicBezTo>
                  <a:close/>
                  <a:moveTo>
                    <a:pt x="143089" y="69294"/>
                  </a:moveTo>
                  <a:cubicBezTo>
                    <a:pt x="143399" y="69294"/>
                    <a:pt x="143649" y="69544"/>
                    <a:pt x="143649" y="69866"/>
                  </a:cubicBezTo>
                  <a:cubicBezTo>
                    <a:pt x="143649" y="70175"/>
                    <a:pt x="143399" y="70425"/>
                    <a:pt x="143089" y="70425"/>
                  </a:cubicBezTo>
                  <a:cubicBezTo>
                    <a:pt x="142768" y="70425"/>
                    <a:pt x="142518" y="70175"/>
                    <a:pt x="142518" y="69866"/>
                  </a:cubicBezTo>
                  <a:cubicBezTo>
                    <a:pt x="142518" y="69532"/>
                    <a:pt x="142768" y="69294"/>
                    <a:pt x="143089" y="69294"/>
                  </a:cubicBezTo>
                  <a:close/>
                  <a:moveTo>
                    <a:pt x="146804" y="69294"/>
                  </a:moveTo>
                  <a:cubicBezTo>
                    <a:pt x="147102" y="69294"/>
                    <a:pt x="147376" y="69544"/>
                    <a:pt x="147376" y="69866"/>
                  </a:cubicBezTo>
                  <a:cubicBezTo>
                    <a:pt x="147376" y="70163"/>
                    <a:pt x="147114" y="70425"/>
                    <a:pt x="146804" y="70425"/>
                  </a:cubicBezTo>
                  <a:cubicBezTo>
                    <a:pt x="146495" y="70425"/>
                    <a:pt x="146245" y="70175"/>
                    <a:pt x="146245" y="69866"/>
                  </a:cubicBezTo>
                  <a:cubicBezTo>
                    <a:pt x="146257" y="69544"/>
                    <a:pt x="146495" y="69294"/>
                    <a:pt x="146804" y="69294"/>
                  </a:cubicBezTo>
                  <a:close/>
                  <a:moveTo>
                    <a:pt x="150543" y="69294"/>
                  </a:moveTo>
                  <a:cubicBezTo>
                    <a:pt x="150852" y="69294"/>
                    <a:pt x="151102" y="69544"/>
                    <a:pt x="151102" y="69866"/>
                  </a:cubicBezTo>
                  <a:cubicBezTo>
                    <a:pt x="151102" y="70175"/>
                    <a:pt x="150852" y="70425"/>
                    <a:pt x="150543" y="70425"/>
                  </a:cubicBezTo>
                  <a:cubicBezTo>
                    <a:pt x="150233" y="70425"/>
                    <a:pt x="149971" y="70175"/>
                    <a:pt x="149971" y="69866"/>
                  </a:cubicBezTo>
                  <a:cubicBezTo>
                    <a:pt x="149971" y="69532"/>
                    <a:pt x="150233" y="69294"/>
                    <a:pt x="150543" y="69294"/>
                  </a:cubicBezTo>
                  <a:close/>
                  <a:moveTo>
                    <a:pt x="154258" y="69294"/>
                  </a:moveTo>
                  <a:cubicBezTo>
                    <a:pt x="154555" y="69294"/>
                    <a:pt x="154829" y="69544"/>
                    <a:pt x="154829" y="69866"/>
                  </a:cubicBezTo>
                  <a:cubicBezTo>
                    <a:pt x="154829" y="70163"/>
                    <a:pt x="154567" y="70425"/>
                    <a:pt x="154258" y="70425"/>
                  </a:cubicBezTo>
                  <a:cubicBezTo>
                    <a:pt x="153948" y="70425"/>
                    <a:pt x="153698" y="70175"/>
                    <a:pt x="153698" y="69866"/>
                  </a:cubicBezTo>
                  <a:cubicBezTo>
                    <a:pt x="153710" y="69544"/>
                    <a:pt x="153948" y="69294"/>
                    <a:pt x="154258" y="69294"/>
                  </a:cubicBezTo>
                  <a:close/>
                  <a:moveTo>
                    <a:pt x="157996" y="69294"/>
                  </a:moveTo>
                  <a:cubicBezTo>
                    <a:pt x="158306" y="69294"/>
                    <a:pt x="158556" y="69544"/>
                    <a:pt x="158556" y="69866"/>
                  </a:cubicBezTo>
                  <a:cubicBezTo>
                    <a:pt x="158556" y="70175"/>
                    <a:pt x="158306" y="70425"/>
                    <a:pt x="157996" y="70425"/>
                  </a:cubicBezTo>
                  <a:cubicBezTo>
                    <a:pt x="157687" y="70425"/>
                    <a:pt x="157436" y="70175"/>
                    <a:pt x="157436" y="69866"/>
                  </a:cubicBezTo>
                  <a:cubicBezTo>
                    <a:pt x="157436" y="69532"/>
                    <a:pt x="157687" y="69294"/>
                    <a:pt x="157996" y="69294"/>
                  </a:cubicBezTo>
                  <a:close/>
                  <a:moveTo>
                    <a:pt x="3405" y="71152"/>
                  </a:moveTo>
                  <a:cubicBezTo>
                    <a:pt x="3703" y="71152"/>
                    <a:pt x="3977" y="71414"/>
                    <a:pt x="3977" y="71723"/>
                  </a:cubicBezTo>
                  <a:cubicBezTo>
                    <a:pt x="3977" y="72021"/>
                    <a:pt x="3727" y="72283"/>
                    <a:pt x="3405" y="72283"/>
                  </a:cubicBezTo>
                  <a:cubicBezTo>
                    <a:pt x="3096" y="72283"/>
                    <a:pt x="2846" y="72033"/>
                    <a:pt x="2846" y="71723"/>
                  </a:cubicBezTo>
                  <a:cubicBezTo>
                    <a:pt x="2858" y="71414"/>
                    <a:pt x="3096" y="71152"/>
                    <a:pt x="3405" y="71152"/>
                  </a:cubicBezTo>
                  <a:close/>
                  <a:moveTo>
                    <a:pt x="7132" y="71152"/>
                  </a:moveTo>
                  <a:cubicBezTo>
                    <a:pt x="7430" y="71152"/>
                    <a:pt x="7692" y="71414"/>
                    <a:pt x="7692" y="71723"/>
                  </a:cubicBezTo>
                  <a:cubicBezTo>
                    <a:pt x="7692" y="72021"/>
                    <a:pt x="7442" y="72283"/>
                    <a:pt x="7132" y="72283"/>
                  </a:cubicBezTo>
                  <a:cubicBezTo>
                    <a:pt x="6834" y="72283"/>
                    <a:pt x="6560" y="72033"/>
                    <a:pt x="6560" y="71723"/>
                  </a:cubicBezTo>
                  <a:cubicBezTo>
                    <a:pt x="6560" y="71414"/>
                    <a:pt x="6822" y="71152"/>
                    <a:pt x="7132" y="71152"/>
                  </a:cubicBezTo>
                  <a:close/>
                  <a:moveTo>
                    <a:pt x="10871" y="71152"/>
                  </a:moveTo>
                  <a:cubicBezTo>
                    <a:pt x="11168" y="71152"/>
                    <a:pt x="11430" y="71414"/>
                    <a:pt x="11430" y="71723"/>
                  </a:cubicBezTo>
                  <a:cubicBezTo>
                    <a:pt x="11430" y="72021"/>
                    <a:pt x="11180" y="72283"/>
                    <a:pt x="10871" y="72283"/>
                  </a:cubicBezTo>
                  <a:cubicBezTo>
                    <a:pt x="10573" y="72283"/>
                    <a:pt x="10299" y="72033"/>
                    <a:pt x="10299" y="71723"/>
                  </a:cubicBezTo>
                  <a:cubicBezTo>
                    <a:pt x="10299" y="71414"/>
                    <a:pt x="10549" y="71152"/>
                    <a:pt x="10871" y="71152"/>
                  </a:cubicBezTo>
                  <a:close/>
                  <a:moveTo>
                    <a:pt x="14585" y="71152"/>
                  </a:moveTo>
                  <a:cubicBezTo>
                    <a:pt x="14883" y="71152"/>
                    <a:pt x="15157" y="71414"/>
                    <a:pt x="15157" y="71723"/>
                  </a:cubicBezTo>
                  <a:cubicBezTo>
                    <a:pt x="15157" y="72021"/>
                    <a:pt x="14895" y="72283"/>
                    <a:pt x="14585" y="72283"/>
                  </a:cubicBezTo>
                  <a:cubicBezTo>
                    <a:pt x="14288" y="72283"/>
                    <a:pt x="14014" y="72033"/>
                    <a:pt x="14014" y="71723"/>
                  </a:cubicBezTo>
                  <a:cubicBezTo>
                    <a:pt x="14014" y="71414"/>
                    <a:pt x="14276" y="71152"/>
                    <a:pt x="14585" y="71152"/>
                  </a:cubicBezTo>
                  <a:close/>
                  <a:moveTo>
                    <a:pt x="18324" y="71152"/>
                  </a:moveTo>
                  <a:cubicBezTo>
                    <a:pt x="18622" y="71152"/>
                    <a:pt x="18883" y="71414"/>
                    <a:pt x="18883" y="71723"/>
                  </a:cubicBezTo>
                  <a:cubicBezTo>
                    <a:pt x="18883" y="72021"/>
                    <a:pt x="18633" y="72283"/>
                    <a:pt x="18324" y="72283"/>
                  </a:cubicBezTo>
                  <a:cubicBezTo>
                    <a:pt x="18026" y="72283"/>
                    <a:pt x="17752" y="72033"/>
                    <a:pt x="17752" y="71723"/>
                  </a:cubicBezTo>
                  <a:cubicBezTo>
                    <a:pt x="17752" y="71414"/>
                    <a:pt x="18014" y="71152"/>
                    <a:pt x="18324" y="71152"/>
                  </a:cubicBezTo>
                  <a:close/>
                  <a:moveTo>
                    <a:pt x="22039" y="71152"/>
                  </a:moveTo>
                  <a:cubicBezTo>
                    <a:pt x="22336" y="71152"/>
                    <a:pt x="22610" y="71414"/>
                    <a:pt x="22610" y="71723"/>
                  </a:cubicBezTo>
                  <a:cubicBezTo>
                    <a:pt x="22610" y="72021"/>
                    <a:pt x="22360" y="72283"/>
                    <a:pt x="22039" y="72283"/>
                  </a:cubicBezTo>
                  <a:cubicBezTo>
                    <a:pt x="21729" y="72283"/>
                    <a:pt x="21479" y="72033"/>
                    <a:pt x="21479" y="71723"/>
                  </a:cubicBezTo>
                  <a:cubicBezTo>
                    <a:pt x="21479" y="71414"/>
                    <a:pt x="21729" y="71152"/>
                    <a:pt x="22039" y="71152"/>
                  </a:cubicBezTo>
                  <a:close/>
                  <a:moveTo>
                    <a:pt x="25777" y="71152"/>
                  </a:moveTo>
                  <a:cubicBezTo>
                    <a:pt x="26075" y="71152"/>
                    <a:pt x="26349" y="71414"/>
                    <a:pt x="26349" y="71723"/>
                  </a:cubicBezTo>
                  <a:cubicBezTo>
                    <a:pt x="26349" y="72021"/>
                    <a:pt x="26087" y="72283"/>
                    <a:pt x="25777" y="72283"/>
                  </a:cubicBezTo>
                  <a:cubicBezTo>
                    <a:pt x="25468" y="72283"/>
                    <a:pt x="25206" y="72033"/>
                    <a:pt x="25206" y="71723"/>
                  </a:cubicBezTo>
                  <a:cubicBezTo>
                    <a:pt x="25206" y="71414"/>
                    <a:pt x="25468" y="71152"/>
                    <a:pt x="25777" y="71152"/>
                  </a:cubicBezTo>
                  <a:close/>
                  <a:moveTo>
                    <a:pt x="29504" y="71152"/>
                  </a:moveTo>
                  <a:cubicBezTo>
                    <a:pt x="29801" y="71152"/>
                    <a:pt x="30063" y="71414"/>
                    <a:pt x="30063" y="71723"/>
                  </a:cubicBezTo>
                  <a:cubicBezTo>
                    <a:pt x="30063" y="72021"/>
                    <a:pt x="29813" y="72283"/>
                    <a:pt x="29504" y="72283"/>
                  </a:cubicBezTo>
                  <a:cubicBezTo>
                    <a:pt x="29182" y="72283"/>
                    <a:pt x="28932" y="72033"/>
                    <a:pt x="28932" y="71723"/>
                  </a:cubicBezTo>
                  <a:cubicBezTo>
                    <a:pt x="28932" y="71414"/>
                    <a:pt x="29182" y="71152"/>
                    <a:pt x="29504" y="71152"/>
                  </a:cubicBezTo>
                  <a:close/>
                  <a:moveTo>
                    <a:pt x="33230" y="71152"/>
                  </a:moveTo>
                  <a:cubicBezTo>
                    <a:pt x="33528" y="71152"/>
                    <a:pt x="33802" y="71414"/>
                    <a:pt x="33802" y="71723"/>
                  </a:cubicBezTo>
                  <a:cubicBezTo>
                    <a:pt x="33802" y="72021"/>
                    <a:pt x="33552" y="72283"/>
                    <a:pt x="33230" y="72283"/>
                  </a:cubicBezTo>
                  <a:cubicBezTo>
                    <a:pt x="32921" y="72283"/>
                    <a:pt x="32671" y="72033"/>
                    <a:pt x="32671" y="71723"/>
                  </a:cubicBezTo>
                  <a:cubicBezTo>
                    <a:pt x="32671" y="71414"/>
                    <a:pt x="32921" y="71152"/>
                    <a:pt x="33230" y="71152"/>
                  </a:cubicBezTo>
                  <a:close/>
                  <a:moveTo>
                    <a:pt x="36957" y="71152"/>
                  </a:moveTo>
                  <a:cubicBezTo>
                    <a:pt x="37255" y="71152"/>
                    <a:pt x="37517" y="71414"/>
                    <a:pt x="37517" y="71723"/>
                  </a:cubicBezTo>
                  <a:cubicBezTo>
                    <a:pt x="37517" y="72021"/>
                    <a:pt x="37267" y="72283"/>
                    <a:pt x="36957" y="72283"/>
                  </a:cubicBezTo>
                  <a:cubicBezTo>
                    <a:pt x="36648" y="72283"/>
                    <a:pt x="36386" y="72033"/>
                    <a:pt x="36386" y="71723"/>
                  </a:cubicBezTo>
                  <a:cubicBezTo>
                    <a:pt x="36409" y="71414"/>
                    <a:pt x="36648" y="71152"/>
                    <a:pt x="36957" y="71152"/>
                  </a:cubicBezTo>
                  <a:close/>
                  <a:moveTo>
                    <a:pt x="40672" y="71152"/>
                  </a:moveTo>
                  <a:cubicBezTo>
                    <a:pt x="40970" y="71152"/>
                    <a:pt x="41243" y="71414"/>
                    <a:pt x="41243" y="71723"/>
                  </a:cubicBezTo>
                  <a:cubicBezTo>
                    <a:pt x="41243" y="72021"/>
                    <a:pt x="40993" y="72283"/>
                    <a:pt x="40672" y="72283"/>
                  </a:cubicBezTo>
                  <a:cubicBezTo>
                    <a:pt x="40374" y="72283"/>
                    <a:pt x="40112" y="72033"/>
                    <a:pt x="40112" y="71723"/>
                  </a:cubicBezTo>
                  <a:cubicBezTo>
                    <a:pt x="40112" y="71414"/>
                    <a:pt x="40362" y="71152"/>
                    <a:pt x="40672" y="71152"/>
                  </a:cubicBezTo>
                  <a:close/>
                  <a:moveTo>
                    <a:pt x="44410" y="71152"/>
                  </a:moveTo>
                  <a:cubicBezTo>
                    <a:pt x="44708" y="71152"/>
                    <a:pt x="44982" y="71414"/>
                    <a:pt x="44982" y="71723"/>
                  </a:cubicBezTo>
                  <a:cubicBezTo>
                    <a:pt x="44982" y="72021"/>
                    <a:pt x="44720" y="72283"/>
                    <a:pt x="44410" y="72283"/>
                  </a:cubicBezTo>
                  <a:cubicBezTo>
                    <a:pt x="44113" y="72283"/>
                    <a:pt x="43851" y="72033"/>
                    <a:pt x="43851" y="71723"/>
                  </a:cubicBezTo>
                  <a:cubicBezTo>
                    <a:pt x="43851" y="71414"/>
                    <a:pt x="44101" y="71152"/>
                    <a:pt x="44410" y="71152"/>
                  </a:cubicBezTo>
                  <a:close/>
                  <a:moveTo>
                    <a:pt x="48137" y="71152"/>
                  </a:moveTo>
                  <a:cubicBezTo>
                    <a:pt x="48435" y="71152"/>
                    <a:pt x="48697" y="71414"/>
                    <a:pt x="48697" y="71723"/>
                  </a:cubicBezTo>
                  <a:cubicBezTo>
                    <a:pt x="48697" y="72021"/>
                    <a:pt x="48447" y="72283"/>
                    <a:pt x="48137" y="72283"/>
                  </a:cubicBezTo>
                  <a:cubicBezTo>
                    <a:pt x="47839" y="72283"/>
                    <a:pt x="47566" y="72033"/>
                    <a:pt x="47566" y="71723"/>
                  </a:cubicBezTo>
                  <a:cubicBezTo>
                    <a:pt x="47566" y="71414"/>
                    <a:pt x="47839" y="71152"/>
                    <a:pt x="48137" y="71152"/>
                  </a:cubicBezTo>
                  <a:close/>
                  <a:moveTo>
                    <a:pt x="51864" y="71152"/>
                  </a:moveTo>
                  <a:cubicBezTo>
                    <a:pt x="52161" y="71152"/>
                    <a:pt x="52435" y="71414"/>
                    <a:pt x="52435" y="71723"/>
                  </a:cubicBezTo>
                  <a:cubicBezTo>
                    <a:pt x="52435" y="72021"/>
                    <a:pt x="52185" y="72283"/>
                    <a:pt x="51864" y="72283"/>
                  </a:cubicBezTo>
                  <a:cubicBezTo>
                    <a:pt x="51566" y="72283"/>
                    <a:pt x="51304" y="72033"/>
                    <a:pt x="51304" y="71723"/>
                  </a:cubicBezTo>
                  <a:cubicBezTo>
                    <a:pt x="51304" y="71414"/>
                    <a:pt x="51554" y="71152"/>
                    <a:pt x="51864" y="71152"/>
                  </a:cubicBezTo>
                  <a:close/>
                  <a:moveTo>
                    <a:pt x="55602" y="71152"/>
                  </a:moveTo>
                  <a:cubicBezTo>
                    <a:pt x="55900" y="71152"/>
                    <a:pt x="56174" y="71414"/>
                    <a:pt x="56174" y="71723"/>
                  </a:cubicBezTo>
                  <a:cubicBezTo>
                    <a:pt x="56174" y="72021"/>
                    <a:pt x="55912" y="72283"/>
                    <a:pt x="55602" y="72283"/>
                  </a:cubicBezTo>
                  <a:cubicBezTo>
                    <a:pt x="55293" y="72283"/>
                    <a:pt x="55043" y="72033"/>
                    <a:pt x="55043" y="71723"/>
                  </a:cubicBezTo>
                  <a:cubicBezTo>
                    <a:pt x="55043" y="71414"/>
                    <a:pt x="55293" y="71152"/>
                    <a:pt x="55602" y="71152"/>
                  </a:cubicBezTo>
                  <a:close/>
                  <a:moveTo>
                    <a:pt x="59329" y="71152"/>
                  </a:moveTo>
                  <a:cubicBezTo>
                    <a:pt x="59627" y="71152"/>
                    <a:pt x="59889" y="71414"/>
                    <a:pt x="59889" y="71723"/>
                  </a:cubicBezTo>
                  <a:cubicBezTo>
                    <a:pt x="59889" y="72021"/>
                    <a:pt x="59639" y="72283"/>
                    <a:pt x="59329" y="72283"/>
                  </a:cubicBezTo>
                  <a:cubicBezTo>
                    <a:pt x="59008" y="72283"/>
                    <a:pt x="58757" y="72033"/>
                    <a:pt x="58757" y="71723"/>
                  </a:cubicBezTo>
                  <a:cubicBezTo>
                    <a:pt x="58757" y="71414"/>
                    <a:pt x="59008" y="71152"/>
                    <a:pt x="59329" y="71152"/>
                  </a:cubicBezTo>
                  <a:close/>
                  <a:moveTo>
                    <a:pt x="63056" y="71152"/>
                  </a:moveTo>
                  <a:cubicBezTo>
                    <a:pt x="63353" y="71152"/>
                    <a:pt x="63627" y="71414"/>
                    <a:pt x="63627" y="71723"/>
                  </a:cubicBezTo>
                  <a:cubicBezTo>
                    <a:pt x="63627" y="72021"/>
                    <a:pt x="63377" y="72283"/>
                    <a:pt x="63056" y="72283"/>
                  </a:cubicBezTo>
                  <a:cubicBezTo>
                    <a:pt x="62746" y="72283"/>
                    <a:pt x="62496" y="72033"/>
                    <a:pt x="62496" y="71723"/>
                  </a:cubicBezTo>
                  <a:cubicBezTo>
                    <a:pt x="62496" y="71414"/>
                    <a:pt x="62746" y="71152"/>
                    <a:pt x="63056" y="71152"/>
                  </a:cubicBezTo>
                  <a:close/>
                  <a:moveTo>
                    <a:pt x="66782" y="71152"/>
                  </a:moveTo>
                  <a:cubicBezTo>
                    <a:pt x="67080" y="71152"/>
                    <a:pt x="67342" y="71414"/>
                    <a:pt x="67342" y="71723"/>
                  </a:cubicBezTo>
                  <a:cubicBezTo>
                    <a:pt x="67342" y="72021"/>
                    <a:pt x="67092" y="72283"/>
                    <a:pt x="66782" y="72283"/>
                  </a:cubicBezTo>
                  <a:cubicBezTo>
                    <a:pt x="66473" y="72283"/>
                    <a:pt x="66211" y="72033"/>
                    <a:pt x="66211" y="71723"/>
                  </a:cubicBezTo>
                  <a:cubicBezTo>
                    <a:pt x="66211" y="71414"/>
                    <a:pt x="66473" y="71152"/>
                    <a:pt x="66782" y="71152"/>
                  </a:cubicBezTo>
                  <a:close/>
                  <a:moveTo>
                    <a:pt x="70509" y="71152"/>
                  </a:moveTo>
                  <a:cubicBezTo>
                    <a:pt x="70807" y="71152"/>
                    <a:pt x="71080" y="71414"/>
                    <a:pt x="71080" y="71723"/>
                  </a:cubicBezTo>
                  <a:cubicBezTo>
                    <a:pt x="71080" y="72021"/>
                    <a:pt x="70830" y="72283"/>
                    <a:pt x="70509" y="72283"/>
                  </a:cubicBezTo>
                  <a:cubicBezTo>
                    <a:pt x="70199" y="72283"/>
                    <a:pt x="69949" y="72033"/>
                    <a:pt x="69949" y="71723"/>
                  </a:cubicBezTo>
                  <a:cubicBezTo>
                    <a:pt x="69949" y="71414"/>
                    <a:pt x="70199" y="71152"/>
                    <a:pt x="70509" y="71152"/>
                  </a:cubicBezTo>
                  <a:close/>
                  <a:moveTo>
                    <a:pt x="74236" y="71152"/>
                  </a:moveTo>
                  <a:cubicBezTo>
                    <a:pt x="74533" y="71152"/>
                    <a:pt x="74795" y="71414"/>
                    <a:pt x="74795" y="71723"/>
                  </a:cubicBezTo>
                  <a:cubicBezTo>
                    <a:pt x="74795" y="72021"/>
                    <a:pt x="74545" y="72283"/>
                    <a:pt x="74236" y="72283"/>
                  </a:cubicBezTo>
                  <a:cubicBezTo>
                    <a:pt x="73938" y="72283"/>
                    <a:pt x="73676" y="72033"/>
                    <a:pt x="73676" y="71723"/>
                  </a:cubicBezTo>
                  <a:cubicBezTo>
                    <a:pt x="73676" y="71414"/>
                    <a:pt x="73926" y="71152"/>
                    <a:pt x="74236" y="71152"/>
                  </a:cubicBezTo>
                  <a:close/>
                  <a:moveTo>
                    <a:pt x="77855" y="71152"/>
                  </a:moveTo>
                  <a:cubicBezTo>
                    <a:pt x="78153" y="71152"/>
                    <a:pt x="78415" y="71414"/>
                    <a:pt x="78415" y="71723"/>
                  </a:cubicBezTo>
                  <a:cubicBezTo>
                    <a:pt x="78415" y="72021"/>
                    <a:pt x="78165" y="72283"/>
                    <a:pt x="77855" y="72283"/>
                  </a:cubicBezTo>
                  <a:cubicBezTo>
                    <a:pt x="77546" y="72283"/>
                    <a:pt x="77284" y="72033"/>
                    <a:pt x="77284" y="71723"/>
                  </a:cubicBezTo>
                  <a:cubicBezTo>
                    <a:pt x="77284" y="71414"/>
                    <a:pt x="77546" y="71152"/>
                    <a:pt x="77855" y="71152"/>
                  </a:cubicBezTo>
                  <a:close/>
                  <a:moveTo>
                    <a:pt x="81570" y="71152"/>
                  </a:moveTo>
                  <a:cubicBezTo>
                    <a:pt x="81868" y="71152"/>
                    <a:pt x="82141" y="71414"/>
                    <a:pt x="82141" y="71723"/>
                  </a:cubicBezTo>
                  <a:cubicBezTo>
                    <a:pt x="82141" y="72021"/>
                    <a:pt x="81879" y="72283"/>
                    <a:pt x="81570" y="72283"/>
                  </a:cubicBezTo>
                  <a:cubicBezTo>
                    <a:pt x="81260" y="72283"/>
                    <a:pt x="81010" y="72033"/>
                    <a:pt x="81010" y="71723"/>
                  </a:cubicBezTo>
                  <a:cubicBezTo>
                    <a:pt x="81010" y="71414"/>
                    <a:pt x="81260" y="71152"/>
                    <a:pt x="81570" y="71152"/>
                  </a:cubicBezTo>
                  <a:close/>
                  <a:moveTo>
                    <a:pt x="85308" y="71152"/>
                  </a:moveTo>
                  <a:cubicBezTo>
                    <a:pt x="85606" y="71152"/>
                    <a:pt x="85880" y="71414"/>
                    <a:pt x="85880" y="71723"/>
                  </a:cubicBezTo>
                  <a:cubicBezTo>
                    <a:pt x="85880" y="72021"/>
                    <a:pt x="85618" y="72283"/>
                    <a:pt x="85308" y="72283"/>
                  </a:cubicBezTo>
                  <a:cubicBezTo>
                    <a:pt x="84999" y="72283"/>
                    <a:pt x="84749" y="72033"/>
                    <a:pt x="84749" y="71723"/>
                  </a:cubicBezTo>
                  <a:cubicBezTo>
                    <a:pt x="84749" y="71414"/>
                    <a:pt x="84999" y="71152"/>
                    <a:pt x="85308" y="71152"/>
                  </a:cubicBezTo>
                  <a:close/>
                  <a:moveTo>
                    <a:pt x="89035" y="71152"/>
                  </a:moveTo>
                  <a:cubicBezTo>
                    <a:pt x="89333" y="71152"/>
                    <a:pt x="89595" y="71414"/>
                    <a:pt x="89595" y="71723"/>
                  </a:cubicBezTo>
                  <a:cubicBezTo>
                    <a:pt x="89595" y="72021"/>
                    <a:pt x="89345" y="72283"/>
                    <a:pt x="89035" y="72283"/>
                  </a:cubicBezTo>
                  <a:cubicBezTo>
                    <a:pt x="88714" y="72283"/>
                    <a:pt x="88464" y="72033"/>
                    <a:pt x="88464" y="71723"/>
                  </a:cubicBezTo>
                  <a:cubicBezTo>
                    <a:pt x="88464" y="71414"/>
                    <a:pt x="88714" y="71152"/>
                    <a:pt x="89035" y="71152"/>
                  </a:cubicBezTo>
                  <a:close/>
                  <a:moveTo>
                    <a:pt x="92762" y="71152"/>
                  </a:moveTo>
                  <a:cubicBezTo>
                    <a:pt x="93059" y="71152"/>
                    <a:pt x="93333" y="71414"/>
                    <a:pt x="93333" y="71723"/>
                  </a:cubicBezTo>
                  <a:cubicBezTo>
                    <a:pt x="93333" y="72021"/>
                    <a:pt x="93071" y="72283"/>
                    <a:pt x="92762" y="72283"/>
                  </a:cubicBezTo>
                  <a:cubicBezTo>
                    <a:pt x="92452" y="72283"/>
                    <a:pt x="92202" y="72033"/>
                    <a:pt x="92202" y="71723"/>
                  </a:cubicBezTo>
                  <a:cubicBezTo>
                    <a:pt x="92202" y="71414"/>
                    <a:pt x="92452" y="71152"/>
                    <a:pt x="92762" y="71152"/>
                  </a:cubicBezTo>
                  <a:close/>
                  <a:moveTo>
                    <a:pt x="96488" y="71152"/>
                  </a:moveTo>
                  <a:cubicBezTo>
                    <a:pt x="96786" y="71152"/>
                    <a:pt x="97048" y="71414"/>
                    <a:pt x="97048" y="71723"/>
                  </a:cubicBezTo>
                  <a:cubicBezTo>
                    <a:pt x="97048" y="72021"/>
                    <a:pt x="96798" y="72283"/>
                    <a:pt x="96488" y="72283"/>
                  </a:cubicBezTo>
                  <a:cubicBezTo>
                    <a:pt x="96191" y="72283"/>
                    <a:pt x="95917" y="72033"/>
                    <a:pt x="95917" y="71723"/>
                  </a:cubicBezTo>
                  <a:cubicBezTo>
                    <a:pt x="95917" y="71414"/>
                    <a:pt x="96179" y="71152"/>
                    <a:pt x="96488" y="71152"/>
                  </a:cubicBezTo>
                  <a:close/>
                  <a:moveTo>
                    <a:pt x="100203" y="71152"/>
                  </a:moveTo>
                  <a:cubicBezTo>
                    <a:pt x="100501" y="71152"/>
                    <a:pt x="100775" y="71414"/>
                    <a:pt x="100775" y="71723"/>
                  </a:cubicBezTo>
                  <a:cubicBezTo>
                    <a:pt x="100775" y="72021"/>
                    <a:pt x="100513" y="72283"/>
                    <a:pt x="100203" y="72283"/>
                  </a:cubicBezTo>
                  <a:cubicBezTo>
                    <a:pt x="99905" y="72283"/>
                    <a:pt x="99644" y="72033"/>
                    <a:pt x="99644" y="71723"/>
                  </a:cubicBezTo>
                  <a:cubicBezTo>
                    <a:pt x="99644" y="71414"/>
                    <a:pt x="99894" y="71152"/>
                    <a:pt x="100203" y="71152"/>
                  </a:cubicBezTo>
                  <a:close/>
                  <a:moveTo>
                    <a:pt x="103942" y="71152"/>
                  </a:moveTo>
                  <a:cubicBezTo>
                    <a:pt x="104239" y="71152"/>
                    <a:pt x="104513" y="71414"/>
                    <a:pt x="104513" y="71723"/>
                  </a:cubicBezTo>
                  <a:cubicBezTo>
                    <a:pt x="104513" y="72021"/>
                    <a:pt x="104251" y="72283"/>
                    <a:pt x="103942" y="72283"/>
                  </a:cubicBezTo>
                  <a:cubicBezTo>
                    <a:pt x="103644" y="72283"/>
                    <a:pt x="103382" y="72033"/>
                    <a:pt x="103382" y="71723"/>
                  </a:cubicBezTo>
                  <a:cubicBezTo>
                    <a:pt x="103382" y="71414"/>
                    <a:pt x="103632" y="71152"/>
                    <a:pt x="103942" y="71152"/>
                  </a:cubicBezTo>
                  <a:close/>
                  <a:moveTo>
                    <a:pt x="107668" y="71152"/>
                  </a:moveTo>
                  <a:cubicBezTo>
                    <a:pt x="107966" y="71152"/>
                    <a:pt x="108228" y="71414"/>
                    <a:pt x="108228" y="71723"/>
                  </a:cubicBezTo>
                  <a:cubicBezTo>
                    <a:pt x="108228" y="72021"/>
                    <a:pt x="107978" y="72283"/>
                    <a:pt x="107668" y="72283"/>
                  </a:cubicBezTo>
                  <a:cubicBezTo>
                    <a:pt x="107371" y="72283"/>
                    <a:pt x="107097" y="72033"/>
                    <a:pt x="107097" y="71723"/>
                  </a:cubicBezTo>
                  <a:cubicBezTo>
                    <a:pt x="107097" y="71414"/>
                    <a:pt x="107347" y="71152"/>
                    <a:pt x="107668" y="71152"/>
                  </a:cubicBezTo>
                  <a:close/>
                  <a:moveTo>
                    <a:pt x="111395" y="71152"/>
                  </a:moveTo>
                  <a:cubicBezTo>
                    <a:pt x="111693" y="71152"/>
                    <a:pt x="111967" y="71414"/>
                    <a:pt x="111967" y="71723"/>
                  </a:cubicBezTo>
                  <a:cubicBezTo>
                    <a:pt x="111967" y="72021"/>
                    <a:pt x="111705" y="72283"/>
                    <a:pt x="111395" y="72283"/>
                  </a:cubicBezTo>
                  <a:cubicBezTo>
                    <a:pt x="111085" y="72283"/>
                    <a:pt x="110835" y="72033"/>
                    <a:pt x="110835" y="71723"/>
                  </a:cubicBezTo>
                  <a:cubicBezTo>
                    <a:pt x="110835" y="71414"/>
                    <a:pt x="111085" y="71152"/>
                    <a:pt x="111395" y="71152"/>
                  </a:cubicBezTo>
                  <a:close/>
                  <a:moveTo>
                    <a:pt x="115122" y="71152"/>
                  </a:moveTo>
                  <a:cubicBezTo>
                    <a:pt x="115419" y="71152"/>
                    <a:pt x="115681" y="71414"/>
                    <a:pt x="115681" y="71723"/>
                  </a:cubicBezTo>
                  <a:cubicBezTo>
                    <a:pt x="115681" y="72021"/>
                    <a:pt x="115431" y="72283"/>
                    <a:pt x="115122" y="72283"/>
                  </a:cubicBezTo>
                  <a:cubicBezTo>
                    <a:pt x="114812" y="72283"/>
                    <a:pt x="114550" y="72033"/>
                    <a:pt x="114550" y="71723"/>
                  </a:cubicBezTo>
                  <a:cubicBezTo>
                    <a:pt x="114550" y="71414"/>
                    <a:pt x="114812" y="71152"/>
                    <a:pt x="115122" y="71152"/>
                  </a:cubicBezTo>
                  <a:close/>
                  <a:moveTo>
                    <a:pt x="118860" y="71152"/>
                  </a:moveTo>
                  <a:cubicBezTo>
                    <a:pt x="119158" y="71152"/>
                    <a:pt x="119420" y="71414"/>
                    <a:pt x="119420" y="71723"/>
                  </a:cubicBezTo>
                  <a:cubicBezTo>
                    <a:pt x="119420" y="72021"/>
                    <a:pt x="119170" y="72283"/>
                    <a:pt x="118860" y="72283"/>
                  </a:cubicBezTo>
                  <a:cubicBezTo>
                    <a:pt x="118539" y="72283"/>
                    <a:pt x="118289" y="72033"/>
                    <a:pt x="118289" y="71723"/>
                  </a:cubicBezTo>
                  <a:cubicBezTo>
                    <a:pt x="118289" y="71414"/>
                    <a:pt x="118539" y="71152"/>
                    <a:pt x="118860" y="71152"/>
                  </a:cubicBezTo>
                  <a:close/>
                  <a:moveTo>
                    <a:pt x="122575" y="71152"/>
                  </a:moveTo>
                  <a:cubicBezTo>
                    <a:pt x="122873" y="71152"/>
                    <a:pt x="123146" y="71414"/>
                    <a:pt x="123146" y="71723"/>
                  </a:cubicBezTo>
                  <a:cubicBezTo>
                    <a:pt x="123146" y="72021"/>
                    <a:pt x="122885" y="72283"/>
                    <a:pt x="122575" y="72283"/>
                  </a:cubicBezTo>
                  <a:cubicBezTo>
                    <a:pt x="122265" y="72283"/>
                    <a:pt x="122015" y="72033"/>
                    <a:pt x="122015" y="71723"/>
                  </a:cubicBezTo>
                  <a:cubicBezTo>
                    <a:pt x="122027" y="71414"/>
                    <a:pt x="122277" y="71152"/>
                    <a:pt x="122575" y="71152"/>
                  </a:cubicBezTo>
                  <a:close/>
                  <a:moveTo>
                    <a:pt x="126314" y="71152"/>
                  </a:moveTo>
                  <a:cubicBezTo>
                    <a:pt x="126611" y="71152"/>
                    <a:pt x="126873" y="71414"/>
                    <a:pt x="126873" y="71723"/>
                  </a:cubicBezTo>
                  <a:cubicBezTo>
                    <a:pt x="126873" y="72021"/>
                    <a:pt x="126623" y="72283"/>
                    <a:pt x="126314" y="72283"/>
                  </a:cubicBezTo>
                  <a:cubicBezTo>
                    <a:pt x="126004" y="72283"/>
                    <a:pt x="125742" y="72033"/>
                    <a:pt x="125742" y="71723"/>
                  </a:cubicBezTo>
                  <a:cubicBezTo>
                    <a:pt x="125742" y="71414"/>
                    <a:pt x="126004" y="71152"/>
                    <a:pt x="126314" y="71152"/>
                  </a:cubicBezTo>
                  <a:close/>
                  <a:moveTo>
                    <a:pt x="130028" y="71152"/>
                  </a:moveTo>
                  <a:cubicBezTo>
                    <a:pt x="130326" y="71152"/>
                    <a:pt x="130600" y="71414"/>
                    <a:pt x="130600" y="71723"/>
                  </a:cubicBezTo>
                  <a:cubicBezTo>
                    <a:pt x="130600" y="72021"/>
                    <a:pt x="130350" y="72283"/>
                    <a:pt x="130028" y="72283"/>
                  </a:cubicBezTo>
                  <a:cubicBezTo>
                    <a:pt x="129731" y="72283"/>
                    <a:pt x="129469" y="72033"/>
                    <a:pt x="129469" y="71723"/>
                  </a:cubicBezTo>
                  <a:cubicBezTo>
                    <a:pt x="129469" y="71414"/>
                    <a:pt x="129719" y="71152"/>
                    <a:pt x="130028" y="71152"/>
                  </a:cubicBezTo>
                  <a:close/>
                  <a:moveTo>
                    <a:pt x="133767" y="71152"/>
                  </a:moveTo>
                  <a:cubicBezTo>
                    <a:pt x="134065" y="71152"/>
                    <a:pt x="134326" y="71414"/>
                    <a:pt x="134326" y="71723"/>
                  </a:cubicBezTo>
                  <a:cubicBezTo>
                    <a:pt x="134326" y="72021"/>
                    <a:pt x="134076" y="72283"/>
                    <a:pt x="133767" y="72283"/>
                  </a:cubicBezTo>
                  <a:cubicBezTo>
                    <a:pt x="133469" y="72283"/>
                    <a:pt x="133207" y="72033"/>
                    <a:pt x="133207" y="71723"/>
                  </a:cubicBezTo>
                  <a:cubicBezTo>
                    <a:pt x="133207" y="71414"/>
                    <a:pt x="133457" y="71152"/>
                    <a:pt x="133767" y="71152"/>
                  </a:cubicBezTo>
                  <a:close/>
                  <a:moveTo>
                    <a:pt x="137494" y="71152"/>
                  </a:moveTo>
                  <a:cubicBezTo>
                    <a:pt x="137791" y="71152"/>
                    <a:pt x="138053" y="71414"/>
                    <a:pt x="138053" y="71723"/>
                  </a:cubicBezTo>
                  <a:cubicBezTo>
                    <a:pt x="138053" y="72021"/>
                    <a:pt x="137803" y="72283"/>
                    <a:pt x="137494" y="72283"/>
                  </a:cubicBezTo>
                  <a:cubicBezTo>
                    <a:pt x="137196" y="72283"/>
                    <a:pt x="136922" y="72033"/>
                    <a:pt x="136922" y="71723"/>
                  </a:cubicBezTo>
                  <a:cubicBezTo>
                    <a:pt x="136934" y="71414"/>
                    <a:pt x="137172" y="71152"/>
                    <a:pt x="137494" y="71152"/>
                  </a:cubicBezTo>
                  <a:close/>
                  <a:moveTo>
                    <a:pt x="141220" y="71152"/>
                  </a:moveTo>
                  <a:cubicBezTo>
                    <a:pt x="141518" y="71152"/>
                    <a:pt x="141792" y="71414"/>
                    <a:pt x="141792" y="71723"/>
                  </a:cubicBezTo>
                  <a:cubicBezTo>
                    <a:pt x="141792" y="72021"/>
                    <a:pt x="141530" y="72283"/>
                    <a:pt x="141220" y="72283"/>
                  </a:cubicBezTo>
                  <a:cubicBezTo>
                    <a:pt x="140911" y="72283"/>
                    <a:pt x="140661" y="72033"/>
                    <a:pt x="140661" y="71723"/>
                  </a:cubicBezTo>
                  <a:cubicBezTo>
                    <a:pt x="140661" y="71414"/>
                    <a:pt x="140911" y="71152"/>
                    <a:pt x="141220" y="71152"/>
                  </a:cubicBezTo>
                  <a:close/>
                  <a:moveTo>
                    <a:pt x="144947" y="71152"/>
                  </a:moveTo>
                  <a:cubicBezTo>
                    <a:pt x="145244" y="71152"/>
                    <a:pt x="145506" y="71414"/>
                    <a:pt x="145506" y="71723"/>
                  </a:cubicBezTo>
                  <a:cubicBezTo>
                    <a:pt x="145506" y="72021"/>
                    <a:pt x="145256" y="72283"/>
                    <a:pt x="144947" y="72283"/>
                  </a:cubicBezTo>
                  <a:cubicBezTo>
                    <a:pt x="144637" y="72283"/>
                    <a:pt x="144375" y="72033"/>
                    <a:pt x="144375" y="71723"/>
                  </a:cubicBezTo>
                  <a:cubicBezTo>
                    <a:pt x="144375" y="71414"/>
                    <a:pt x="144637" y="71152"/>
                    <a:pt x="144947" y="71152"/>
                  </a:cubicBezTo>
                  <a:close/>
                  <a:moveTo>
                    <a:pt x="148685" y="71152"/>
                  </a:moveTo>
                  <a:cubicBezTo>
                    <a:pt x="148983" y="71152"/>
                    <a:pt x="149245" y="71414"/>
                    <a:pt x="149245" y="71723"/>
                  </a:cubicBezTo>
                  <a:cubicBezTo>
                    <a:pt x="149245" y="72021"/>
                    <a:pt x="148995" y="72283"/>
                    <a:pt x="148685" y="72283"/>
                  </a:cubicBezTo>
                  <a:cubicBezTo>
                    <a:pt x="148364" y="72283"/>
                    <a:pt x="148114" y="72033"/>
                    <a:pt x="148114" y="71723"/>
                  </a:cubicBezTo>
                  <a:cubicBezTo>
                    <a:pt x="148114" y="71414"/>
                    <a:pt x="148364" y="71152"/>
                    <a:pt x="148685" y="71152"/>
                  </a:cubicBezTo>
                  <a:close/>
                  <a:moveTo>
                    <a:pt x="152400" y="71152"/>
                  </a:moveTo>
                  <a:cubicBezTo>
                    <a:pt x="152698" y="71152"/>
                    <a:pt x="152972" y="71414"/>
                    <a:pt x="152972" y="71723"/>
                  </a:cubicBezTo>
                  <a:cubicBezTo>
                    <a:pt x="152972" y="72021"/>
                    <a:pt x="152710" y="72283"/>
                    <a:pt x="152400" y="72283"/>
                  </a:cubicBezTo>
                  <a:cubicBezTo>
                    <a:pt x="152091" y="72283"/>
                    <a:pt x="151841" y="72033"/>
                    <a:pt x="151841" y="71723"/>
                  </a:cubicBezTo>
                  <a:cubicBezTo>
                    <a:pt x="151841" y="71414"/>
                    <a:pt x="152091" y="71152"/>
                    <a:pt x="152400" y="71152"/>
                  </a:cubicBezTo>
                  <a:close/>
                  <a:moveTo>
                    <a:pt x="156139" y="71152"/>
                  </a:moveTo>
                  <a:cubicBezTo>
                    <a:pt x="156436" y="71152"/>
                    <a:pt x="156698" y="71414"/>
                    <a:pt x="156698" y="71723"/>
                  </a:cubicBezTo>
                  <a:cubicBezTo>
                    <a:pt x="156698" y="72021"/>
                    <a:pt x="156448" y="72283"/>
                    <a:pt x="156139" y="72283"/>
                  </a:cubicBezTo>
                  <a:cubicBezTo>
                    <a:pt x="155829" y="72283"/>
                    <a:pt x="155567" y="72033"/>
                    <a:pt x="155567" y="71723"/>
                  </a:cubicBezTo>
                  <a:cubicBezTo>
                    <a:pt x="155567" y="71414"/>
                    <a:pt x="155829" y="71152"/>
                    <a:pt x="156139" y="71152"/>
                  </a:cubicBezTo>
                  <a:close/>
                  <a:moveTo>
                    <a:pt x="159853" y="71152"/>
                  </a:moveTo>
                  <a:cubicBezTo>
                    <a:pt x="160151" y="71152"/>
                    <a:pt x="160425" y="71414"/>
                    <a:pt x="160425" y="71723"/>
                  </a:cubicBezTo>
                  <a:cubicBezTo>
                    <a:pt x="160425" y="72021"/>
                    <a:pt x="160163" y="72283"/>
                    <a:pt x="159853" y="72283"/>
                  </a:cubicBezTo>
                  <a:cubicBezTo>
                    <a:pt x="159544" y="72283"/>
                    <a:pt x="159294" y="72033"/>
                    <a:pt x="159294" y="71723"/>
                  </a:cubicBezTo>
                  <a:cubicBezTo>
                    <a:pt x="159306" y="71414"/>
                    <a:pt x="159544" y="71152"/>
                    <a:pt x="159853" y="71152"/>
                  </a:cubicBezTo>
                  <a:close/>
                  <a:moveTo>
                    <a:pt x="0" y="0"/>
                  </a:moveTo>
                  <a:lnTo>
                    <a:pt x="0" y="631"/>
                  </a:lnTo>
                  <a:cubicBezTo>
                    <a:pt x="155" y="726"/>
                    <a:pt x="238" y="893"/>
                    <a:pt x="238" y="1084"/>
                  </a:cubicBezTo>
                  <a:cubicBezTo>
                    <a:pt x="238" y="1274"/>
                    <a:pt x="155" y="1441"/>
                    <a:pt x="0" y="1548"/>
                  </a:cubicBezTo>
                  <a:lnTo>
                    <a:pt x="0" y="4346"/>
                  </a:lnTo>
                  <a:cubicBezTo>
                    <a:pt x="155" y="4453"/>
                    <a:pt x="238" y="4608"/>
                    <a:pt x="238" y="4810"/>
                  </a:cubicBezTo>
                  <a:cubicBezTo>
                    <a:pt x="238" y="5001"/>
                    <a:pt x="155" y="5167"/>
                    <a:pt x="0" y="5263"/>
                  </a:cubicBezTo>
                  <a:lnTo>
                    <a:pt x="0" y="8084"/>
                  </a:lnTo>
                  <a:cubicBezTo>
                    <a:pt x="155" y="8180"/>
                    <a:pt x="238" y="8346"/>
                    <a:pt x="238" y="8537"/>
                  </a:cubicBezTo>
                  <a:cubicBezTo>
                    <a:pt x="238" y="8739"/>
                    <a:pt x="155" y="8894"/>
                    <a:pt x="0" y="9001"/>
                  </a:cubicBezTo>
                  <a:lnTo>
                    <a:pt x="0" y="11811"/>
                  </a:lnTo>
                  <a:cubicBezTo>
                    <a:pt x="155" y="11918"/>
                    <a:pt x="238" y="12085"/>
                    <a:pt x="238" y="12275"/>
                  </a:cubicBezTo>
                  <a:cubicBezTo>
                    <a:pt x="238" y="12466"/>
                    <a:pt x="155" y="12633"/>
                    <a:pt x="0" y="12740"/>
                  </a:cubicBezTo>
                  <a:lnTo>
                    <a:pt x="0" y="15550"/>
                  </a:lnTo>
                  <a:cubicBezTo>
                    <a:pt x="155" y="15657"/>
                    <a:pt x="238" y="15823"/>
                    <a:pt x="238" y="16014"/>
                  </a:cubicBezTo>
                  <a:cubicBezTo>
                    <a:pt x="238" y="16204"/>
                    <a:pt x="155" y="16371"/>
                    <a:pt x="0" y="16478"/>
                  </a:cubicBezTo>
                  <a:lnTo>
                    <a:pt x="0" y="19288"/>
                  </a:lnTo>
                  <a:cubicBezTo>
                    <a:pt x="155" y="19395"/>
                    <a:pt x="238" y="19550"/>
                    <a:pt x="238" y="19753"/>
                  </a:cubicBezTo>
                  <a:cubicBezTo>
                    <a:pt x="238" y="19943"/>
                    <a:pt x="155" y="20110"/>
                    <a:pt x="0" y="20205"/>
                  </a:cubicBezTo>
                  <a:lnTo>
                    <a:pt x="0" y="23027"/>
                  </a:lnTo>
                  <a:cubicBezTo>
                    <a:pt x="155" y="23122"/>
                    <a:pt x="238" y="23289"/>
                    <a:pt x="238" y="23479"/>
                  </a:cubicBezTo>
                  <a:cubicBezTo>
                    <a:pt x="238" y="23682"/>
                    <a:pt x="155" y="23836"/>
                    <a:pt x="0" y="23944"/>
                  </a:cubicBezTo>
                  <a:lnTo>
                    <a:pt x="0" y="26753"/>
                  </a:lnTo>
                  <a:cubicBezTo>
                    <a:pt x="155" y="26861"/>
                    <a:pt x="238" y="27027"/>
                    <a:pt x="238" y="27218"/>
                  </a:cubicBezTo>
                  <a:cubicBezTo>
                    <a:pt x="238" y="27408"/>
                    <a:pt x="155" y="27575"/>
                    <a:pt x="0" y="27682"/>
                  </a:cubicBezTo>
                  <a:lnTo>
                    <a:pt x="0" y="30492"/>
                  </a:lnTo>
                  <a:cubicBezTo>
                    <a:pt x="155" y="30599"/>
                    <a:pt x="238" y="30766"/>
                    <a:pt x="238" y="30956"/>
                  </a:cubicBezTo>
                  <a:cubicBezTo>
                    <a:pt x="238" y="31147"/>
                    <a:pt x="155" y="31313"/>
                    <a:pt x="0" y="31421"/>
                  </a:cubicBezTo>
                  <a:lnTo>
                    <a:pt x="0" y="34219"/>
                  </a:lnTo>
                  <a:cubicBezTo>
                    <a:pt x="155" y="34314"/>
                    <a:pt x="238" y="34481"/>
                    <a:pt x="238" y="34671"/>
                  </a:cubicBezTo>
                  <a:cubicBezTo>
                    <a:pt x="238" y="34873"/>
                    <a:pt x="155" y="35028"/>
                    <a:pt x="0" y="35135"/>
                  </a:cubicBezTo>
                  <a:lnTo>
                    <a:pt x="0" y="37945"/>
                  </a:lnTo>
                  <a:cubicBezTo>
                    <a:pt x="155" y="38052"/>
                    <a:pt x="238" y="38219"/>
                    <a:pt x="238" y="38410"/>
                  </a:cubicBezTo>
                  <a:cubicBezTo>
                    <a:pt x="238" y="38600"/>
                    <a:pt x="155" y="38767"/>
                    <a:pt x="0" y="38874"/>
                  </a:cubicBezTo>
                  <a:lnTo>
                    <a:pt x="0" y="41684"/>
                  </a:lnTo>
                  <a:cubicBezTo>
                    <a:pt x="155" y="41791"/>
                    <a:pt x="238" y="41958"/>
                    <a:pt x="238" y="42148"/>
                  </a:cubicBezTo>
                  <a:cubicBezTo>
                    <a:pt x="238" y="42339"/>
                    <a:pt x="155" y="42505"/>
                    <a:pt x="0" y="42612"/>
                  </a:cubicBezTo>
                  <a:lnTo>
                    <a:pt x="0" y="45422"/>
                  </a:lnTo>
                  <a:cubicBezTo>
                    <a:pt x="155" y="45529"/>
                    <a:pt x="238" y="45684"/>
                    <a:pt x="238" y="45887"/>
                  </a:cubicBezTo>
                  <a:cubicBezTo>
                    <a:pt x="238" y="46077"/>
                    <a:pt x="155" y="46244"/>
                    <a:pt x="0" y="46339"/>
                  </a:cubicBezTo>
                  <a:lnTo>
                    <a:pt x="0" y="49161"/>
                  </a:lnTo>
                  <a:cubicBezTo>
                    <a:pt x="155" y="49256"/>
                    <a:pt x="238" y="49423"/>
                    <a:pt x="238" y="49613"/>
                  </a:cubicBezTo>
                  <a:cubicBezTo>
                    <a:pt x="238" y="49816"/>
                    <a:pt x="155" y="49971"/>
                    <a:pt x="0" y="50078"/>
                  </a:cubicBezTo>
                  <a:lnTo>
                    <a:pt x="0" y="52888"/>
                  </a:lnTo>
                  <a:cubicBezTo>
                    <a:pt x="155" y="52995"/>
                    <a:pt x="238" y="53161"/>
                    <a:pt x="238" y="53352"/>
                  </a:cubicBezTo>
                  <a:cubicBezTo>
                    <a:pt x="238" y="53542"/>
                    <a:pt x="155" y="53709"/>
                    <a:pt x="0" y="53816"/>
                  </a:cubicBezTo>
                  <a:lnTo>
                    <a:pt x="0" y="56626"/>
                  </a:lnTo>
                  <a:cubicBezTo>
                    <a:pt x="155" y="56733"/>
                    <a:pt x="238" y="56900"/>
                    <a:pt x="238" y="57090"/>
                  </a:cubicBezTo>
                  <a:cubicBezTo>
                    <a:pt x="238" y="57281"/>
                    <a:pt x="155" y="57448"/>
                    <a:pt x="0" y="57555"/>
                  </a:cubicBezTo>
                  <a:lnTo>
                    <a:pt x="0" y="60365"/>
                  </a:lnTo>
                  <a:cubicBezTo>
                    <a:pt x="155" y="60472"/>
                    <a:pt x="238" y="60627"/>
                    <a:pt x="238" y="60829"/>
                  </a:cubicBezTo>
                  <a:cubicBezTo>
                    <a:pt x="238" y="61019"/>
                    <a:pt x="155" y="61186"/>
                    <a:pt x="0" y="61281"/>
                  </a:cubicBezTo>
                  <a:lnTo>
                    <a:pt x="0" y="63901"/>
                  </a:lnTo>
                  <a:cubicBezTo>
                    <a:pt x="155" y="64008"/>
                    <a:pt x="238" y="64175"/>
                    <a:pt x="238" y="64365"/>
                  </a:cubicBezTo>
                  <a:cubicBezTo>
                    <a:pt x="238" y="64556"/>
                    <a:pt x="155" y="64722"/>
                    <a:pt x="0" y="64829"/>
                  </a:cubicBezTo>
                  <a:lnTo>
                    <a:pt x="0" y="67639"/>
                  </a:lnTo>
                  <a:cubicBezTo>
                    <a:pt x="155" y="67747"/>
                    <a:pt x="238" y="67913"/>
                    <a:pt x="238" y="68104"/>
                  </a:cubicBezTo>
                  <a:cubicBezTo>
                    <a:pt x="238" y="68294"/>
                    <a:pt x="155" y="68461"/>
                    <a:pt x="0" y="68568"/>
                  </a:cubicBezTo>
                  <a:lnTo>
                    <a:pt x="0" y="71378"/>
                  </a:lnTo>
                  <a:cubicBezTo>
                    <a:pt x="155" y="71485"/>
                    <a:pt x="238" y="71640"/>
                    <a:pt x="238" y="71842"/>
                  </a:cubicBezTo>
                  <a:cubicBezTo>
                    <a:pt x="238" y="72033"/>
                    <a:pt x="155" y="72199"/>
                    <a:pt x="0" y="72295"/>
                  </a:cubicBezTo>
                  <a:lnTo>
                    <a:pt x="0" y="73057"/>
                  </a:lnTo>
                  <a:lnTo>
                    <a:pt x="163116" y="73057"/>
                  </a:lnTo>
                  <a:lnTo>
                    <a:pt x="161937" y="70497"/>
                  </a:lnTo>
                  <a:cubicBezTo>
                    <a:pt x="161866" y="70533"/>
                    <a:pt x="161806" y="70544"/>
                    <a:pt x="161711" y="70544"/>
                  </a:cubicBezTo>
                  <a:cubicBezTo>
                    <a:pt x="161413" y="70544"/>
                    <a:pt x="161151" y="70294"/>
                    <a:pt x="161151" y="69973"/>
                  </a:cubicBezTo>
                  <a:cubicBezTo>
                    <a:pt x="161151" y="69759"/>
                    <a:pt x="161270" y="69580"/>
                    <a:pt x="161461" y="69485"/>
                  </a:cubicBezTo>
                  <a:lnTo>
                    <a:pt x="158413" y="62877"/>
                  </a:lnTo>
                  <a:cubicBezTo>
                    <a:pt x="158306" y="62996"/>
                    <a:pt x="158163" y="63091"/>
                    <a:pt x="157984" y="63091"/>
                  </a:cubicBezTo>
                  <a:cubicBezTo>
                    <a:pt x="157663" y="63091"/>
                    <a:pt x="157413" y="62829"/>
                    <a:pt x="157413" y="62520"/>
                  </a:cubicBezTo>
                  <a:cubicBezTo>
                    <a:pt x="157413" y="62210"/>
                    <a:pt x="157663" y="61960"/>
                    <a:pt x="157984" y="61960"/>
                  </a:cubicBezTo>
                  <a:lnTo>
                    <a:pt x="157996" y="61960"/>
                  </a:lnTo>
                  <a:lnTo>
                    <a:pt x="156020" y="57674"/>
                  </a:lnTo>
                  <a:cubicBezTo>
                    <a:pt x="155746" y="57626"/>
                    <a:pt x="155555" y="57388"/>
                    <a:pt x="155555" y="57114"/>
                  </a:cubicBezTo>
                  <a:cubicBezTo>
                    <a:pt x="155555" y="57019"/>
                    <a:pt x="155579" y="56924"/>
                    <a:pt x="155627" y="56840"/>
                  </a:cubicBezTo>
                  <a:lnTo>
                    <a:pt x="154828" y="55103"/>
                  </a:lnTo>
                  <a:lnTo>
                    <a:pt x="154828" y="55103"/>
                  </a:lnTo>
                  <a:cubicBezTo>
                    <a:pt x="154829" y="55114"/>
                    <a:pt x="154829" y="55126"/>
                    <a:pt x="154829" y="55138"/>
                  </a:cubicBezTo>
                  <a:cubicBezTo>
                    <a:pt x="154829" y="55435"/>
                    <a:pt x="154567" y="55709"/>
                    <a:pt x="154258" y="55709"/>
                  </a:cubicBezTo>
                  <a:cubicBezTo>
                    <a:pt x="153948" y="55709"/>
                    <a:pt x="153698" y="55459"/>
                    <a:pt x="153698" y="55138"/>
                  </a:cubicBezTo>
                  <a:cubicBezTo>
                    <a:pt x="153698" y="54828"/>
                    <a:pt x="153948" y="54578"/>
                    <a:pt x="154258" y="54578"/>
                  </a:cubicBezTo>
                  <a:cubicBezTo>
                    <a:pt x="154413" y="54578"/>
                    <a:pt x="154561" y="54646"/>
                    <a:pt x="154668" y="54755"/>
                  </a:cubicBezTo>
                  <a:lnTo>
                    <a:pt x="154668" y="54755"/>
                  </a:lnTo>
                  <a:lnTo>
                    <a:pt x="152567" y="50185"/>
                  </a:lnTo>
                  <a:cubicBezTo>
                    <a:pt x="152507" y="50197"/>
                    <a:pt x="152448" y="50209"/>
                    <a:pt x="152388" y="50209"/>
                  </a:cubicBezTo>
                  <a:cubicBezTo>
                    <a:pt x="152079" y="50209"/>
                    <a:pt x="151817" y="49959"/>
                    <a:pt x="151817" y="49649"/>
                  </a:cubicBezTo>
                  <a:cubicBezTo>
                    <a:pt x="151817" y="49435"/>
                    <a:pt x="151924" y="49256"/>
                    <a:pt x="152102" y="49173"/>
                  </a:cubicBezTo>
                  <a:lnTo>
                    <a:pt x="149066" y="42577"/>
                  </a:lnTo>
                  <a:cubicBezTo>
                    <a:pt x="148959" y="42684"/>
                    <a:pt x="148828" y="42755"/>
                    <a:pt x="148662" y="42755"/>
                  </a:cubicBezTo>
                  <a:cubicBezTo>
                    <a:pt x="148352" y="42755"/>
                    <a:pt x="148102" y="42505"/>
                    <a:pt x="148102" y="42196"/>
                  </a:cubicBezTo>
                  <a:cubicBezTo>
                    <a:pt x="148102" y="41898"/>
                    <a:pt x="148340" y="41660"/>
                    <a:pt x="148638" y="41636"/>
                  </a:cubicBezTo>
                  <a:lnTo>
                    <a:pt x="146530" y="37100"/>
                  </a:lnTo>
                  <a:cubicBezTo>
                    <a:pt x="146352" y="37017"/>
                    <a:pt x="146221" y="36814"/>
                    <a:pt x="146221" y="36612"/>
                  </a:cubicBezTo>
                  <a:cubicBezTo>
                    <a:pt x="146221" y="36564"/>
                    <a:pt x="146221" y="36516"/>
                    <a:pt x="146233" y="36481"/>
                  </a:cubicBezTo>
                  <a:lnTo>
                    <a:pt x="145459" y="34814"/>
                  </a:lnTo>
                  <a:cubicBezTo>
                    <a:pt x="145435" y="35088"/>
                    <a:pt x="145197" y="35302"/>
                    <a:pt x="144911" y="35302"/>
                  </a:cubicBezTo>
                  <a:cubicBezTo>
                    <a:pt x="144602" y="35302"/>
                    <a:pt x="144352" y="35052"/>
                    <a:pt x="144352" y="34731"/>
                  </a:cubicBezTo>
                  <a:cubicBezTo>
                    <a:pt x="144352" y="34421"/>
                    <a:pt x="144602" y="34171"/>
                    <a:pt x="144911" y="34171"/>
                  </a:cubicBezTo>
                  <a:cubicBezTo>
                    <a:pt x="145030" y="34171"/>
                    <a:pt x="145137" y="34195"/>
                    <a:pt x="145221" y="34254"/>
                  </a:cubicBezTo>
                  <a:lnTo>
                    <a:pt x="143125" y="29694"/>
                  </a:lnTo>
                  <a:lnTo>
                    <a:pt x="143054" y="29694"/>
                  </a:lnTo>
                  <a:cubicBezTo>
                    <a:pt x="142744" y="29694"/>
                    <a:pt x="142482" y="29432"/>
                    <a:pt x="142482" y="29123"/>
                  </a:cubicBezTo>
                  <a:cubicBezTo>
                    <a:pt x="142482" y="28956"/>
                    <a:pt x="142566" y="28813"/>
                    <a:pt x="142661" y="28706"/>
                  </a:cubicBezTo>
                  <a:lnTo>
                    <a:pt x="139637" y="22110"/>
                  </a:lnTo>
                  <a:cubicBezTo>
                    <a:pt x="139541" y="22169"/>
                    <a:pt x="139434" y="22217"/>
                    <a:pt x="139315" y="22217"/>
                  </a:cubicBezTo>
                  <a:cubicBezTo>
                    <a:pt x="139018" y="22217"/>
                    <a:pt x="138756" y="21967"/>
                    <a:pt x="138756" y="21658"/>
                  </a:cubicBezTo>
                  <a:cubicBezTo>
                    <a:pt x="138756" y="21396"/>
                    <a:pt x="138934" y="21181"/>
                    <a:pt x="139172" y="21122"/>
                  </a:cubicBezTo>
                  <a:lnTo>
                    <a:pt x="136982" y="16383"/>
                  </a:lnTo>
                  <a:cubicBezTo>
                    <a:pt x="136946" y="16335"/>
                    <a:pt x="136922" y="16276"/>
                    <a:pt x="136910" y="16216"/>
                  </a:cubicBezTo>
                  <a:lnTo>
                    <a:pt x="136089" y="14430"/>
                  </a:lnTo>
                  <a:cubicBezTo>
                    <a:pt x="135993" y="14633"/>
                    <a:pt x="135803" y="14764"/>
                    <a:pt x="135577" y="14764"/>
                  </a:cubicBezTo>
                  <a:cubicBezTo>
                    <a:pt x="135267" y="14764"/>
                    <a:pt x="135017" y="14514"/>
                    <a:pt x="135017" y="14192"/>
                  </a:cubicBezTo>
                  <a:cubicBezTo>
                    <a:pt x="135017" y="13883"/>
                    <a:pt x="135267" y="13633"/>
                    <a:pt x="135577" y="13633"/>
                  </a:cubicBezTo>
                  <a:cubicBezTo>
                    <a:pt x="135636" y="13633"/>
                    <a:pt x="135684" y="13645"/>
                    <a:pt x="135731" y="13657"/>
                  </a:cubicBezTo>
                  <a:lnTo>
                    <a:pt x="133660" y="9156"/>
                  </a:lnTo>
                  <a:cubicBezTo>
                    <a:pt x="133386" y="9120"/>
                    <a:pt x="133160" y="8882"/>
                    <a:pt x="133160" y="8596"/>
                  </a:cubicBezTo>
                  <a:cubicBezTo>
                    <a:pt x="133160" y="8477"/>
                    <a:pt x="133183" y="8382"/>
                    <a:pt x="133267" y="8287"/>
                  </a:cubicBezTo>
                  <a:lnTo>
                    <a:pt x="130207" y="1667"/>
                  </a:lnTo>
                  <a:cubicBezTo>
                    <a:pt x="130135" y="1691"/>
                    <a:pt x="130064" y="1715"/>
                    <a:pt x="129993" y="1715"/>
                  </a:cubicBezTo>
                  <a:cubicBezTo>
                    <a:pt x="129695" y="1715"/>
                    <a:pt x="129421" y="1453"/>
                    <a:pt x="129421" y="1143"/>
                  </a:cubicBezTo>
                  <a:cubicBezTo>
                    <a:pt x="129421" y="917"/>
                    <a:pt x="129552" y="738"/>
                    <a:pt x="129731" y="643"/>
                  </a:cubicBezTo>
                  <a:lnTo>
                    <a:pt x="129433" y="1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5208952"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5208952" y="1925382"/>
              <a:ext cx="15977" cy="28243"/>
            </a:xfrm>
            <a:custGeom>
              <a:avLst/>
              <a:gdLst/>
              <a:ahLst/>
              <a:cxnLst/>
              <a:rect l="l" t="t" r="r" b="b"/>
              <a:pathLst>
                <a:path w="465" h="822" extrusionOk="0">
                  <a:moveTo>
                    <a:pt x="84" y="0"/>
                  </a:moveTo>
                  <a:cubicBezTo>
                    <a:pt x="36" y="84"/>
                    <a:pt x="0" y="179"/>
                    <a:pt x="0" y="286"/>
                  </a:cubicBezTo>
                  <a:cubicBezTo>
                    <a:pt x="0" y="548"/>
                    <a:pt x="191" y="774"/>
                    <a:pt x="465" y="822"/>
                  </a:cubicBezTo>
                  <a:lnTo>
                    <a:pt x="84"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4952840"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952840" y="1403365"/>
              <a:ext cx="33191" cy="38104"/>
            </a:xfrm>
            <a:custGeom>
              <a:avLst/>
              <a:gdLst/>
              <a:ahLst/>
              <a:cxnLst/>
              <a:rect l="l" t="t" r="r" b="b"/>
              <a:pathLst>
                <a:path w="966" h="1109" extrusionOk="0">
                  <a:moveTo>
                    <a:pt x="537" y="1"/>
                  </a:moveTo>
                  <a:cubicBezTo>
                    <a:pt x="239" y="13"/>
                    <a:pt x="1" y="263"/>
                    <a:pt x="1" y="549"/>
                  </a:cubicBezTo>
                  <a:cubicBezTo>
                    <a:pt x="1" y="858"/>
                    <a:pt x="251" y="1108"/>
                    <a:pt x="572" y="1108"/>
                  </a:cubicBezTo>
                  <a:cubicBezTo>
                    <a:pt x="727" y="1108"/>
                    <a:pt x="870" y="1037"/>
                    <a:pt x="965" y="930"/>
                  </a:cubicBezTo>
                  <a:lnTo>
                    <a:pt x="537"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5016679"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4952840"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5080896"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4952840"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5081309" y="1661917"/>
              <a:ext cx="25391" cy="36043"/>
            </a:xfrm>
            <a:custGeom>
              <a:avLst/>
              <a:gdLst/>
              <a:ahLst/>
              <a:cxnLst/>
              <a:rect l="l" t="t" r="r" b="b"/>
              <a:pathLst>
                <a:path w="739" h="1049" extrusionOk="0">
                  <a:moveTo>
                    <a:pt x="286" y="1"/>
                  </a:moveTo>
                  <a:cubicBezTo>
                    <a:pt x="108" y="108"/>
                    <a:pt x="0" y="286"/>
                    <a:pt x="0" y="477"/>
                  </a:cubicBezTo>
                  <a:cubicBezTo>
                    <a:pt x="0" y="775"/>
                    <a:pt x="250" y="1048"/>
                    <a:pt x="560" y="1048"/>
                  </a:cubicBezTo>
                  <a:cubicBezTo>
                    <a:pt x="620" y="1048"/>
                    <a:pt x="679" y="1025"/>
                    <a:pt x="739" y="1013"/>
                  </a:cubicBezTo>
                  <a:lnTo>
                    <a:pt x="286"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5016679"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5144701" y="1978982"/>
              <a:ext cx="38894" cy="38894"/>
            </a:xfrm>
            <a:custGeom>
              <a:avLst/>
              <a:gdLst/>
              <a:ahLst/>
              <a:cxnLst/>
              <a:rect l="l" t="t" r="r" b="b"/>
              <a:pathLst>
                <a:path w="1132"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5016679"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4952840"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5080896" y="2043611"/>
              <a:ext cx="38894" cy="38894"/>
            </a:xfrm>
            <a:custGeom>
              <a:avLst/>
              <a:gdLst/>
              <a:ahLst/>
              <a:cxnLst/>
              <a:rect l="l" t="t" r="r" b="b"/>
              <a:pathLst>
                <a:path w="1132" h="1132" extrusionOk="0">
                  <a:moveTo>
                    <a:pt x="560" y="0"/>
                  </a:moveTo>
                  <a:cubicBezTo>
                    <a:pt x="251" y="0"/>
                    <a:pt x="1" y="250"/>
                    <a:pt x="1" y="560"/>
                  </a:cubicBezTo>
                  <a:cubicBezTo>
                    <a:pt x="12"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952840"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5080896" y="1915143"/>
              <a:ext cx="38894" cy="38894"/>
            </a:xfrm>
            <a:custGeom>
              <a:avLst/>
              <a:gdLst/>
              <a:ahLst/>
              <a:cxnLst/>
              <a:rect l="l" t="t" r="r" b="b"/>
              <a:pathLst>
                <a:path w="1132" h="1132" extrusionOk="0">
                  <a:moveTo>
                    <a:pt x="560" y="1"/>
                  </a:moveTo>
                  <a:cubicBezTo>
                    <a:pt x="251" y="1"/>
                    <a:pt x="1" y="251"/>
                    <a:pt x="1" y="560"/>
                  </a:cubicBezTo>
                  <a:cubicBezTo>
                    <a:pt x="12"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5144701" y="1851338"/>
              <a:ext cx="38894" cy="38894"/>
            </a:xfrm>
            <a:custGeom>
              <a:avLst/>
              <a:gdLst/>
              <a:ahLst/>
              <a:cxnLst/>
              <a:rect l="l" t="t" r="r" b="b"/>
              <a:pathLst>
                <a:path w="1132"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5016679"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4760568" y="960340"/>
              <a:ext cx="22127" cy="33156"/>
            </a:xfrm>
            <a:custGeom>
              <a:avLst/>
              <a:gdLst/>
              <a:ahLst/>
              <a:cxnLst/>
              <a:rect l="l" t="t" r="r" b="b"/>
              <a:pathLst>
                <a:path w="644" h="965" extrusionOk="0">
                  <a:moveTo>
                    <a:pt x="191" y="1"/>
                  </a:moveTo>
                  <a:cubicBezTo>
                    <a:pt x="72" y="96"/>
                    <a:pt x="1" y="239"/>
                    <a:pt x="1" y="405"/>
                  </a:cubicBezTo>
                  <a:cubicBezTo>
                    <a:pt x="1" y="715"/>
                    <a:pt x="251" y="965"/>
                    <a:pt x="572" y="965"/>
                  </a:cubicBezTo>
                  <a:lnTo>
                    <a:pt x="644" y="965"/>
                  </a:lnTo>
                  <a:lnTo>
                    <a:pt x="19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469676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469676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4889036" y="1225832"/>
              <a:ext cx="10273" cy="21303"/>
            </a:xfrm>
            <a:custGeom>
              <a:avLst/>
              <a:gdLst/>
              <a:ahLst/>
              <a:cxnLst/>
              <a:rect l="l" t="t" r="r" b="b"/>
              <a:pathLst>
                <a:path w="299" h="620" extrusionOk="0">
                  <a:moveTo>
                    <a:pt x="12" y="1"/>
                  </a:moveTo>
                  <a:cubicBezTo>
                    <a:pt x="1" y="48"/>
                    <a:pt x="1" y="84"/>
                    <a:pt x="1" y="132"/>
                  </a:cubicBezTo>
                  <a:cubicBezTo>
                    <a:pt x="1" y="346"/>
                    <a:pt x="120" y="536"/>
                    <a:pt x="298" y="620"/>
                  </a:cubicBezTo>
                  <a:lnTo>
                    <a:pt x="1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4760568" y="1210714"/>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469676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4824407"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469676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4825231" y="1147631"/>
              <a:ext cx="38070" cy="37726"/>
            </a:xfrm>
            <a:custGeom>
              <a:avLst/>
              <a:gdLst/>
              <a:ahLst/>
              <a:cxnLst/>
              <a:rect l="l" t="t" r="r" b="b"/>
              <a:pathLst>
                <a:path w="1108" h="1098" extrusionOk="0">
                  <a:moveTo>
                    <a:pt x="516" y="1"/>
                  </a:moveTo>
                  <a:cubicBezTo>
                    <a:pt x="217" y="1"/>
                    <a:pt x="0" y="232"/>
                    <a:pt x="0" y="538"/>
                  </a:cubicBezTo>
                  <a:cubicBezTo>
                    <a:pt x="0" y="848"/>
                    <a:pt x="250" y="1098"/>
                    <a:pt x="560" y="1098"/>
                  </a:cubicBezTo>
                  <a:cubicBezTo>
                    <a:pt x="845" y="1098"/>
                    <a:pt x="1084" y="872"/>
                    <a:pt x="1107" y="610"/>
                  </a:cubicBezTo>
                  <a:lnTo>
                    <a:pt x="869" y="86"/>
                  </a:lnTo>
                  <a:cubicBezTo>
                    <a:pt x="786" y="26"/>
                    <a:pt x="679" y="3"/>
                    <a:pt x="560" y="3"/>
                  </a:cubicBezTo>
                  <a:cubicBezTo>
                    <a:pt x="545" y="2"/>
                    <a:pt x="530" y="1"/>
                    <a:pt x="51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4760568" y="1082659"/>
              <a:ext cx="38929" cy="38894"/>
            </a:xfrm>
            <a:custGeom>
              <a:avLst/>
              <a:gdLst/>
              <a:ahLst/>
              <a:cxnLst/>
              <a:rect l="l" t="t" r="r" b="b"/>
              <a:pathLst>
                <a:path w="1133"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888624"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760568" y="1467204"/>
              <a:ext cx="38929" cy="38894"/>
            </a:xfrm>
            <a:custGeom>
              <a:avLst/>
              <a:gdLst/>
              <a:ahLst/>
              <a:cxnLst/>
              <a:rect l="l" t="t" r="r" b="b"/>
              <a:pathLst>
                <a:path w="1133"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69676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4824407"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69676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4824407"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4888624"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4760568" y="1338736"/>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4888624"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760568" y="1723282"/>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696763"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4824407"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469676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4824407"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4888624"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4760568"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4888624"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4760568" y="1979359"/>
              <a:ext cx="38929" cy="38929"/>
            </a:xfrm>
            <a:custGeom>
              <a:avLst/>
              <a:gdLst/>
              <a:ahLst/>
              <a:cxnLst/>
              <a:rect l="l" t="t" r="r" b="b"/>
              <a:pathLst>
                <a:path w="1133"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469676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4824407"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469676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4824407"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4888624" y="1851338"/>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4760568"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4440273" y="258352"/>
              <a:ext cx="17626" cy="30305"/>
            </a:xfrm>
            <a:custGeom>
              <a:avLst/>
              <a:gdLst/>
              <a:ahLst/>
              <a:cxnLst/>
              <a:rect l="l" t="t" r="r" b="b"/>
              <a:pathLst>
                <a:path w="513" h="882" extrusionOk="0">
                  <a:moveTo>
                    <a:pt x="108" y="0"/>
                  </a:moveTo>
                  <a:cubicBezTo>
                    <a:pt x="48" y="84"/>
                    <a:pt x="0" y="191"/>
                    <a:pt x="0" y="310"/>
                  </a:cubicBezTo>
                  <a:cubicBezTo>
                    <a:pt x="12" y="620"/>
                    <a:pt x="227" y="846"/>
                    <a:pt x="512" y="882"/>
                  </a:cubicBezTo>
                  <a:lnTo>
                    <a:pt x="108"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4504490" y="442860"/>
              <a:ext cx="36867" cy="38482"/>
            </a:xfrm>
            <a:custGeom>
              <a:avLst/>
              <a:gdLst/>
              <a:ahLst/>
              <a:cxnLst/>
              <a:rect l="l" t="t" r="r" b="b"/>
              <a:pathLst>
                <a:path w="1073" h="1120" extrusionOk="0">
                  <a:moveTo>
                    <a:pt x="560" y="0"/>
                  </a:moveTo>
                  <a:cubicBezTo>
                    <a:pt x="251" y="0"/>
                    <a:pt x="1" y="238"/>
                    <a:pt x="1" y="548"/>
                  </a:cubicBezTo>
                  <a:cubicBezTo>
                    <a:pt x="1" y="869"/>
                    <a:pt x="251" y="1119"/>
                    <a:pt x="560" y="1119"/>
                  </a:cubicBezTo>
                  <a:cubicBezTo>
                    <a:pt x="786" y="1119"/>
                    <a:pt x="977" y="988"/>
                    <a:pt x="1072" y="786"/>
                  </a:cubicBezTo>
                  <a:lnTo>
                    <a:pt x="715" y="36"/>
                  </a:lnTo>
                  <a:cubicBezTo>
                    <a:pt x="667" y="12"/>
                    <a:pt x="608"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4440685"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4569532" y="531197"/>
              <a:ext cx="2508" cy="5772"/>
            </a:xfrm>
            <a:custGeom>
              <a:avLst/>
              <a:gdLst/>
              <a:ahLst/>
              <a:cxnLst/>
              <a:rect l="l" t="t" r="r" b="b"/>
              <a:pathLst>
                <a:path w="73" h="168" extrusionOk="0">
                  <a:moveTo>
                    <a:pt x="1" y="1"/>
                  </a:moveTo>
                  <a:cubicBezTo>
                    <a:pt x="13" y="60"/>
                    <a:pt x="36" y="120"/>
                    <a:pt x="72" y="168"/>
                  </a:cubicBez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4440685"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4632958" y="699350"/>
              <a:ext cx="29892" cy="38070"/>
            </a:xfrm>
            <a:custGeom>
              <a:avLst/>
              <a:gdLst/>
              <a:ahLst/>
              <a:cxnLst/>
              <a:rect l="l" t="t" r="r" b="b"/>
              <a:pathLst>
                <a:path w="870" h="1108" extrusionOk="0">
                  <a:moveTo>
                    <a:pt x="417" y="0"/>
                  </a:moveTo>
                  <a:cubicBezTo>
                    <a:pt x="179" y="72"/>
                    <a:pt x="0" y="286"/>
                    <a:pt x="0" y="548"/>
                  </a:cubicBezTo>
                  <a:cubicBezTo>
                    <a:pt x="0" y="846"/>
                    <a:pt x="250" y="1108"/>
                    <a:pt x="560" y="1108"/>
                  </a:cubicBezTo>
                  <a:cubicBezTo>
                    <a:pt x="679" y="1108"/>
                    <a:pt x="786" y="1060"/>
                    <a:pt x="869" y="1001"/>
                  </a:cubicBezTo>
                  <a:lnTo>
                    <a:pt x="417"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4504490"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4440685"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4568329" y="762330"/>
              <a:ext cx="38894" cy="38929"/>
            </a:xfrm>
            <a:custGeom>
              <a:avLst/>
              <a:gdLst/>
              <a:ahLst/>
              <a:cxnLst/>
              <a:rect l="l" t="t" r="r" b="b"/>
              <a:pathLst>
                <a:path w="1132" h="1133"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4440685"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4568329" y="63430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4504490"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4632134" y="954603"/>
              <a:ext cx="38894" cy="38894"/>
            </a:xfrm>
            <a:custGeom>
              <a:avLst/>
              <a:gdLst/>
              <a:ahLst/>
              <a:cxnLst/>
              <a:rect l="l" t="t" r="r" b="b"/>
              <a:pathLst>
                <a:path w="1132" h="1132" extrusionOk="0">
                  <a:moveTo>
                    <a:pt x="572" y="1"/>
                  </a:moveTo>
                  <a:cubicBezTo>
                    <a:pt x="262" y="1"/>
                    <a:pt x="0" y="263"/>
                    <a:pt x="0" y="572"/>
                  </a:cubicBezTo>
                  <a:cubicBezTo>
                    <a:pt x="24"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4504490"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4440685"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4568329" y="1018854"/>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4440685"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4568329" y="890386"/>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4632134" y="826581"/>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4504490"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4632134" y="1210302"/>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4504490"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4440685"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4568329" y="1274519"/>
              <a:ext cx="38894" cy="38894"/>
            </a:xfrm>
            <a:custGeom>
              <a:avLst/>
              <a:gdLst/>
              <a:ahLst/>
              <a:cxnLst/>
              <a:rect l="l" t="t" r="r" b="b"/>
              <a:pathLst>
                <a:path w="1132" h="1132" extrusionOk="0">
                  <a:moveTo>
                    <a:pt x="572" y="1"/>
                  </a:moveTo>
                  <a:cubicBezTo>
                    <a:pt x="250" y="1"/>
                    <a:pt x="0" y="251"/>
                    <a:pt x="0" y="560"/>
                  </a:cubicBezTo>
                  <a:cubicBezTo>
                    <a:pt x="12" y="894"/>
                    <a:pt x="274"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4440685"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4568329" y="1146463"/>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4632134" y="1082659"/>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4504490"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4632134" y="1466792"/>
              <a:ext cx="38894" cy="38894"/>
            </a:xfrm>
            <a:custGeom>
              <a:avLst/>
              <a:gdLst/>
              <a:ahLst/>
              <a:cxnLst/>
              <a:rect l="l" t="t" r="r" b="b"/>
              <a:pathLst>
                <a:path w="1132" h="1132" extrusionOk="0">
                  <a:moveTo>
                    <a:pt x="572" y="0"/>
                  </a:moveTo>
                  <a:cubicBezTo>
                    <a:pt x="262" y="0"/>
                    <a:pt x="0" y="250"/>
                    <a:pt x="0" y="560"/>
                  </a:cubicBezTo>
                  <a:cubicBezTo>
                    <a:pt x="24"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4504490"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4440685"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4568329" y="153100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4440685"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4568329" y="1402575"/>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4632134" y="1338736"/>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4504490"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4632134" y="1722870"/>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4504490"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4440685"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4568329" y="1787121"/>
              <a:ext cx="38894" cy="38894"/>
            </a:xfrm>
            <a:custGeom>
              <a:avLst/>
              <a:gdLst/>
              <a:ahLst/>
              <a:cxnLst/>
              <a:rect l="l" t="t" r="r" b="b"/>
              <a:pathLst>
                <a:path w="1132" h="1132" extrusionOk="0">
                  <a:moveTo>
                    <a:pt x="572" y="0"/>
                  </a:moveTo>
                  <a:cubicBezTo>
                    <a:pt x="250" y="0"/>
                    <a:pt x="0" y="262"/>
                    <a:pt x="0" y="572"/>
                  </a:cubicBezTo>
                  <a:cubicBezTo>
                    <a:pt x="12" y="869"/>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4440685"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4568329" y="1659065"/>
              <a:ext cx="38894" cy="38894"/>
            </a:xfrm>
            <a:custGeom>
              <a:avLst/>
              <a:gdLst/>
              <a:ahLst/>
              <a:cxnLst/>
              <a:rect l="l" t="t" r="r" b="b"/>
              <a:pathLst>
                <a:path w="1132" h="1132" extrusionOk="0">
                  <a:moveTo>
                    <a:pt x="572" y="0"/>
                  </a:moveTo>
                  <a:cubicBezTo>
                    <a:pt x="250" y="0"/>
                    <a:pt x="0" y="250"/>
                    <a:pt x="0" y="560"/>
                  </a:cubicBezTo>
                  <a:cubicBezTo>
                    <a:pt x="12" y="870"/>
                    <a:pt x="274"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4632134" y="1594848"/>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4504490"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4632134" y="1978982"/>
              <a:ext cx="38894" cy="38894"/>
            </a:xfrm>
            <a:custGeom>
              <a:avLst/>
              <a:gdLst/>
              <a:ahLst/>
              <a:cxnLst/>
              <a:rect l="l" t="t" r="r" b="b"/>
              <a:pathLst>
                <a:path w="1132" h="1132" extrusionOk="0">
                  <a:moveTo>
                    <a:pt x="572" y="0"/>
                  </a:moveTo>
                  <a:cubicBezTo>
                    <a:pt x="262"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4504490"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4440685"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4568329" y="204361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4440685"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4568329" y="1915143"/>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4632134" y="185133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450449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4184195"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4312217" y="-3051"/>
              <a:ext cx="27041" cy="36455"/>
            </a:xfrm>
            <a:custGeom>
              <a:avLst/>
              <a:gdLst/>
              <a:ahLst/>
              <a:cxnLst/>
              <a:rect l="l" t="t" r="r" b="b"/>
              <a:pathLst>
                <a:path w="787" h="1061" extrusionOk="0">
                  <a:moveTo>
                    <a:pt x="322" y="0"/>
                  </a:moveTo>
                  <a:cubicBezTo>
                    <a:pt x="132" y="72"/>
                    <a:pt x="1" y="274"/>
                    <a:pt x="1" y="489"/>
                  </a:cubicBezTo>
                  <a:cubicBezTo>
                    <a:pt x="1" y="786"/>
                    <a:pt x="251" y="1060"/>
                    <a:pt x="560" y="1060"/>
                  </a:cubicBezTo>
                  <a:cubicBezTo>
                    <a:pt x="644" y="1060"/>
                    <a:pt x="715" y="1048"/>
                    <a:pt x="787" y="1012"/>
                  </a:cubicBezTo>
                  <a:lnTo>
                    <a:pt x="32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376056" y="186335"/>
              <a:ext cx="38894" cy="38516"/>
            </a:xfrm>
            <a:custGeom>
              <a:avLst/>
              <a:gdLst/>
              <a:ahLst/>
              <a:cxnLst/>
              <a:rect l="l" t="t" r="r" b="b"/>
              <a:pathLst>
                <a:path w="1132" h="1121" extrusionOk="0">
                  <a:moveTo>
                    <a:pt x="572" y="1"/>
                  </a:moveTo>
                  <a:cubicBezTo>
                    <a:pt x="250" y="1"/>
                    <a:pt x="0" y="251"/>
                    <a:pt x="0" y="561"/>
                  </a:cubicBezTo>
                  <a:cubicBezTo>
                    <a:pt x="0" y="870"/>
                    <a:pt x="274"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4248412"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4184195"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4312217" y="250174"/>
              <a:ext cx="38894" cy="38894"/>
            </a:xfrm>
            <a:custGeom>
              <a:avLst/>
              <a:gdLst/>
              <a:ahLst/>
              <a:cxnLst/>
              <a:rect l="l" t="t" r="r" b="b"/>
              <a:pathLst>
                <a:path w="1132" h="1132" extrusionOk="0">
                  <a:moveTo>
                    <a:pt x="560" y="0"/>
                  </a:moveTo>
                  <a:cubicBezTo>
                    <a:pt x="251" y="0"/>
                    <a:pt x="1" y="250"/>
                    <a:pt x="1" y="560"/>
                  </a:cubicBezTo>
                  <a:cubicBezTo>
                    <a:pt x="1" y="881"/>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4184195"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4312217" y="121706"/>
              <a:ext cx="38894" cy="38894"/>
            </a:xfrm>
            <a:custGeom>
              <a:avLst/>
              <a:gdLst/>
              <a:ahLst/>
              <a:cxnLst/>
              <a:rect l="l" t="t" r="r" b="b"/>
              <a:pathLst>
                <a:path w="1132" h="1132" extrusionOk="0">
                  <a:moveTo>
                    <a:pt x="560" y="1"/>
                  </a:moveTo>
                  <a:cubicBezTo>
                    <a:pt x="251" y="1"/>
                    <a:pt x="1" y="251"/>
                    <a:pt x="1" y="572"/>
                  </a:cubicBezTo>
                  <a:cubicBezTo>
                    <a:pt x="1" y="894"/>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4248412"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4376056" y="442447"/>
              <a:ext cx="38894" cy="38894"/>
            </a:xfrm>
            <a:custGeom>
              <a:avLst/>
              <a:gdLst/>
              <a:ahLst/>
              <a:cxnLst/>
              <a:rect l="l" t="t" r="r" b="b"/>
              <a:pathLst>
                <a:path w="1132" h="1132" extrusionOk="0">
                  <a:moveTo>
                    <a:pt x="572" y="0"/>
                  </a:moveTo>
                  <a:cubicBezTo>
                    <a:pt x="250" y="0"/>
                    <a:pt x="0" y="250"/>
                    <a:pt x="0" y="560"/>
                  </a:cubicBezTo>
                  <a:cubicBezTo>
                    <a:pt x="12" y="881"/>
                    <a:pt x="274"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4248412"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4184195"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4312217" y="506252"/>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4184195"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4312217" y="377818"/>
              <a:ext cx="38894" cy="38894"/>
            </a:xfrm>
            <a:custGeom>
              <a:avLst/>
              <a:gdLst/>
              <a:ahLst/>
              <a:cxnLst/>
              <a:rect l="l" t="t" r="r" b="b"/>
              <a:pathLst>
                <a:path w="1132" h="1132" extrusionOk="0">
                  <a:moveTo>
                    <a:pt x="560" y="0"/>
                  </a:moveTo>
                  <a:cubicBezTo>
                    <a:pt x="251" y="0"/>
                    <a:pt x="1" y="262"/>
                    <a:pt x="1" y="572"/>
                  </a:cubicBezTo>
                  <a:cubicBezTo>
                    <a:pt x="1" y="893"/>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4376056" y="31397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4248412"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4376056" y="698525"/>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4248412"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4184195"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4312217" y="762330"/>
              <a:ext cx="38894" cy="38929"/>
            </a:xfrm>
            <a:custGeom>
              <a:avLst/>
              <a:gdLst/>
              <a:ahLst/>
              <a:cxnLst/>
              <a:rect l="l" t="t" r="r" b="b"/>
              <a:pathLst>
                <a:path w="1132" h="1133" extrusionOk="0">
                  <a:moveTo>
                    <a:pt x="560" y="1"/>
                  </a:moveTo>
                  <a:cubicBezTo>
                    <a:pt x="251" y="1"/>
                    <a:pt x="1" y="263"/>
                    <a:pt x="1" y="572"/>
                  </a:cubicBezTo>
                  <a:cubicBezTo>
                    <a:pt x="1" y="882"/>
                    <a:pt x="263"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4184195"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4312217" y="634308"/>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4376056" y="570091"/>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4248412"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4376056" y="954603"/>
              <a:ext cx="38894" cy="38894"/>
            </a:xfrm>
            <a:custGeom>
              <a:avLst/>
              <a:gdLst/>
              <a:ahLst/>
              <a:cxnLst/>
              <a:rect l="l" t="t" r="r" b="b"/>
              <a:pathLst>
                <a:path w="1132" h="1132"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4248412"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4184195"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4312217" y="1018854"/>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4184195"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4312217" y="890386"/>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4376056" y="82658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4248412"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4376056" y="1210302"/>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4248412"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4184195"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4312217" y="1274519"/>
              <a:ext cx="38894" cy="38894"/>
            </a:xfrm>
            <a:custGeom>
              <a:avLst/>
              <a:gdLst/>
              <a:ahLst/>
              <a:cxnLst/>
              <a:rect l="l" t="t" r="r" b="b"/>
              <a:pathLst>
                <a:path w="1132" h="1132" extrusionOk="0">
                  <a:moveTo>
                    <a:pt x="560" y="1"/>
                  </a:moveTo>
                  <a:cubicBezTo>
                    <a:pt x="251" y="1"/>
                    <a:pt x="1" y="251"/>
                    <a:pt x="1" y="560"/>
                  </a:cubicBezTo>
                  <a:cubicBezTo>
                    <a:pt x="1" y="894"/>
                    <a:pt x="263"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4184195"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4312217" y="1146463"/>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4376056" y="1082659"/>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4248412"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4376056" y="1466792"/>
              <a:ext cx="38894" cy="38894"/>
            </a:xfrm>
            <a:custGeom>
              <a:avLst/>
              <a:gdLst/>
              <a:ahLst/>
              <a:cxnLst/>
              <a:rect l="l" t="t" r="r" b="b"/>
              <a:pathLst>
                <a:path w="1132" h="1132" extrusionOk="0">
                  <a:moveTo>
                    <a:pt x="572" y="0"/>
                  </a:moveTo>
                  <a:cubicBezTo>
                    <a:pt x="250" y="0"/>
                    <a:pt x="0" y="250"/>
                    <a:pt x="0" y="560"/>
                  </a:cubicBezTo>
                  <a:cubicBezTo>
                    <a:pt x="12"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4248412"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4184195"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4312217" y="153100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4184195"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4312217" y="1402575"/>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4376056" y="1338736"/>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4248412"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4376056" y="1722870"/>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4248412"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4184195" y="1787121"/>
              <a:ext cx="38894" cy="38894"/>
            </a:xfrm>
            <a:custGeom>
              <a:avLst/>
              <a:gdLst/>
              <a:ahLst/>
              <a:cxnLst/>
              <a:rect l="l" t="t" r="r" b="b"/>
              <a:pathLst>
                <a:path w="1132" h="1132" extrusionOk="0">
                  <a:moveTo>
                    <a:pt x="572" y="0"/>
                  </a:moveTo>
                  <a:cubicBezTo>
                    <a:pt x="262" y="0"/>
                    <a:pt x="0" y="262"/>
                    <a:pt x="0" y="572"/>
                  </a:cubicBezTo>
                  <a:cubicBezTo>
                    <a:pt x="0" y="869"/>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4312217" y="1787121"/>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4184195"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4312217" y="1659065"/>
              <a:ext cx="38894" cy="38894"/>
            </a:xfrm>
            <a:custGeom>
              <a:avLst/>
              <a:gdLst/>
              <a:ahLst/>
              <a:cxnLst/>
              <a:rect l="l" t="t" r="r" b="b"/>
              <a:pathLst>
                <a:path w="1132" h="1132" extrusionOk="0">
                  <a:moveTo>
                    <a:pt x="560" y="0"/>
                  </a:moveTo>
                  <a:cubicBezTo>
                    <a:pt x="251" y="0"/>
                    <a:pt x="1" y="250"/>
                    <a:pt x="1" y="560"/>
                  </a:cubicBezTo>
                  <a:cubicBezTo>
                    <a:pt x="1" y="870"/>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4376056" y="1594848"/>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4248412"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4376056" y="1978982"/>
              <a:ext cx="38894" cy="38894"/>
            </a:xfrm>
            <a:custGeom>
              <a:avLst/>
              <a:gdLst/>
              <a:ahLst/>
              <a:cxnLst/>
              <a:rect l="l" t="t" r="r" b="b"/>
              <a:pathLst>
                <a:path w="1132" h="1132" extrusionOk="0">
                  <a:moveTo>
                    <a:pt x="572" y="0"/>
                  </a:moveTo>
                  <a:cubicBezTo>
                    <a:pt x="250"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4248412"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4184195"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4312217" y="2043611"/>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4184195"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4312217" y="1915143"/>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4376056" y="185133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424841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3928084"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4056139" y="-5903"/>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4120356"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399192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3928084" y="250174"/>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056139"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3928084" y="121706"/>
              <a:ext cx="38894" cy="38894"/>
            </a:xfrm>
            <a:custGeom>
              <a:avLst/>
              <a:gdLst/>
              <a:ahLst/>
              <a:cxnLst/>
              <a:rect l="l" t="t" r="r" b="b"/>
              <a:pathLst>
                <a:path w="1132" h="1132" extrusionOk="0">
                  <a:moveTo>
                    <a:pt x="572" y="1"/>
                  </a:moveTo>
                  <a:cubicBezTo>
                    <a:pt x="251" y="1"/>
                    <a:pt x="1" y="251"/>
                    <a:pt x="1" y="572"/>
                  </a:cubicBezTo>
                  <a:cubicBezTo>
                    <a:pt x="1"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4056139"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4120356"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399192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4120356"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399192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3928084" y="50625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4056139"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3928084" y="377818"/>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4056139"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4120356" y="31397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399192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4120356"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399192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3928084" y="762330"/>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4056139"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3928084"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4056139" y="634308"/>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4120356"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399192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4120356"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399192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3928084" y="1018854"/>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4056139"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3928084"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4056139" y="890386"/>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4120356"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399192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4120356"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399192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3928084" y="1274519"/>
              <a:ext cx="38894" cy="38894"/>
            </a:xfrm>
            <a:custGeom>
              <a:avLst/>
              <a:gdLst/>
              <a:ahLst/>
              <a:cxnLst/>
              <a:rect l="l" t="t" r="r" b="b"/>
              <a:pathLst>
                <a:path w="1132" h="1132" extrusionOk="0">
                  <a:moveTo>
                    <a:pt x="572" y="1"/>
                  </a:moveTo>
                  <a:cubicBezTo>
                    <a:pt x="251" y="1"/>
                    <a:pt x="1" y="251"/>
                    <a:pt x="1" y="560"/>
                  </a:cubicBezTo>
                  <a:cubicBezTo>
                    <a:pt x="1"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4056139"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70" y="1132"/>
                    <a:pt x="1131" y="870"/>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3928084" y="1146463"/>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4056139"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4120356"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399192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4120356"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399192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3928084"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4056139"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3928084" y="14025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4056139"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4120356" y="1338736"/>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399192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4120356"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399192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3928084"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4056139" y="1787121"/>
              <a:ext cx="38894" cy="38894"/>
            </a:xfrm>
            <a:custGeom>
              <a:avLst/>
              <a:gdLst/>
              <a:ahLst/>
              <a:cxnLst/>
              <a:rect l="l" t="t" r="r" b="b"/>
              <a:pathLst>
                <a:path w="1132" h="1132" extrusionOk="0">
                  <a:moveTo>
                    <a:pt x="560" y="0"/>
                  </a:moveTo>
                  <a:cubicBezTo>
                    <a:pt x="250" y="0"/>
                    <a:pt x="0" y="262"/>
                    <a:pt x="0" y="572"/>
                  </a:cubicBezTo>
                  <a:cubicBezTo>
                    <a:pt x="12" y="869"/>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3928084"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4056139"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4120356"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399192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4120356"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399192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3928084"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4056139"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3928084"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4056139"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4120356"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399192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3672006"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3799650"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3864279"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3735811"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3672006"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3799650" y="250174"/>
              <a:ext cx="38894" cy="38894"/>
            </a:xfrm>
            <a:custGeom>
              <a:avLst/>
              <a:gdLst/>
              <a:ahLst/>
              <a:cxnLst/>
              <a:rect l="l" t="t" r="r" b="b"/>
              <a:pathLst>
                <a:path w="1132" h="1132" extrusionOk="0">
                  <a:moveTo>
                    <a:pt x="572" y="0"/>
                  </a:moveTo>
                  <a:cubicBezTo>
                    <a:pt x="262" y="0"/>
                    <a:pt x="0" y="250"/>
                    <a:pt x="0" y="560"/>
                  </a:cubicBezTo>
                  <a:cubicBezTo>
                    <a:pt x="24"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3672006"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3799650" y="121706"/>
              <a:ext cx="38894" cy="38894"/>
            </a:xfrm>
            <a:custGeom>
              <a:avLst/>
              <a:gdLst/>
              <a:ahLst/>
              <a:cxnLst/>
              <a:rect l="l" t="t" r="r" b="b"/>
              <a:pathLst>
                <a:path w="1132" h="1132" extrusionOk="0">
                  <a:moveTo>
                    <a:pt x="572" y="1"/>
                  </a:moveTo>
                  <a:cubicBezTo>
                    <a:pt x="262" y="1"/>
                    <a:pt x="0" y="251"/>
                    <a:pt x="0" y="572"/>
                  </a:cubicBezTo>
                  <a:cubicBezTo>
                    <a:pt x="24"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3864279"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3735811"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3864279"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3735811"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3672006"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3799650" y="506252"/>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3672006"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3799650" y="377818"/>
              <a:ext cx="38894" cy="38894"/>
            </a:xfrm>
            <a:custGeom>
              <a:avLst/>
              <a:gdLst/>
              <a:ahLst/>
              <a:cxnLst/>
              <a:rect l="l" t="t" r="r" b="b"/>
              <a:pathLst>
                <a:path w="1132" h="1132" extrusionOk="0">
                  <a:moveTo>
                    <a:pt x="572" y="0"/>
                  </a:moveTo>
                  <a:cubicBezTo>
                    <a:pt x="262" y="0"/>
                    <a:pt x="0" y="262"/>
                    <a:pt x="0" y="572"/>
                  </a:cubicBezTo>
                  <a:cubicBezTo>
                    <a:pt x="24"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3864279"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3735811"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3864279"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3735811"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3672006"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3799650" y="762330"/>
              <a:ext cx="38894" cy="38929"/>
            </a:xfrm>
            <a:custGeom>
              <a:avLst/>
              <a:gdLst/>
              <a:ahLst/>
              <a:cxnLst/>
              <a:rect l="l" t="t" r="r" b="b"/>
              <a:pathLst>
                <a:path w="1132" h="1133" extrusionOk="0">
                  <a:moveTo>
                    <a:pt x="572" y="1"/>
                  </a:moveTo>
                  <a:cubicBezTo>
                    <a:pt x="262" y="1"/>
                    <a:pt x="0" y="263"/>
                    <a:pt x="0" y="572"/>
                  </a:cubicBezTo>
                  <a:cubicBezTo>
                    <a:pt x="24"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3672006"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3799650"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3864279"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3735811"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3864279"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3735811"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3672006"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3799650" y="1018854"/>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3672006"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3799650"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3864279"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3735811"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3864279"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3735811"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3672006"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3799650"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3672006"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3799650" y="1146463"/>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3864279"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3735811"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3864279"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3735811"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3672006"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3799650"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3672006"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3799650"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3864279"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3735811"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3864279"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3735811"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3672006"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3799650"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3672006"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3799650"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3864279"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3735811"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3864279"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3735811"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3672006"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3799650"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3672006"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3799650"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3864279"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3735811"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3415928"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3543538" y="-5903"/>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3608201"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3479733" y="186335"/>
              <a:ext cx="38894" cy="38929"/>
            </a:xfrm>
            <a:custGeom>
              <a:avLst/>
              <a:gdLst/>
              <a:ahLst/>
              <a:cxnLst/>
              <a:rect l="l" t="t" r="r" b="b"/>
              <a:pathLst>
                <a:path w="1132" h="1133" extrusionOk="0">
                  <a:moveTo>
                    <a:pt x="560" y="1"/>
                  </a:moveTo>
                  <a:cubicBezTo>
                    <a:pt x="251" y="1"/>
                    <a:pt x="0" y="251"/>
                    <a:pt x="0" y="561"/>
                  </a:cubicBezTo>
                  <a:cubicBezTo>
                    <a:pt x="0"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3415928"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3543538" y="250174"/>
              <a:ext cx="38894" cy="38894"/>
            </a:xfrm>
            <a:custGeom>
              <a:avLst/>
              <a:gdLst/>
              <a:ahLst/>
              <a:cxnLst/>
              <a:rect l="l" t="t" r="r" b="b"/>
              <a:pathLst>
                <a:path w="1132" h="1132" extrusionOk="0">
                  <a:moveTo>
                    <a:pt x="572" y="0"/>
                  </a:moveTo>
                  <a:cubicBezTo>
                    <a:pt x="251" y="0"/>
                    <a:pt x="1" y="250"/>
                    <a:pt x="1" y="560"/>
                  </a:cubicBezTo>
                  <a:cubicBezTo>
                    <a:pt x="13" y="881"/>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3415928"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3543538" y="121706"/>
              <a:ext cx="38894" cy="38894"/>
            </a:xfrm>
            <a:custGeom>
              <a:avLst/>
              <a:gdLst/>
              <a:ahLst/>
              <a:cxnLst/>
              <a:rect l="l" t="t" r="r" b="b"/>
              <a:pathLst>
                <a:path w="1132" h="1132" extrusionOk="0">
                  <a:moveTo>
                    <a:pt x="572" y="1"/>
                  </a:moveTo>
                  <a:cubicBezTo>
                    <a:pt x="251" y="1"/>
                    <a:pt x="1" y="251"/>
                    <a:pt x="1" y="572"/>
                  </a:cubicBezTo>
                  <a:cubicBezTo>
                    <a:pt x="13" y="894"/>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3608201"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3479733" y="58314"/>
              <a:ext cx="38894" cy="38894"/>
            </a:xfrm>
            <a:custGeom>
              <a:avLst/>
              <a:gdLst/>
              <a:ahLst/>
              <a:cxnLst/>
              <a:rect l="l" t="t" r="r" b="b"/>
              <a:pathLst>
                <a:path w="1132" h="1132" extrusionOk="0">
                  <a:moveTo>
                    <a:pt x="560" y="0"/>
                  </a:moveTo>
                  <a:cubicBezTo>
                    <a:pt x="251" y="0"/>
                    <a:pt x="0" y="250"/>
                    <a:pt x="0" y="572"/>
                  </a:cubicBezTo>
                  <a:cubicBezTo>
                    <a:pt x="0"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3608201"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3479733" y="442447"/>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3415928"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3543538" y="506252"/>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3415928"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3543538" y="377818"/>
              <a:ext cx="38894" cy="38894"/>
            </a:xfrm>
            <a:custGeom>
              <a:avLst/>
              <a:gdLst/>
              <a:ahLst/>
              <a:cxnLst/>
              <a:rect l="l" t="t" r="r" b="b"/>
              <a:pathLst>
                <a:path w="1132" h="1132" extrusionOk="0">
                  <a:moveTo>
                    <a:pt x="572" y="0"/>
                  </a:moveTo>
                  <a:cubicBezTo>
                    <a:pt x="251" y="0"/>
                    <a:pt x="1" y="262"/>
                    <a:pt x="1" y="572"/>
                  </a:cubicBezTo>
                  <a:cubicBezTo>
                    <a:pt x="13" y="893"/>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3608201"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3479733" y="314391"/>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3608201"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3479733" y="698525"/>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3415928"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3543538" y="762330"/>
              <a:ext cx="38894" cy="38929"/>
            </a:xfrm>
            <a:custGeom>
              <a:avLst/>
              <a:gdLst/>
              <a:ahLst/>
              <a:cxnLst/>
              <a:rect l="l" t="t" r="r" b="b"/>
              <a:pathLst>
                <a:path w="1132" h="1133" extrusionOk="0">
                  <a:moveTo>
                    <a:pt x="572" y="1"/>
                  </a:moveTo>
                  <a:cubicBezTo>
                    <a:pt x="251" y="1"/>
                    <a:pt x="1" y="263"/>
                    <a:pt x="1" y="572"/>
                  </a:cubicBezTo>
                  <a:cubicBezTo>
                    <a:pt x="13" y="882"/>
                    <a:pt x="275"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3415928"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3543538" y="634308"/>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3608201"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3479733" y="570881"/>
              <a:ext cx="38894" cy="38482"/>
            </a:xfrm>
            <a:custGeom>
              <a:avLst/>
              <a:gdLst/>
              <a:ahLst/>
              <a:cxnLst/>
              <a:rect l="l" t="t" r="r" b="b"/>
              <a:pathLst>
                <a:path w="1132" h="1120" extrusionOk="0">
                  <a:moveTo>
                    <a:pt x="560" y="1"/>
                  </a:moveTo>
                  <a:cubicBezTo>
                    <a:pt x="251" y="1"/>
                    <a:pt x="0" y="251"/>
                    <a:pt x="0" y="560"/>
                  </a:cubicBezTo>
                  <a:cubicBezTo>
                    <a:pt x="0"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3608201"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3479733" y="954603"/>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3415928"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3543538" y="1018854"/>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3415928"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3543538" y="890386"/>
              <a:ext cx="38894" cy="38894"/>
            </a:xfrm>
            <a:custGeom>
              <a:avLst/>
              <a:gdLst/>
              <a:ahLst/>
              <a:cxnLst/>
              <a:rect l="l" t="t" r="r" b="b"/>
              <a:pathLst>
                <a:path w="1132" h="1132" extrusionOk="0">
                  <a:moveTo>
                    <a:pt x="572" y="1"/>
                  </a:moveTo>
                  <a:cubicBezTo>
                    <a:pt x="251" y="1"/>
                    <a:pt x="1" y="251"/>
                    <a:pt x="1" y="560"/>
                  </a:cubicBezTo>
                  <a:cubicBezTo>
                    <a:pt x="1"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3608201"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3479733" y="826993"/>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3608201"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3479733" y="1210714"/>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3415928"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3543538" y="1274519"/>
              <a:ext cx="38894" cy="38894"/>
            </a:xfrm>
            <a:custGeom>
              <a:avLst/>
              <a:gdLst/>
              <a:ahLst/>
              <a:cxnLst/>
              <a:rect l="l" t="t" r="r" b="b"/>
              <a:pathLst>
                <a:path w="1132" h="1132" extrusionOk="0">
                  <a:moveTo>
                    <a:pt x="572" y="1"/>
                  </a:moveTo>
                  <a:cubicBezTo>
                    <a:pt x="251" y="1"/>
                    <a:pt x="1" y="251"/>
                    <a:pt x="1" y="560"/>
                  </a:cubicBezTo>
                  <a:cubicBezTo>
                    <a:pt x="13" y="894"/>
                    <a:pt x="275"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3415928"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3543538" y="1146463"/>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3608201"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3479733" y="1082659"/>
              <a:ext cx="38894" cy="38894"/>
            </a:xfrm>
            <a:custGeom>
              <a:avLst/>
              <a:gdLst/>
              <a:ahLst/>
              <a:cxnLst/>
              <a:rect l="l" t="t" r="r" b="b"/>
              <a:pathLst>
                <a:path w="1132" h="1132" extrusionOk="0">
                  <a:moveTo>
                    <a:pt x="560" y="1"/>
                  </a:moveTo>
                  <a:cubicBezTo>
                    <a:pt x="251" y="1"/>
                    <a:pt x="0" y="251"/>
                    <a:pt x="0" y="560"/>
                  </a:cubicBezTo>
                  <a:cubicBezTo>
                    <a:pt x="0"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3608201"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3479733" y="1467204"/>
              <a:ext cx="38894" cy="38894"/>
            </a:xfrm>
            <a:custGeom>
              <a:avLst/>
              <a:gdLst/>
              <a:ahLst/>
              <a:cxnLst/>
              <a:rect l="l" t="t" r="r" b="b"/>
              <a:pathLst>
                <a:path w="1132" h="1132" extrusionOk="0">
                  <a:moveTo>
                    <a:pt x="560" y="0"/>
                  </a:moveTo>
                  <a:cubicBezTo>
                    <a:pt x="251" y="0"/>
                    <a:pt x="0" y="250"/>
                    <a:pt x="0" y="560"/>
                  </a:cubicBezTo>
                  <a:cubicBezTo>
                    <a:pt x="0"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3415928"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3543538" y="1531009"/>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3415928"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3543538" y="1402575"/>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3608201"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3479733" y="1338736"/>
              <a:ext cx="38894" cy="38894"/>
            </a:xfrm>
            <a:custGeom>
              <a:avLst/>
              <a:gdLst/>
              <a:ahLst/>
              <a:cxnLst/>
              <a:rect l="l" t="t" r="r" b="b"/>
              <a:pathLst>
                <a:path w="1132" h="1132" extrusionOk="0">
                  <a:moveTo>
                    <a:pt x="560" y="1"/>
                  </a:moveTo>
                  <a:cubicBezTo>
                    <a:pt x="251" y="1"/>
                    <a:pt x="0" y="251"/>
                    <a:pt x="0" y="560"/>
                  </a:cubicBezTo>
                  <a:cubicBezTo>
                    <a:pt x="0"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3608201"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3479733" y="1723282"/>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3415928"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3543538" y="1787121"/>
              <a:ext cx="38894" cy="38894"/>
            </a:xfrm>
            <a:custGeom>
              <a:avLst/>
              <a:gdLst/>
              <a:ahLst/>
              <a:cxnLst/>
              <a:rect l="l" t="t" r="r" b="b"/>
              <a:pathLst>
                <a:path w="1132" h="1132" extrusionOk="0">
                  <a:moveTo>
                    <a:pt x="572" y="0"/>
                  </a:moveTo>
                  <a:cubicBezTo>
                    <a:pt x="251" y="0"/>
                    <a:pt x="1" y="262"/>
                    <a:pt x="1" y="572"/>
                  </a:cubicBezTo>
                  <a:cubicBezTo>
                    <a:pt x="1"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3415928"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3543538" y="1659065"/>
              <a:ext cx="38894" cy="38894"/>
            </a:xfrm>
            <a:custGeom>
              <a:avLst/>
              <a:gdLst/>
              <a:ahLst/>
              <a:cxnLst/>
              <a:rect l="l" t="t" r="r" b="b"/>
              <a:pathLst>
                <a:path w="1132" h="1132" extrusionOk="0">
                  <a:moveTo>
                    <a:pt x="572" y="0"/>
                  </a:moveTo>
                  <a:cubicBezTo>
                    <a:pt x="251" y="0"/>
                    <a:pt x="1" y="250"/>
                    <a:pt x="1" y="560"/>
                  </a:cubicBezTo>
                  <a:cubicBezTo>
                    <a:pt x="13" y="870"/>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3608201"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3479733" y="1594848"/>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3608201"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3479733" y="1979359"/>
              <a:ext cx="38894" cy="38929"/>
            </a:xfrm>
            <a:custGeom>
              <a:avLst/>
              <a:gdLst/>
              <a:ahLst/>
              <a:cxnLst/>
              <a:rect l="l" t="t" r="r" b="b"/>
              <a:pathLst>
                <a:path w="1132" h="1133"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3415928"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3543538" y="2043611"/>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3415928"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3543538" y="1915143"/>
              <a:ext cx="38894" cy="38894"/>
            </a:xfrm>
            <a:custGeom>
              <a:avLst/>
              <a:gdLst/>
              <a:ahLst/>
              <a:cxnLst/>
              <a:rect l="l" t="t" r="r" b="b"/>
              <a:pathLst>
                <a:path w="1132" h="1132" extrusionOk="0">
                  <a:moveTo>
                    <a:pt x="572" y="1"/>
                  </a:moveTo>
                  <a:cubicBezTo>
                    <a:pt x="251" y="1"/>
                    <a:pt x="1" y="251"/>
                    <a:pt x="1" y="560"/>
                  </a:cubicBezTo>
                  <a:cubicBezTo>
                    <a:pt x="13"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3608201"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3479733" y="1851338"/>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3159404"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3287460" y="-5903"/>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3351677"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322324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3159404"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3287460" y="250174"/>
              <a:ext cx="38894" cy="38894"/>
            </a:xfrm>
            <a:custGeom>
              <a:avLst/>
              <a:gdLst/>
              <a:ahLst/>
              <a:cxnLst/>
              <a:rect l="l" t="t" r="r" b="b"/>
              <a:pathLst>
                <a:path w="1132" h="1132" extrusionOk="0">
                  <a:moveTo>
                    <a:pt x="560" y="0"/>
                  </a:moveTo>
                  <a:cubicBezTo>
                    <a:pt x="251" y="0"/>
                    <a:pt x="1" y="250"/>
                    <a:pt x="1" y="560"/>
                  </a:cubicBezTo>
                  <a:cubicBezTo>
                    <a:pt x="12" y="881"/>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3159404"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3287460" y="121706"/>
              <a:ext cx="38894" cy="38894"/>
            </a:xfrm>
            <a:custGeom>
              <a:avLst/>
              <a:gdLst/>
              <a:ahLst/>
              <a:cxnLst/>
              <a:rect l="l" t="t" r="r" b="b"/>
              <a:pathLst>
                <a:path w="1132" h="1132" extrusionOk="0">
                  <a:moveTo>
                    <a:pt x="560" y="1"/>
                  </a:moveTo>
                  <a:cubicBezTo>
                    <a:pt x="251" y="1"/>
                    <a:pt x="1" y="251"/>
                    <a:pt x="1" y="572"/>
                  </a:cubicBezTo>
                  <a:cubicBezTo>
                    <a:pt x="12" y="894"/>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3351677"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322324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3351677" y="442447"/>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322324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3159404"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3287460" y="506252"/>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3159404"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3287460" y="377818"/>
              <a:ext cx="38894" cy="38894"/>
            </a:xfrm>
            <a:custGeom>
              <a:avLst/>
              <a:gdLst/>
              <a:ahLst/>
              <a:cxnLst/>
              <a:rect l="l" t="t" r="r" b="b"/>
              <a:pathLst>
                <a:path w="1132" h="1132" extrusionOk="0">
                  <a:moveTo>
                    <a:pt x="560" y="0"/>
                  </a:moveTo>
                  <a:cubicBezTo>
                    <a:pt x="251" y="0"/>
                    <a:pt x="1" y="262"/>
                    <a:pt x="1" y="572"/>
                  </a:cubicBezTo>
                  <a:cubicBezTo>
                    <a:pt x="12" y="893"/>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3351677" y="31397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322324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3351677"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322324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3159404"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3287460" y="762330"/>
              <a:ext cx="38894" cy="38929"/>
            </a:xfrm>
            <a:custGeom>
              <a:avLst/>
              <a:gdLst/>
              <a:ahLst/>
              <a:cxnLst/>
              <a:rect l="l" t="t" r="r" b="b"/>
              <a:pathLst>
                <a:path w="1132" h="1133" extrusionOk="0">
                  <a:moveTo>
                    <a:pt x="560" y="1"/>
                  </a:moveTo>
                  <a:cubicBezTo>
                    <a:pt x="251" y="1"/>
                    <a:pt x="1" y="263"/>
                    <a:pt x="1" y="572"/>
                  </a:cubicBezTo>
                  <a:cubicBezTo>
                    <a:pt x="12" y="882"/>
                    <a:pt x="262" y="1132"/>
                    <a:pt x="560" y="1132"/>
                  </a:cubicBezTo>
                  <a:cubicBezTo>
                    <a:pt x="882"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3159404"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3287460" y="634308"/>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3351677" y="570091"/>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322324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3351677"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322324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3159404"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3287460" y="1018854"/>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3159404"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3287460" y="890386"/>
              <a:ext cx="38894" cy="38894"/>
            </a:xfrm>
            <a:custGeom>
              <a:avLst/>
              <a:gdLst/>
              <a:ahLst/>
              <a:cxnLst/>
              <a:rect l="l" t="t" r="r" b="b"/>
              <a:pathLst>
                <a:path w="1132" h="1132" extrusionOk="0">
                  <a:moveTo>
                    <a:pt x="560" y="1"/>
                  </a:moveTo>
                  <a:cubicBezTo>
                    <a:pt x="251" y="1"/>
                    <a:pt x="1" y="251"/>
                    <a:pt x="1" y="560"/>
                  </a:cubicBezTo>
                  <a:cubicBezTo>
                    <a:pt x="1"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3351677"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322324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3351677" y="1210302"/>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322324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3159404"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3287460" y="1274519"/>
              <a:ext cx="38894" cy="38894"/>
            </a:xfrm>
            <a:custGeom>
              <a:avLst/>
              <a:gdLst/>
              <a:ahLst/>
              <a:cxnLst/>
              <a:rect l="l" t="t" r="r" b="b"/>
              <a:pathLst>
                <a:path w="1132" h="1132" extrusionOk="0">
                  <a:moveTo>
                    <a:pt x="560" y="1"/>
                  </a:moveTo>
                  <a:cubicBezTo>
                    <a:pt x="251" y="1"/>
                    <a:pt x="1" y="251"/>
                    <a:pt x="1" y="560"/>
                  </a:cubicBezTo>
                  <a:cubicBezTo>
                    <a:pt x="12" y="894"/>
                    <a:pt x="262"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3159404"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3287460" y="1146463"/>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3351677"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322324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3351677" y="1466792"/>
              <a:ext cx="38894" cy="38894"/>
            </a:xfrm>
            <a:custGeom>
              <a:avLst/>
              <a:gdLst/>
              <a:ahLst/>
              <a:cxnLst/>
              <a:rect l="l" t="t" r="r" b="b"/>
              <a:pathLst>
                <a:path w="1132" h="1132" extrusionOk="0">
                  <a:moveTo>
                    <a:pt x="572" y="0"/>
                  </a:moveTo>
                  <a:cubicBezTo>
                    <a:pt x="263" y="0"/>
                    <a:pt x="1" y="250"/>
                    <a:pt x="1" y="560"/>
                  </a:cubicBezTo>
                  <a:cubicBezTo>
                    <a:pt x="1"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322324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3159404"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3287460" y="1531009"/>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3159404"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3287460" y="1402575"/>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3351677" y="1338736"/>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322324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3351677" y="1722870"/>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322324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3159404"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3287460" y="1787121"/>
              <a:ext cx="38894" cy="38894"/>
            </a:xfrm>
            <a:custGeom>
              <a:avLst/>
              <a:gdLst/>
              <a:ahLst/>
              <a:cxnLst/>
              <a:rect l="l" t="t" r="r" b="b"/>
              <a:pathLst>
                <a:path w="1132" h="1132" extrusionOk="0">
                  <a:moveTo>
                    <a:pt x="560" y="0"/>
                  </a:moveTo>
                  <a:cubicBezTo>
                    <a:pt x="251" y="0"/>
                    <a:pt x="1" y="262"/>
                    <a:pt x="1" y="572"/>
                  </a:cubicBezTo>
                  <a:cubicBezTo>
                    <a:pt x="1"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3159404"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3287460" y="1659065"/>
              <a:ext cx="38894" cy="38894"/>
            </a:xfrm>
            <a:custGeom>
              <a:avLst/>
              <a:gdLst/>
              <a:ahLst/>
              <a:cxnLst/>
              <a:rect l="l" t="t" r="r" b="b"/>
              <a:pathLst>
                <a:path w="1132" h="1132" extrusionOk="0">
                  <a:moveTo>
                    <a:pt x="560" y="0"/>
                  </a:moveTo>
                  <a:cubicBezTo>
                    <a:pt x="251" y="0"/>
                    <a:pt x="1" y="250"/>
                    <a:pt x="1" y="560"/>
                  </a:cubicBezTo>
                  <a:cubicBezTo>
                    <a:pt x="12" y="870"/>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3351677"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322324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3351677"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322324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3159404"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3287460" y="2043611"/>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3159404"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3287460" y="1915143"/>
              <a:ext cx="38894" cy="38894"/>
            </a:xfrm>
            <a:custGeom>
              <a:avLst/>
              <a:gdLst/>
              <a:ahLst/>
              <a:cxnLst/>
              <a:rect l="l" t="t" r="r" b="b"/>
              <a:pathLst>
                <a:path w="1132" h="1132" extrusionOk="0">
                  <a:moveTo>
                    <a:pt x="560" y="1"/>
                  </a:moveTo>
                  <a:cubicBezTo>
                    <a:pt x="251" y="1"/>
                    <a:pt x="1" y="251"/>
                    <a:pt x="1" y="560"/>
                  </a:cubicBezTo>
                  <a:cubicBezTo>
                    <a:pt x="12"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3351677"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322324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2903327"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3031795"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3095599"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2967544"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2903327" y="250174"/>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3031795"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2903327" y="121706"/>
              <a:ext cx="38894" cy="38894"/>
            </a:xfrm>
            <a:custGeom>
              <a:avLst/>
              <a:gdLst/>
              <a:ahLst/>
              <a:cxnLst/>
              <a:rect l="l" t="t" r="r" b="b"/>
              <a:pathLst>
                <a:path w="1132" h="1132" extrusionOk="0">
                  <a:moveTo>
                    <a:pt x="572" y="1"/>
                  </a:moveTo>
                  <a:cubicBezTo>
                    <a:pt x="251" y="1"/>
                    <a:pt x="1" y="251"/>
                    <a:pt x="1" y="572"/>
                  </a:cubicBezTo>
                  <a:cubicBezTo>
                    <a:pt x="12"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3031795"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3095599"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2967544"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3095599"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2967544"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2903327" y="506252"/>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3031795"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2903327" y="377818"/>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3031795"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3095599"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2967544"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3095599"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2967544"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2903327" y="762330"/>
              <a:ext cx="38894" cy="38929"/>
            </a:xfrm>
            <a:custGeom>
              <a:avLst/>
              <a:gdLst/>
              <a:ahLst/>
              <a:cxnLst/>
              <a:rect l="l" t="t" r="r" b="b"/>
              <a:pathLst>
                <a:path w="1132" h="1133"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3031795"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2903327"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3031795"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3095599"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2967544"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3095599"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2967544"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2903327" y="1018854"/>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3031795"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2903327"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3031795"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3095599"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2967544"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3095599"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2967544"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2903327" y="1274519"/>
              <a:ext cx="38894" cy="38894"/>
            </a:xfrm>
            <a:custGeom>
              <a:avLst/>
              <a:gdLst/>
              <a:ahLst/>
              <a:cxnLst/>
              <a:rect l="l" t="t" r="r" b="b"/>
              <a:pathLst>
                <a:path w="1132" h="1132" extrusionOk="0">
                  <a:moveTo>
                    <a:pt x="572" y="1"/>
                  </a:moveTo>
                  <a:cubicBezTo>
                    <a:pt x="251" y="1"/>
                    <a:pt x="1" y="251"/>
                    <a:pt x="1" y="560"/>
                  </a:cubicBezTo>
                  <a:cubicBezTo>
                    <a:pt x="12"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3031795"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2903327" y="1146463"/>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3031795"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3095599"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2967544"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3095599"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2967544"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2903327" y="153100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3031795"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2903327" y="1402575"/>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3031795"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3095599"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2967544"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3095599"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2967544"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2903327"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3031795"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2903327" y="1659065"/>
              <a:ext cx="38894" cy="38894"/>
            </a:xfrm>
            <a:custGeom>
              <a:avLst/>
              <a:gdLst/>
              <a:ahLst/>
              <a:cxnLst/>
              <a:rect l="l" t="t" r="r" b="b"/>
              <a:pathLst>
                <a:path w="1132" h="1132" extrusionOk="0">
                  <a:moveTo>
                    <a:pt x="572" y="0"/>
                  </a:moveTo>
                  <a:cubicBezTo>
                    <a:pt x="251" y="0"/>
                    <a:pt x="1" y="250"/>
                    <a:pt x="1" y="560"/>
                  </a:cubicBezTo>
                  <a:cubicBezTo>
                    <a:pt x="12"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3031795"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3095599"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2967544"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3095599"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2967544"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2903327" y="2043611"/>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3031795"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2903327" y="1915143"/>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3031795"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3095599"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2967544"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2647249"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2775683"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2839522"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2711466" y="186335"/>
              <a:ext cx="38894" cy="38929"/>
            </a:xfrm>
            <a:custGeom>
              <a:avLst/>
              <a:gdLst/>
              <a:ahLst/>
              <a:cxnLst/>
              <a:rect l="l" t="t" r="r" b="b"/>
              <a:pathLst>
                <a:path w="1132" h="1133" extrusionOk="0">
                  <a:moveTo>
                    <a:pt x="572" y="1"/>
                  </a:moveTo>
                  <a:cubicBezTo>
                    <a:pt x="262" y="1"/>
                    <a:pt x="1" y="251"/>
                    <a:pt x="1" y="561"/>
                  </a:cubicBezTo>
                  <a:cubicBezTo>
                    <a:pt x="1" y="870"/>
                    <a:pt x="262"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2647249"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2775683"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2647249"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2775683"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2839522" y="58314"/>
              <a:ext cx="38894" cy="38894"/>
            </a:xfrm>
            <a:custGeom>
              <a:avLst/>
              <a:gdLst/>
              <a:ahLst/>
              <a:cxnLst/>
              <a:rect l="l" t="t" r="r" b="b"/>
              <a:pathLst>
                <a:path w="1132" h="1132" extrusionOk="0">
                  <a:moveTo>
                    <a:pt x="560" y="0"/>
                  </a:moveTo>
                  <a:cubicBezTo>
                    <a:pt x="250" y="0"/>
                    <a:pt x="0" y="250"/>
                    <a:pt x="0" y="572"/>
                  </a:cubicBezTo>
                  <a:cubicBezTo>
                    <a:pt x="12"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2711466" y="58314"/>
              <a:ext cx="38894" cy="38894"/>
            </a:xfrm>
            <a:custGeom>
              <a:avLst/>
              <a:gdLst/>
              <a:ahLst/>
              <a:cxnLst/>
              <a:rect l="l" t="t" r="r" b="b"/>
              <a:pathLst>
                <a:path w="1132" h="1132" extrusionOk="0">
                  <a:moveTo>
                    <a:pt x="572" y="0"/>
                  </a:moveTo>
                  <a:cubicBezTo>
                    <a:pt x="262" y="0"/>
                    <a:pt x="1" y="250"/>
                    <a:pt x="1" y="572"/>
                  </a:cubicBezTo>
                  <a:cubicBezTo>
                    <a:pt x="1" y="881"/>
                    <a:pt x="262"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2839522" y="442447"/>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2711466" y="442447"/>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2647249"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2775683"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2647249"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2775683"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2839522"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2711466" y="314391"/>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2839522" y="698525"/>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2711466" y="698525"/>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2647249"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2775683"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2647249"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2775683"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2839522" y="570091"/>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2711466" y="570881"/>
              <a:ext cx="38894" cy="38482"/>
            </a:xfrm>
            <a:custGeom>
              <a:avLst/>
              <a:gdLst/>
              <a:ahLst/>
              <a:cxnLst/>
              <a:rect l="l" t="t" r="r" b="b"/>
              <a:pathLst>
                <a:path w="1132" h="1120" extrusionOk="0">
                  <a:moveTo>
                    <a:pt x="572" y="1"/>
                  </a:moveTo>
                  <a:cubicBezTo>
                    <a:pt x="262" y="1"/>
                    <a:pt x="1" y="251"/>
                    <a:pt x="1" y="560"/>
                  </a:cubicBezTo>
                  <a:cubicBezTo>
                    <a:pt x="1" y="870"/>
                    <a:pt x="262"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2839522" y="954603"/>
              <a:ext cx="38894" cy="38894"/>
            </a:xfrm>
            <a:custGeom>
              <a:avLst/>
              <a:gdLst/>
              <a:ahLst/>
              <a:cxnLst/>
              <a:rect l="l" t="t" r="r" b="b"/>
              <a:pathLst>
                <a:path w="1132" h="1132"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2711466" y="954603"/>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2647249"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277568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2647249"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277568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2839522"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2711466" y="826993"/>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2839522" y="1210302"/>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2711466" y="1210714"/>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2647249"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277568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2647249"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277568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2839522"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2711466" y="1082659"/>
              <a:ext cx="38894" cy="38894"/>
            </a:xfrm>
            <a:custGeom>
              <a:avLst/>
              <a:gdLst/>
              <a:ahLst/>
              <a:cxnLst/>
              <a:rect l="l" t="t" r="r" b="b"/>
              <a:pathLst>
                <a:path w="1132" h="1132" extrusionOk="0">
                  <a:moveTo>
                    <a:pt x="572" y="1"/>
                  </a:moveTo>
                  <a:cubicBezTo>
                    <a:pt x="262" y="1"/>
                    <a:pt x="1" y="251"/>
                    <a:pt x="1" y="560"/>
                  </a:cubicBezTo>
                  <a:cubicBezTo>
                    <a:pt x="1" y="870"/>
                    <a:pt x="262"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2839522" y="1466792"/>
              <a:ext cx="38894" cy="38894"/>
            </a:xfrm>
            <a:custGeom>
              <a:avLst/>
              <a:gdLst/>
              <a:ahLst/>
              <a:cxnLst/>
              <a:rect l="l" t="t" r="r" b="b"/>
              <a:pathLst>
                <a:path w="1132" h="1132" extrusionOk="0">
                  <a:moveTo>
                    <a:pt x="560" y="0"/>
                  </a:moveTo>
                  <a:cubicBezTo>
                    <a:pt x="250" y="0"/>
                    <a:pt x="0" y="250"/>
                    <a:pt x="0" y="560"/>
                  </a:cubicBezTo>
                  <a:cubicBezTo>
                    <a:pt x="12" y="893"/>
                    <a:pt x="250" y="1132"/>
                    <a:pt x="560" y="1132"/>
                  </a:cubicBezTo>
                  <a:cubicBezTo>
                    <a:pt x="881"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2711466" y="1467204"/>
              <a:ext cx="38894" cy="38894"/>
            </a:xfrm>
            <a:custGeom>
              <a:avLst/>
              <a:gdLst/>
              <a:ahLst/>
              <a:cxnLst/>
              <a:rect l="l" t="t" r="r" b="b"/>
              <a:pathLst>
                <a:path w="1132" h="1132" extrusionOk="0">
                  <a:moveTo>
                    <a:pt x="572" y="0"/>
                  </a:moveTo>
                  <a:cubicBezTo>
                    <a:pt x="262" y="0"/>
                    <a:pt x="1" y="250"/>
                    <a:pt x="1" y="560"/>
                  </a:cubicBezTo>
                  <a:cubicBezTo>
                    <a:pt x="1" y="870"/>
                    <a:pt x="262"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2647249"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277568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2647249"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277568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2839522"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2711466" y="1338736"/>
              <a:ext cx="38894" cy="38894"/>
            </a:xfrm>
            <a:custGeom>
              <a:avLst/>
              <a:gdLst/>
              <a:ahLst/>
              <a:cxnLst/>
              <a:rect l="l" t="t" r="r" b="b"/>
              <a:pathLst>
                <a:path w="1132" h="1132" extrusionOk="0">
                  <a:moveTo>
                    <a:pt x="572" y="1"/>
                  </a:moveTo>
                  <a:cubicBezTo>
                    <a:pt x="262" y="1"/>
                    <a:pt x="1" y="251"/>
                    <a:pt x="1" y="560"/>
                  </a:cubicBezTo>
                  <a:cubicBezTo>
                    <a:pt x="1" y="882"/>
                    <a:pt x="262"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2839522" y="1722870"/>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2711466" y="1723282"/>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2647249"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2775683"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2647249"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277568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2839522" y="1594848"/>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2711466" y="1594848"/>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2839522"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2711466" y="1979359"/>
              <a:ext cx="38894" cy="38929"/>
            </a:xfrm>
            <a:custGeom>
              <a:avLst/>
              <a:gdLst/>
              <a:ahLst/>
              <a:cxnLst/>
              <a:rect l="l" t="t" r="r" b="b"/>
              <a:pathLst>
                <a:path w="1132" h="1133"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2647249"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277568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2647249"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277568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283952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2711466" y="1851338"/>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2519193"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2583410"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2519193"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2519193"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2583410" y="58314"/>
              <a:ext cx="38894" cy="38894"/>
            </a:xfrm>
            <a:custGeom>
              <a:avLst/>
              <a:gdLst/>
              <a:ahLst/>
              <a:cxnLst/>
              <a:rect l="l" t="t" r="r" b="b"/>
              <a:pathLst>
                <a:path w="1132" h="1132" extrusionOk="0">
                  <a:moveTo>
                    <a:pt x="560" y="0"/>
                  </a:moveTo>
                  <a:cubicBezTo>
                    <a:pt x="251" y="0"/>
                    <a:pt x="1" y="250"/>
                    <a:pt x="1" y="572"/>
                  </a:cubicBezTo>
                  <a:cubicBezTo>
                    <a:pt x="13"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2583410" y="442447"/>
              <a:ext cx="38894" cy="38894"/>
            </a:xfrm>
            <a:custGeom>
              <a:avLst/>
              <a:gdLst/>
              <a:ahLst/>
              <a:cxnLst/>
              <a:rect l="l" t="t" r="r" b="b"/>
              <a:pathLst>
                <a:path w="1132" h="1132" extrusionOk="0">
                  <a:moveTo>
                    <a:pt x="560" y="0"/>
                  </a:moveTo>
                  <a:cubicBezTo>
                    <a:pt x="251" y="0"/>
                    <a:pt x="1" y="250"/>
                    <a:pt x="1" y="560"/>
                  </a:cubicBezTo>
                  <a:cubicBezTo>
                    <a:pt x="13"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2519193"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2519193"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2583410" y="313979"/>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2583410" y="698525"/>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2519193"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2519193"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2583410" y="570091"/>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2583410" y="954603"/>
              <a:ext cx="38894" cy="38894"/>
            </a:xfrm>
            <a:custGeom>
              <a:avLst/>
              <a:gdLst/>
              <a:ahLst/>
              <a:cxnLst/>
              <a:rect l="l" t="t" r="r" b="b"/>
              <a:pathLst>
                <a:path w="1132" h="1132" extrusionOk="0">
                  <a:moveTo>
                    <a:pt x="560" y="1"/>
                  </a:moveTo>
                  <a:cubicBezTo>
                    <a:pt x="251" y="1"/>
                    <a:pt x="1" y="263"/>
                    <a:pt x="1" y="572"/>
                  </a:cubicBezTo>
                  <a:cubicBezTo>
                    <a:pt x="13"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2519193"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2519193"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2583410"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2583410" y="1210302"/>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2519193"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2519193"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2583410"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2583410"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2519193"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
            <p:cNvSpPr/>
            <p:nvPr/>
          </p:nvSpPr>
          <p:spPr>
            <a:xfrm>
              <a:off x="2519193"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
            <p:cNvSpPr/>
            <p:nvPr/>
          </p:nvSpPr>
          <p:spPr>
            <a:xfrm>
              <a:off x="2583410"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2583410"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2519193"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2519193"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2583410"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2583410"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2519193"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2519193"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258341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5273169" y="2101300"/>
              <a:ext cx="33981" cy="38482"/>
            </a:xfrm>
            <a:custGeom>
              <a:avLst/>
              <a:gdLst/>
              <a:ahLst/>
              <a:cxnLst/>
              <a:rect l="l" t="t" r="r" b="b"/>
              <a:pathLst>
                <a:path w="989" h="1120" extrusionOk="0">
                  <a:moveTo>
                    <a:pt x="560" y="0"/>
                  </a:moveTo>
                  <a:cubicBezTo>
                    <a:pt x="251" y="0"/>
                    <a:pt x="0" y="238"/>
                    <a:pt x="0" y="548"/>
                  </a:cubicBezTo>
                  <a:cubicBezTo>
                    <a:pt x="0" y="857"/>
                    <a:pt x="251" y="1119"/>
                    <a:pt x="560" y="1119"/>
                  </a:cubicBezTo>
                  <a:cubicBezTo>
                    <a:pt x="739" y="1119"/>
                    <a:pt x="893" y="1036"/>
                    <a:pt x="989" y="905"/>
                  </a:cubicBezTo>
                  <a:lnTo>
                    <a:pt x="57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5208952"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5400813" y="2359404"/>
              <a:ext cx="27041" cy="36455"/>
            </a:xfrm>
            <a:custGeom>
              <a:avLst/>
              <a:gdLst/>
              <a:ahLst/>
              <a:cxnLst/>
              <a:rect l="l" t="t" r="r" b="b"/>
              <a:pathLst>
                <a:path w="787" h="1061" extrusionOk="0">
                  <a:moveTo>
                    <a:pt x="334" y="1"/>
                  </a:moveTo>
                  <a:cubicBezTo>
                    <a:pt x="131" y="96"/>
                    <a:pt x="0" y="287"/>
                    <a:pt x="0" y="489"/>
                  </a:cubicBezTo>
                  <a:cubicBezTo>
                    <a:pt x="0" y="787"/>
                    <a:pt x="250" y="1061"/>
                    <a:pt x="560" y="1061"/>
                  </a:cubicBezTo>
                  <a:cubicBezTo>
                    <a:pt x="643" y="1061"/>
                    <a:pt x="715" y="1049"/>
                    <a:pt x="786" y="1013"/>
                  </a:cubicBezTo>
                  <a:lnTo>
                    <a:pt x="334"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5272757"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5208952"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5336974"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5208952"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5336974"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5272757"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5144701" y="2100887"/>
              <a:ext cx="38894" cy="38894"/>
            </a:xfrm>
            <a:custGeom>
              <a:avLst/>
              <a:gdLst/>
              <a:ahLst/>
              <a:cxnLst/>
              <a:rect l="l" t="t" r="r" b="b"/>
              <a:pathLst>
                <a:path w="1132" h="1132" extrusionOk="0">
                  <a:moveTo>
                    <a:pt x="561" y="0"/>
                  </a:moveTo>
                  <a:cubicBezTo>
                    <a:pt x="251" y="0"/>
                    <a:pt x="1" y="250"/>
                    <a:pt x="1" y="560"/>
                  </a:cubicBezTo>
                  <a:cubicBezTo>
                    <a:pt x="13"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5016679"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4952840"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5080896" y="2164692"/>
              <a:ext cx="38894" cy="38894"/>
            </a:xfrm>
            <a:custGeom>
              <a:avLst/>
              <a:gdLst/>
              <a:ahLst/>
              <a:cxnLst/>
              <a:rect l="l" t="t" r="r" b="b"/>
              <a:pathLst>
                <a:path w="1132" h="1132" extrusionOk="0">
                  <a:moveTo>
                    <a:pt x="560" y="0"/>
                  </a:moveTo>
                  <a:cubicBezTo>
                    <a:pt x="251" y="0"/>
                    <a:pt x="1" y="251"/>
                    <a:pt x="1" y="560"/>
                  </a:cubicBezTo>
                  <a:cubicBezTo>
                    <a:pt x="12"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5144701" y="2356965"/>
              <a:ext cx="38894" cy="38894"/>
            </a:xfrm>
            <a:custGeom>
              <a:avLst/>
              <a:gdLst/>
              <a:ahLst/>
              <a:cxnLst/>
              <a:rect l="l" t="t" r="r" b="b"/>
              <a:pathLst>
                <a:path w="1132" h="1132" extrusionOk="0">
                  <a:moveTo>
                    <a:pt x="561" y="0"/>
                  </a:moveTo>
                  <a:cubicBezTo>
                    <a:pt x="251" y="0"/>
                    <a:pt x="1" y="250"/>
                    <a:pt x="1" y="560"/>
                  </a:cubicBezTo>
                  <a:cubicBezTo>
                    <a:pt x="13" y="881"/>
                    <a:pt x="251"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5016679"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4952840"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5080896"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4952840"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5080896" y="2292336"/>
              <a:ext cx="38894" cy="38894"/>
            </a:xfrm>
            <a:custGeom>
              <a:avLst/>
              <a:gdLst/>
              <a:ahLst/>
              <a:cxnLst/>
              <a:rect l="l" t="t" r="r" b="b"/>
              <a:pathLst>
                <a:path w="1132" h="1132" extrusionOk="0">
                  <a:moveTo>
                    <a:pt x="560" y="0"/>
                  </a:moveTo>
                  <a:cubicBezTo>
                    <a:pt x="251" y="0"/>
                    <a:pt x="1" y="262"/>
                    <a:pt x="1" y="572"/>
                  </a:cubicBezTo>
                  <a:cubicBezTo>
                    <a:pt x="12"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5144701" y="2228497"/>
              <a:ext cx="38894" cy="38894"/>
            </a:xfrm>
            <a:custGeom>
              <a:avLst/>
              <a:gdLst/>
              <a:ahLst/>
              <a:cxnLst/>
              <a:rect l="l" t="t" r="r" b="b"/>
              <a:pathLst>
                <a:path w="1132"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5016679"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4888624"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4760568" y="2100475"/>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469676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4824407"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4888624"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4760568" y="2356965"/>
              <a:ext cx="38929" cy="38894"/>
            </a:xfrm>
            <a:custGeom>
              <a:avLst/>
              <a:gdLst/>
              <a:ahLst/>
              <a:cxnLst/>
              <a:rect l="l" t="t" r="r" b="b"/>
              <a:pathLst>
                <a:path w="1133"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469676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4824407"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469676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4824407"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4888624" y="2228497"/>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4760568" y="2228909"/>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4632134" y="2100887"/>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4504490"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4440685"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4568329" y="2164692"/>
              <a:ext cx="38894" cy="38894"/>
            </a:xfrm>
            <a:custGeom>
              <a:avLst/>
              <a:gdLst/>
              <a:ahLst/>
              <a:cxnLst/>
              <a:rect l="l" t="t" r="r" b="b"/>
              <a:pathLst>
                <a:path w="1132" h="1132" extrusionOk="0">
                  <a:moveTo>
                    <a:pt x="572" y="0"/>
                  </a:moveTo>
                  <a:cubicBezTo>
                    <a:pt x="250" y="0"/>
                    <a:pt x="0" y="251"/>
                    <a:pt x="0" y="560"/>
                  </a:cubicBezTo>
                  <a:cubicBezTo>
                    <a:pt x="12" y="882"/>
                    <a:pt x="274"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4632134" y="2356965"/>
              <a:ext cx="38894" cy="38894"/>
            </a:xfrm>
            <a:custGeom>
              <a:avLst/>
              <a:gdLst/>
              <a:ahLst/>
              <a:cxnLst/>
              <a:rect l="l" t="t" r="r" b="b"/>
              <a:pathLst>
                <a:path w="1132" h="1132" extrusionOk="0">
                  <a:moveTo>
                    <a:pt x="572" y="0"/>
                  </a:moveTo>
                  <a:cubicBezTo>
                    <a:pt x="262" y="0"/>
                    <a:pt x="0" y="250"/>
                    <a:pt x="0" y="560"/>
                  </a:cubicBezTo>
                  <a:cubicBezTo>
                    <a:pt x="24"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4504490"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4440685"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4568329" y="242076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4440685"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4568329" y="2292336"/>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4632134" y="2228497"/>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4504490"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4376056" y="2100887"/>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4248412"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4184195"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4312217" y="2164692"/>
              <a:ext cx="38894" cy="38894"/>
            </a:xfrm>
            <a:custGeom>
              <a:avLst/>
              <a:gdLst/>
              <a:ahLst/>
              <a:cxnLst/>
              <a:rect l="l" t="t" r="r" b="b"/>
              <a:pathLst>
                <a:path w="1132" h="1132" extrusionOk="0">
                  <a:moveTo>
                    <a:pt x="560" y="0"/>
                  </a:moveTo>
                  <a:cubicBezTo>
                    <a:pt x="251" y="0"/>
                    <a:pt x="1" y="251"/>
                    <a:pt x="1" y="560"/>
                  </a:cubicBezTo>
                  <a:cubicBezTo>
                    <a:pt x="1" y="882"/>
                    <a:pt x="263"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4376056" y="2356965"/>
              <a:ext cx="38894" cy="38894"/>
            </a:xfrm>
            <a:custGeom>
              <a:avLst/>
              <a:gdLst/>
              <a:ahLst/>
              <a:cxnLst/>
              <a:rect l="l" t="t" r="r" b="b"/>
              <a:pathLst>
                <a:path w="1132" h="1132" extrusionOk="0">
                  <a:moveTo>
                    <a:pt x="572" y="0"/>
                  </a:moveTo>
                  <a:cubicBezTo>
                    <a:pt x="250" y="0"/>
                    <a:pt x="0" y="250"/>
                    <a:pt x="0" y="560"/>
                  </a:cubicBezTo>
                  <a:cubicBezTo>
                    <a:pt x="12"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4248412"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4184195"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4312217" y="242076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4184195"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4312217" y="2292336"/>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4376056" y="2228497"/>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4248412"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4120356" y="210088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399192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3928084"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4056139"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70" y="1132"/>
                    <a:pt x="1131" y="882"/>
                    <a:pt x="1131" y="560"/>
                  </a:cubicBezTo>
                  <a:cubicBezTo>
                    <a:pt x="1131"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4120356"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a:off x="399192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a:off x="3928084"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4056139" y="242076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3928084"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4056139"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4120356"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399192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3864279"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3735811"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3672006"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3799650"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3864279"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3735811"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3672006"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3799650"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3672006"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3799650"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3864279"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3735811"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3608201"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3479733" y="2100475"/>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3415928"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69"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3543538" y="2164692"/>
              <a:ext cx="38894" cy="38894"/>
            </a:xfrm>
            <a:custGeom>
              <a:avLst/>
              <a:gdLst/>
              <a:ahLst/>
              <a:cxnLst/>
              <a:rect l="l" t="t" r="r" b="b"/>
              <a:pathLst>
                <a:path w="1132" h="1132" extrusionOk="0">
                  <a:moveTo>
                    <a:pt x="572" y="0"/>
                  </a:moveTo>
                  <a:cubicBezTo>
                    <a:pt x="251" y="0"/>
                    <a:pt x="1" y="251"/>
                    <a:pt x="1" y="560"/>
                  </a:cubicBezTo>
                  <a:cubicBezTo>
                    <a:pt x="13" y="882"/>
                    <a:pt x="275"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3608201"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3479733" y="2356965"/>
              <a:ext cx="38894" cy="38894"/>
            </a:xfrm>
            <a:custGeom>
              <a:avLst/>
              <a:gdLst/>
              <a:ahLst/>
              <a:cxnLst/>
              <a:rect l="l" t="t" r="r" b="b"/>
              <a:pathLst>
                <a:path w="1132" h="1132" extrusionOk="0">
                  <a:moveTo>
                    <a:pt x="560" y="0"/>
                  </a:moveTo>
                  <a:cubicBezTo>
                    <a:pt x="251" y="0"/>
                    <a:pt x="0" y="250"/>
                    <a:pt x="0" y="560"/>
                  </a:cubicBezTo>
                  <a:cubicBezTo>
                    <a:pt x="0"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3415928"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3543538" y="2420769"/>
              <a:ext cx="38894" cy="38894"/>
            </a:xfrm>
            <a:custGeom>
              <a:avLst/>
              <a:gdLst/>
              <a:ahLst/>
              <a:cxnLst/>
              <a:rect l="l" t="t" r="r" b="b"/>
              <a:pathLst>
                <a:path w="1132" h="1132" extrusionOk="0">
                  <a:moveTo>
                    <a:pt x="572" y="1"/>
                  </a:moveTo>
                  <a:cubicBezTo>
                    <a:pt x="251" y="1"/>
                    <a:pt x="1" y="251"/>
                    <a:pt x="1" y="572"/>
                  </a:cubicBezTo>
                  <a:cubicBezTo>
                    <a:pt x="1"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3415928"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3543538" y="2292336"/>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3608201"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3479733" y="2228909"/>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3351677" y="210088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322324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3159404"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3287460" y="2164692"/>
              <a:ext cx="38894" cy="38894"/>
            </a:xfrm>
            <a:custGeom>
              <a:avLst/>
              <a:gdLst/>
              <a:ahLst/>
              <a:cxnLst/>
              <a:rect l="l" t="t" r="r" b="b"/>
              <a:pathLst>
                <a:path w="1132" h="1132" extrusionOk="0">
                  <a:moveTo>
                    <a:pt x="560" y="0"/>
                  </a:moveTo>
                  <a:cubicBezTo>
                    <a:pt x="251" y="0"/>
                    <a:pt x="1" y="251"/>
                    <a:pt x="1" y="560"/>
                  </a:cubicBezTo>
                  <a:cubicBezTo>
                    <a:pt x="12" y="882"/>
                    <a:pt x="262"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3351677" y="2356965"/>
              <a:ext cx="38894" cy="38894"/>
            </a:xfrm>
            <a:custGeom>
              <a:avLst/>
              <a:gdLst/>
              <a:ahLst/>
              <a:cxnLst/>
              <a:rect l="l" t="t" r="r" b="b"/>
              <a:pathLst>
                <a:path w="1132" h="1132" extrusionOk="0">
                  <a:moveTo>
                    <a:pt x="572" y="0"/>
                  </a:moveTo>
                  <a:cubicBezTo>
                    <a:pt x="263" y="0"/>
                    <a:pt x="1" y="250"/>
                    <a:pt x="1" y="560"/>
                  </a:cubicBezTo>
                  <a:cubicBezTo>
                    <a:pt x="1"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322324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3159404"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3287460" y="2420769"/>
              <a:ext cx="38894" cy="38894"/>
            </a:xfrm>
            <a:custGeom>
              <a:avLst/>
              <a:gdLst/>
              <a:ahLst/>
              <a:cxnLst/>
              <a:rect l="l" t="t" r="r" b="b"/>
              <a:pathLst>
                <a:path w="1132" h="1132" extrusionOk="0">
                  <a:moveTo>
                    <a:pt x="560" y="1"/>
                  </a:moveTo>
                  <a:cubicBezTo>
                    <a:pt x="251" y="1"/>
                    <a:pt x="1" y="251"/>
                    <a:pt x="1" y="572"/>
                  </a:cubicBezTo>
                  <a:cubicBezTo>
                    <a:pt x="1"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3159404"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3287460" y="2292336"/>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3351677"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322324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3095599"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2967544"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2903327" y="2164692"/>
              <a:ext cx="38894" cy="38894"/>
            </a:xfrm>
            <a:custGeom>
              <a:avLst/>
              <a:gdLst/>
              <a:ahLst/>
              <a:cxnLst/>
              <a:rect l="l" t="t" r="r" b="b"/>
              <a:pathLst>
                <a:path w="1132" h="1132" extrusionOk="0">
                  <a:moveTo>
                    <a:pt x="572" y="0"/>
                  </a:moveTo>
                  <a:cubicBezTo>
                    <a:pt x="251" y="0"/>
                    <a:pt x="1" y="251"/>
                    <a:pt x="1" y="560"/>
                  </a:cubicBezTo>
                  <a:cubicBezTo>
                    <a:pt x="12"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3031795"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3095599"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2967544"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2903327"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3031795"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2903327" y="2292336"/>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3031795"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3095599"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2967544"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2839522"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2711466" y="2100475"/>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2647249"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277568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2839522" y="2356965"/>
              <a:ext cx="38894" cy="38894"/>
            </a:xfrm>
            <a:custGeom>
              <a:avLst/>
              <a:gdLst/>
              <a:ahLst/>
              <a:cxnLst/>
              <a:rect l="l" t="t" r="r" b="b"/>
              <a:pathLst>
                <a:path w="1132" h="1132" extrusionOk="0">
                  <a:moveTo>
                    <a:pt x="560" y="0"/>
                  </a:moveTo>
                  <a:cubicBezTo>
                    <a:pt x="250" y="0"/>
                    <a:pt x="0" y="250"/>
                    <a:pt x="0" y="560"/>
                  </a:cubicBezTo>
                  <a:cubicBezTo>
                    <a:pt x="12" y="881"/>
                    <a:pt x="250" y="1132"/>
                    <a:pt x="560" y="1132"/>
                  </a:cubicBezTo>
                  <a:cubicBezTo>
                    <a:pt x="881"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2711466" y="2356965"/>
              <a:ext cx="38894" cy="38894"/>
            </a:xfrm>
            <a:custGeom>
              <a:avLst/>
              <a:gdLst/>
              <a:ahLst/>
              <a:cxnLst/>
              <a:rect l="l" t="t" r="r" b="b"/>
              <a:pathLst>
                <a:path w="1132" h="1132" extrusionOk="0">
                  <a:moveTo>
                    <a:pt x="572" y="0"/>
                  </a:moveTo>
                  <a:cubicBezTo>
                    <a:pt x="262" y="0"/>
                    <a:pt x="1" y="250"/>
                    <a:pt x="1" y="560"/>
                  </a:cubicBezTo>
                  <a:cubicBezTo>
                    <a:pt x="1" y="870"/>
                    <a:pt x="262"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2647249"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277568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2647249"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277568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2839522"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2711466" y="2228909"/>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2583410"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2519193"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a:off x="2583410"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a:off x="2519193"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a:off x="2519193"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2583410"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226720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2395260" y="-5903"/>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2459065"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2330597"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2267204"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2395260" y="250174"/>
              <a:ext cx="38482" cy="38894"/>
            </a:xfrm>
            <a:custGeom>
              <a:avLst/>
              <a:gdLst/>
              <a:ahLst/>
              <a:cxnLst/>
              <a:rect l="l" t="t" r="r" b="b"/>
              <a:pathLst>
                <a:path w="1120" h="1132" extrusionOk="0">
                  <a:moveTo>
                    <a:pt x="560" y="0"/>
                  </a:moveTo>
                  <a:cubicBezTo>
                    <a:pt x="250" y="0"/>
                    <a:pt x="0" y="250"/>
                    <a:pt x="0" y="560"/>
                  </a:cubicBezTo>
                  <a:cubicBezTo>
                    <a:pt x="0" y="881"/>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2267204"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2395260" y="121706"/>
              <a:ext cx="38482" cy="38894"/>
            </a:xfrm>
            <a:custGeom>
              <a:avLst/>
              <a:gdLst/>
              <a:ahLst/>
              <a:cxnLst/>
              <a:rect l="l" t="t" r="r" b="b"/>
              <a:pathLst>
                <a:path w="1120" h="1132" extrusionOk="0">
                  <a:moveTo>
                    <a:pt x="560" y="1"/>
                  </a:moveTo>
                  <a:cubicBezTo>
                    <a:pt x="250" y="1"/>
                    <a:pt x="0" y="251"/>
                    <a:pt x="0" y="572"/>
                  </a:cubicBezTo>
                  <a:cubicBezTo>
                    <a:pt x="0" y="894"/>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2459065"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2330597"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2459065"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2330597"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2267204"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2395260"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
            <p:cNvSpPr/>
            <p:nvPr/>
          </p:nvSpPr>
          <p:spPr>
            <a:xfrm>
              <a:off x="2267204"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
            <p:cNvSpPr/>
            <p:nvPr/>
          </p:nvSpPr>
          <p:spPr>
            <a:xfrm>
              <a:off x="2395260"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
            <p:cNvSpPr/>
            <p:nvPr/>
          </p:nvSpPr>
          <p:spPr>
            <a:xfrm>
              <a:off x="2459065"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2330597"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2459065"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2330597"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
            <p:cNvSpPr/>
            <p:nvPr/>
          </p:nvSpPr>
          <p:spPr>
            <a:xfrm>
              <a:off x="2267204"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
            <p:cNvSpPr/>
            <p:nvPr/>
          </p:nvSpPr>
          <p:spPr>
            <a:xfrm>
              <a:off x="2395260"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
            <p:cNvSpPr/>
            <p:nvPr/>
          </p:nvSpPr>
          <p:spPr>
            <a:xfrm>
              <a:off x="226720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
            <p:cNvSpPr/>
            <p:nvPr/>
          </p:nvSpPr>
          <p:spPr>
            <a:xfrm>
              <a:off x="2395260"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
            <p:cNvSpPr/>
            <p:nvPr/>
          </p:nvSpPr>
          <p:spPr>
            <a:xfrm>
              <a:off x="2459065"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2330597"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
            <p:cNvSpPr/>
            <p:nvPr/>
          </p:nvSpPr>
          <p:spPr>
            <a:xfrm>
              <a:off x="2459065"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
            <p:cNvSpPr/>
            <p:nvPr/>
          </p:nvSpPr>
          <p:spPr>
            <a:xfrm>
              <a:off x="2330597"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
            <p:cNvSpPr/>
            <p:nvPr/>
          </p:nvSpPr>
          <p:spPr>
            <a:xfrm>
              <a:off x="2267204"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
            <p:cNvSpPr/>
            <p:nvPr/>
          </p:nvSpPr>
          <p:spPr>
            <a:xfrm>
              <a:off x="2395260"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
            <p:cNvSpPr/>
            <p:nvPr/>
          </p:nvSpPr>
          <p:spPr>
            <a:xfrm>
              <a:off x="226720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
            <p:cNvSpPr/>
            <p:nvPr/>
          </p:nvSpPr>
          <p:spPr>
            <a:xfrm>
              <a:off x="2395260"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
            <p:cNvSpPr/>
            <p:nvPr/>
          </p:nvSpPr>
          <p:spPr>
            <a:xfrm>
              <a:off x="2459065"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
            <p:cNvSpPr/>
            <p:nvPr/>
          </p:nvSpPr>
          <p:spPr>
            <a:xfrm>
              <a:off x="2330597"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
            <p:cNvSpPr/>
            <p:nvPr/>
          </p:nvSpPr>
          <p:spPr>
            <a:xfrm>
              <a:off x="2459065"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
            <p:cNvSpPr/>
            <p:nvPr/>
          </p:nvSpPr>
          <p:spPr>
            <a:xfrm>
              <a:off x="2330597"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
            <p:cNvSpPr/>
            <p:nvPr/>
          </p:nvSpPr>
          <p:spPr>
            <a:xfrm>
              <a:off x="2267204"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
            <p:cNvSpPr/>
            <p:nvPr/>
          </p:nvSpPr>
          <p:spPr>
            <a:xfrm>
              <a:off x="2395260"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
            <p:cNvSpPr/>
            <p:nvPr/>
          </p:nvSpPr>
          <p:spPr>
            <a:xfrm>
              <a:off x="2267204"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
            <p:cNvSpPr/>
            <p:nvPr/>
          </p:nvSpPr>
          <p:spPr>
            <a:xfrm>
              <a:off x="2395260"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
            <p:cNvSpPr/>
            <p:nvPr/>
          </p:nvSpPr>
          <p:spPr>
            <a:xfrm>
              <a:off x="2459065"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
            <p:cNvSpPr/>
            <p:nvPr/>
          </p:nvSpPr>
          <p:spPr>
            <a:xfrm>
              <a:off x="2330597"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
            <p:cNvSpPr/>
            <p:nvPr/>
          </p:nvSpPr>
          <p:spPr>
            <a:xfrm>
              <a:off x="2459065"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
            <p:cNvSpPr/>
            <p:nvPr/>
          </p:nvSpPr>
          <p:spPr>
            <a:xfrm>
              <a:off x="2330597"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
            <p:cNvSpPr/>
            <p:nvPr/>
          </p:nvSpPr>
          <p:spPr>
            <a:xfrm>
              <a:off x="2267204"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
            <p:cNvSpPr/>
            <p:nvPr/>
          </p:nvSpPr>
          <p:spPr>
            <a:xfrm>
              <a:off x="2395260"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
            <p:cNvSpPr/>
            <p:nvPr/>
          </p:nvSpPr>
          <p:spPr>
            <a:xfrm>
              <a:off x="2267204"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
            <p:cNvSpPr/>
            <p:nvPr/>
          </p:nvSpPr>
          <p:spPr>
            <a:xfrm>
              <a:off x="2395260"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
            <p:cNvSpPr/>
            <p:nvPr/>
          </p:nvSpPr>
          <p:spPr>
            <a:xfrm>
              <a:off x="2459065"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
            <p:cNvSpPr/>
            <p:nvPr/>
          </p:nvSpPr>
          <p:spPr>
            <a:xfrm>
              <a:off x="2330597"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
            <p:cNvSpPr/>
            <p:nvPr/>
          </p:nvSpPr>
          <p:spPr>
            <a:xfrm>
              <a:off x="2459065"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
            <p:cNvSpPr/>
            <p:nvPr/>
          </p:nvSpPr>
          <p:spPr>
            <a:xfrm>
              <a:off x="2330597"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
            <p:cNvSpPr/>
            <p:nvPr/>
          </p:nvSpPr>
          <p:spPr>
            <a:xfrm>
              <a:off x="2267204"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
            <p:cNvSpPr/>
            <p:nvPr/>
          </p:nvSpPr>
          <p:spPr>
            <a:xfrm>
              <a:off x="2395260"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
            <p:cNvSpPr/>
            <p:nvPr/>
          </p:nvSpPr>
          <p:spPr>
            <a:xfrm>
              <a:off x="2267204"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
            <p:cNvSpPr/>
            <p:nvPr/>
          </p:nvSpPr>
          <p:spPr>
            <a:xfrm>
              <a:off x="2395260"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
            <p:cNvSpPr/>
            <p:nvPr/>
          </p:nvSpPr>
          <p:spPr>
            <a:xfrm>
              <a:off x="2459065"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
            <p:cNvSpPr/>
            <p:nvPr/>
          </p:nvSpPr>
          <p:spPr>
            <a:xfrm>
              <a:off x="2330597"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
            <p:cNvSpPr/>
            <p:nvPr/>
          </p:nvSpPr>
          <p:spPr>
            <a:xfrm>
              <a:off x="2459065"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
            <p:cNvSpPr/>
            <p:nvPr/>
          </p:nvSpPr>
          <p:spPr>
            <a:xfrm>
              <a:off x="2330597"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
            <p:cNvSpPr/>
            <p:nvPr/>
          </p:nvSpPr>
          <p:spPr>
            <a:xfrm>
              <a:off x="2267204"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
            <p:cNvSpPr/>
            <p:nvPr/>
          </p:nvSpPr>
          <p:spPr>
            <a:xfrm>
              <a:off x="2395260"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
            <p:cNvSpPr/>
            <p:nvPr/>
          </p:nvSpPr>
          <p:spPr>
            <a:xfrm>
              <a:off x="2267204"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
            <p:cNvSpPr/>
            <p:nvPr/>
          </p:nvSpPr>
          <p:spPr>
            <a:xfrm>
              <a:off x="2395260"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
            <p:cNvSpPr/>
            <p:nvPr/>
          </p:nvSpPr>
          <p:spPr>
            <a:xfrm>
              <a:off x="2459065"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
            <p:cNvSpPr/>
            <p:nvPr/>
          </p:nvSpPr>
          <p:spPr>
            <a:xfrm>
              <a:off x="2330597"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
            <p:cNvSpPr/>
            <p:nvPr/>
          </p:nvSpPr>
          <p:spPr>
            <a:xfrm>
              <a:off x="2011127"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
            <p:cNvSpPr/>
            <p:nvPr/>
          </p:nvSpPr>
          <p:spPr>
            <a:xfrm>
              <a:off x="2138736"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
            <p:cNvSpPr/>
            <p:nvPr/>
          </p:nvSpPr>
          <p:spPr>
            <a:xfrm>
              <a:off x="2202987"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
            <p:cNvSpPr/>
            <p:nvPr/>
          </p:nvSpPr>
          <p:spPr>
            <a:xfrm>
              <a:off x="2074931" y="186335"/>
              <a:ext cx="38894" cy="38929"/>
            </a:xfrm>
            <a:custGeom>
              <a:avLst/>
              <a:gdLst/>
              <a:ahLst/>
              <a:cxnLst/>
              <a:rect l="l" t="t" r="r" b="b"/>
              <a:pathLst>
                <a:path w="1132" h="1133" extrusionOk="0">
                  <a:moveTo>
                    <a:pt x="572" y="1"/>
                  </a:moveTo>
                  <a:cubicBezTo>
                    <a:pt x="250" y="1"/>
                    <a:pt x="0" y="251"/>
                    <a:pt x="0" y="561"/>
                  </a:cubicBezTo>
                  <a:cubicBezTo>
                    <a:pt x="0" y="870"/>
                    <a:pt x="250"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
            <p:cNvSpPr/>
            <p:nvPr/>
          </p:nvSpPr>
          <p:spPr>
            <a:xfrm>
              <a:off x="2011127"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
            <p:cNvSpPr/>
            <p:nvPr/>
          </p:nvSpPr>
          <p:spPr>
            <a:xfrm>
              <a:off x="2138736" y="250174"/>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
            <p:cNvSpPr/>
            <p:nvPr/>
          </p:nvSpPr>
          <p:spPr>
            <a:xfrm>
              <a:off x="2011127"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
            <p:cNvSpPr/>
            <p:nvPr/>
          </p:nvSpPr>
          <p:spPr>
            <a:xfrm>
              <a:off x="2138736" y="121706"/>
              <a:ext cx="38894" cy="38894"/>
            </a:xfrm>
            <a:custGeom>
              <a:avLst/>
              <a:gdLst/>
              <a:ahLst/>
              <a:cxnLst/>
              <a:rect l="l" t="t" r="r" b="b"/>
              <a:pathLst>
                <a:path w="1132" h="1132" extrusionOk="0">
                  <a:moveTo>
                    <a:pt x="572" y="1"/>
                  </a:moveTo>
                  <a:cubicBezTo>
                    <a:pt x="263" y="1"/>
                    <a:pt x="1" y="251"/>
                    <a:pt x="1" y="572"/>
                  </a:cubicBezTo>
                  <a:cubicBezTo>
                    <a:pt x="25"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
            <p:cNvSpPr/>
            <p:nvPr/>
          </p:nvSpPr>
          <p:spPr>
            <a:xfrm>
              <a:off x="2202987"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
            <p:cNvSpPr/>
            <p:nvPr/>
          </p:nvSpPr>
          <p:spPr>
            <a:xfrm>
              <a:off x="2074931" y="58314"/>
              <a:ext cx="38894" cy="38894"/>
            </a:xfrm>
            <a:custGeom>
              <a:avLst/>
              <a:gdLst/>
              <a:ahLst/>
              <a:cxnLst/>
              <a:rect l="l" t="t" r="r" b="b"/>
              <a:pathLst>
                <a:path w="1132" h="1132" extrusionOk="0">
                  <a:moveTo>
                    <a:pt x="572" y="0"/>
                  </a:moveTo>
                  <a:cubicBezTo>
                    <a:pt x="250" y="0"/>
                    <a:pt x="0" y="250"/>
                    <a:pt x="0" y="572"/>
                  </a:cubicBezTo>
                  <a:cubicBezTo>
                    <a:pt x="0" y="881"/>
                    <a:pt x="250"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
            <p:cNvSpPr/>
            <p:nvPr/>
          </p:nvSpPr>
          <p:spPr>
            <a:xfrm>
              <a:off x="2202987"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
            <p:cNvSpPr/>
            <p:nvPr/>
          </p:nvSpPr>
          <p:spPr>
            <a:xfrm>
              <a:off x="2074931" y="442447"/>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
            <p:cNvSpPr/>
            <p:nvPr/>
          </p:nvSpPr>
          <p:spPr>
            <a:xfrm>
              <a:off x="2011127"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
            <p:cNvSpPr/>
            <p:nvPr/>
          </p:nvSpPr>
          <p:spPr>
            <a:xfrm>
              <a:off x="2138736" y="506252"/>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
            <p:cNvSpPr/>
            <p:nvPr/>
          </p:nvSpPr>
          <p:spPr>
            <a:xfrm>
              <a:off x="2011127"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
            <p:cNvSpPr/>
            <p:nvPr/>
          </p:nvSpPr>
          <p:spPr>
            <a:xfrm>
              <a:off x="2138736" y="377818"/>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
            <p:cNvSpPr/>
            <p:nvPr/>
          </p:nvSpPr>
          <p:spPr>
            <a:xfrm>
              <a:off x="2202987"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
            <p:cNvSpPr/>
            <p:nvPr/>
          </p:nvSpPr>
          <p:spPr>
            <a:xfrm>
              <a:off x="2074931" y="314391"/>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
            <p:cNvSpPr/>
            <p:nvPr/>
          </p:nvSpPr>
          <p:spPr>
            <a:xfrm>
              <a:off x="2202987"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
            <p:cNvSpPr/>
            <p:nvPr/>
          </p:nvSpPr>
          <p:spPr>
            <a:xfrm>
              <a:off x="2074931" y="698525"/>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
            <p:cNvSpPr/>
            <p:nvPr/>
          </p:nvSpPr>
          <p:spPr>
            <a:xfrm>
              <a:off x="2011127"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
            <p:cNvSpPr/>
            <p:nvPr/>
          </p:nvSpPr>
          <p:spPr>
            <a:xfrm>
              <a:off x="2138736" y="762330"/>
              <a:ext cx="38894" cy="38929"/>
            </a:xfrm>
            <a:custGeom>
              <a:avLst/>
              <a:gdLst/>
              <a:ahLst/>
              <a:cxnLst/>
              <a:rect l="l" t="t" r="r" b="b"/>
              <a:pathLst>
                <a:path w="1132" h="1133"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
            <p:cNvSpPr/>
            <p:nvPr/>
          </p:nvSpPr>
          <p:spPr>
            <a:xfrm>
              <a:off x="2011127"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
            <p:cNvSpPr/>
            <p:nvPr/>
          </p:nvSpPr>
          <p:spPr>
            <a:xfrm>
              <a:off x="2138736"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
            <p:cNvSpPr/>
            <p:nvPr/>
          </p:nvSpPr>
          <p:spPr>
            <a:xfrm>
              <a:off x="2202987"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
            <p:cNvSpPr/>
            <p:nvPr/>
          </p:nvSpPr>
          <p:spPr>
            <a:xfrm>
              <a:off x="2074931" y="570881"/>
              <a:ext cx="38894" cy="38482"/>
            </a:xfrm>
            <a:custGeom>
              <a:avLst/>
              <a:gdLst/>
              <a:ahLst/>
              <a:cxnLst/>
              <a:rect l="l" t="t" r="r" b="b"/>
              <a:pathLst>
                <a:path w="1132" h="1120" extrusionOk="0">
                  <a:moveTo>
                    <a:pt x="572" y="1"/>
                  </a:moveTo>
                  <a:cubicBezTo>
                    <a:pt x="250" y="1"/>
                    <a:pt x="0" y="251"/>
                    <a:pt x="0" y="560"/>
                  </a:cubicBezTo>
                  <a:cubicBezTo>
                    <a:pt x="0" y="870"/>
                    <a:pt x="250"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
            <p:cNvSpPr/>
            <p:nvPr/>
          </p:nvSpPr>
          <p:spPr>
            <a:xfrm>
              <a:off x="2202987"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
            <p:cNvSpPr/>
            <p:nvPr/>
          </p:nvSpPr>
          <p:spPr>
            <a:xfrm>
              <a:off x="2074931" y="954603"/>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
            <p:cNvSpPr/>
            <p:nvPr/>
          </p:nvSpPr>
          <p:spPr>
            <a:xfrm>
              <a:off x="2011127"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
            <p:cNvSpPr/>
            <p:nvPr/>
          </p:nvSpPr>
          <p:spPr>
            <a:xfrm>
              <a:off x="2138736" y="1018854"/>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
            <p:cNvSpPr/>
            <p:nvPr/>
          </p:nvSpPr>
          <p:spPr>
            <a:xfrm>
              <a:off x="2011127"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
            <p:cNvSpPr/>
            <p:nvPr/>
          </p:nvSpPr>
          <p:spPr>
            <a:xfrm>
              <a:off x="2138736"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
            <p:cNvSpPr/>
            <p:nvPr/>
          </p:nvSpPr>
          <p:spPr>
            <a:xfrm>
              <a:off x="2202987"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
            <p:cNvSpPr/>
            <p:nvPr/>
          </p:nvSpPr>
          <p:spPr>
            <a:xfrm>
              <a:off x="2074931" y="82699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
            <p:cNvSpPr/>
            <p:nvPr/>
          </p:nvSpPr>
          <p:spPr>
            <a:xfrm>
              <a:off x="2202987"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
            <p:cNvSpPr/>
            <p:nvPr/>
          </p:nvSpPr>
          <p:spPr>
            <a:xfrm>
              <a:off x="2074931" y="1210714"/>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
            <p:cNvSpPr/>
            <p:nvPr/>
          </p:nvSpPr>
          <p:spPr>
            <a:xfrm>
              <a:off x="2011127"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
            <p:cNvSpPr/>
            <p:nvPr/>
          </p:nvSpPr>
          <p:spPr>
            <a:xfrm>
              <a:off x="2138736" y="1274519"/>
              <a:ext cx="38894" cy="38894"/>
            </a:xfrm>
            <a:custGeom>
              <a:avLst/>
              <a:gdLst/>
              <a:ahLst/>
              <a:cxnLst/>
              <a:rect l="l" t="t" r="r" b="b"/>
              <a:pathLst>
                <a:path w="1132" h="1132" extrusionOk="0">
                  <a:moveTo>
                    <a:pt x="572" y="1"/>
                  </a:moveTo>
                  <a:cubicBezTo>
                    <a:pt x="263" y="1"/>
                    <a:pt x="1" y="251"/>
                    <a:pt x="1" y="560"/>
                  </a:cubicBezTo>
                  <a:cubicBezTo>
                    <a:pt x="25"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
            <p:cNvSpPr/>
            <p:nvPr/>
          </p:nvSpPr>
          <p:spPr>
            <a:xfrm>
              <a:off x="2011127"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
            <p:cNvSpPr/>
            <p:nvPr/>
          </p:nvSpPr>
          <p:spPr>
            <a:xfrm>
              <a:off x="2138736" y="1146463"/>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
            <p:cNvSpPr/>
            <p:nvPr/>
          </p:nvSpPr>
          <p:spPr>
            <a:xfrm>
              <a:off x="2202987"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
            <p:cNvSpPr/>
            <p:nvPr/>
          </p:nvSpPr>
          <p:spPr>
            <a:xfrm>
              <a:off x="2074931" y="1082659"/>
              <a:ext cx="38894" cy="38894"/>
            </a:xfrm>
            <a:custGeom>
              <a:avLst/>
              <a:gdLst/>
              <a:ahLst/>
              <a:cxnLst/>
              <a:rect l="l" t="t" r="r" b="b"/>
              <a:pathLst>
                <a:path w="1132" h="1132" extrusionOk="0">
                  <a:moveTo>
                    <a:pt x="572" y="1"/>
                  </a:moveTo>
                  <a:cubicBezTo>
                    <a:pt x="250" y="1"/>
                    <a:pt x="0" y="251"/>
                    <a:pt x="0" y="560"/>
                  </a:cubicBezTo>
                  <a:cubicBezTo>
                    <a:pt x="0" y="870"/>
                    <a:pt x="250"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
            <p:cNvSpPr/>
            <p:nvPr/>
          </p:nvSpPr>
          <p:spPr>
            <a:xfrm>
              <a:off x="2202987"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
            <p:cNvSpPr/>
            <p:nvPr/>
          </p:nvSpPr>
          <p:spPr>
            <a:xfrm>
              <a:off x="2074931" y="1467204"/>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
            <p:cNvSpPr/>
            <p:nvPr/>
          </p:nvSpPr>
          <p:spPr>
            <a:xfrm>
              <a:off x="2011127"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
            <p:cNvSpPr/>
            <p:nvPr/>
          </p:nvSpPr>
          <p:spPr>
            <a:xfrm>
              <a:off x="2138736" y="153100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
            <p:cNvSpPr/>
            <p:nvPr/>
          </p:nvSpPr>
          <p:spPr>
            <a:xfrm>
              <a:off x="2011127"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
            <p:cNvSpPr/>
            <p:nvPr/>
          </p:nvSpPr>
          <p:spPr>
            <a:xfrm>
              <a:off x="2138736" y="1402575"/>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
            <p:cNvSpPr/>
            <p:nvPr/>
          </p:nvSpPr>
          <p:spPr>
            <a:xfrm>
              <a:off x="2202987"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
            <p:cNvSpPr/>
            <p:nvPr/>
          </p:nvSpPr>
          <p:spPr>
            <a:xfrm>
              <a:off x="2074931" y="133873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
            <p:cNvSpPr/>
            <p:nvPr/>
          </p:nvSpPr>
          <p:spPr>
            <a:xfrm>
              <a:off x="2202987"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
            <p:cNvSpPr/>
            <p:nvPr/>
          </p:nvSpPr>
          <p:spPr>
            <a:xfrm>
              <a:off x="2074931" y="172328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
            <p:cNvSpPr/>
            <p:nvPr/>
          </p:nvSpPr>
          <p:spPr>
            <a:xfrm>
              <a:off x="2011127"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
            <p:cNvSpPr/>
            <p:nvPr/>
          </p:nvSpPr>
          <p:spPr>
            <a:xfrm>
              <a:off x="2138736"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
            <p:cNvSpPr/>
            <p:nvPr/>
          </p:nvSpPr>
          <p:spPr>
            <a:xfrm>
              <a:off x="2011127"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
            <p:cNvSpPr/>
            <p:nvPr/>
          </p:nvSpPr>
          <p:spPr>
            <a:xfrm>
              <a:off x="2138736" y="1659065"/>
              <a:ext cx="38894" cy="38894"/>
            </a:xfrm>
            <a:custGeom>
              <a:avLst/>
              <a:gdLst/>
              <a:ahLst/>
              <a:cxnLst/>
              <a:rect l="l" t="t" r="r" b="b"/>
              <a:pathLst>
                <a:path w="1132" h="1132" extrusionOk="0">
                  <a:moveTo>
                    <a:pt x="572" y="0"/>
                  </a:moveTo>
                  <a:cubicBezTo>
                    <a:pt x="263" y="0"/>
                    <a:pt x="1" y="250"/>
                    <a:pt x="1" y="560"/>
                  </a:cubicBezTo>
                  <a:cubicBezTo>
                    <a:pt x="25"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
            <p:cNvSpPr/>
            <p:nvPr/>
          </p:nvSpPr>
          <p:spPr>
            <a:xfrm>
              <a:off x="2202987"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
            <p:cNvSpPr/>
            <p:nvPr/>
          </p:nvSpPr>
          <p:spPr>
            <a:xfrm>
              <a:off x="2074931" y="1594848"/>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
            <p:cNvSpPr/>
            <p:nvPr/>
          </p:nvSpPr>
          <p:spPr>
            <a:xfrm>
              <a:off x="2202987"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
            <p:cNvSpPr/>
            <p:nvPr/>
          </p:nvSpPr>
          <p:spPr>
            <a:xfrm>
              <a:off x="2074931" y="1979359"/>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
            <p:cNvSpPr/>
            <p:nvPr/>
          </p:nvSpPr>
          <p:spPr>
            <a:xfrm>
              <a:off x="2011127"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
            <p:cNvSpPr/>
            <p:nvPr/>
          </p:nvSpPr>
          <p:spPr>
            <a:xfrm>
              <a:off x="2138736" y="2043611"/>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
            <p:cNvSpPr/>
            <p:nvPr/>
          </p:nvSpPr>
          <p:spPr>
            <a:xfrm>
              <a:off x="2011127"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
            <p:cNvSpPr/>
            <p:nvPr/>
          </p:nvSpPr>
          <p:spPr>
            <a:xfrm>
              <a:off x="2138736" y="1915143"/>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
            <p:cNvSpPr/>
            <p:nvPr/>
          </p:nvSpPr>
          <p:spPr>
            <a:xfrm>
              <a:off x="2202987"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
            <p:cNvSpPr/>
            <p:nvPr/>
          </p:nvSpPr>
          <p:spPr>
            <a:xfrm>
              <a:off x="2074931" y="185133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
            <p:cNvSpPr/>
            <p:nvPr/>
          </p:nvSpPr>
          <p:spPr>
            <a:xfrm>
              <a:off x="175501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
            <p:cNvSpPr/>
            <p:nvPr/>
          </p:nvSpPr>
          <p:spPr>
            <a:xfrm>
              <a:off x="1882658" y="-5903"/>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
            <p:cNvSpPr/>
            <p:nvPr/>
          </p:nvSpPr>
          <p:spPr>
            <a:xfrm>
              <a:off x="1946463"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
            <p:cNvSpPr/>
            <p:nvPr/>
          </p:nvSpPr>
          <p:spPr>
            <a:xfrm>
              <a:off x="181885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
            <p:cNvSpPr/>
            <p:nvPr/>
          </p:nvSpPr>
          <p:spPr>
            <a:xfrm>
              <a:off x="175501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
            <p:cNvSpPr/>
            <p:nvPr/>
          </p:nvSpPr>
          <p:spPr>
            <a:xfrm>
              <a:off x="1882658" y="250174"/>
              <a:ext cx="38894" cy="38894"/>
            </a:xfrm>
            <a:custGeom>
              <a:avLst/>
              <a:gdLst/>
              <a:ahLst/>
              <a:cxnLst/>
              <a:rect l="l" t="t" r="r" b="b"/>
              <a:pathLst>
                <a:path w="1132" h="1132" extrusionOk="0">
                  <a:moveTo>
                    <a:pt x="572" y="0"/>
                  </a:moveTo>
                  <a:cubicBezTo>
                    <a:pt x="251" y="0"/>
                    <a:pt x="0" y="250"/>
                    <a:pt x="0" y="560"/>
                  </a:cubicBezTo>
                  <a:cubicBezTo>
                    <a:pt x="0"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
            <p:cNvSpPr/>
            <p:nvPr/>
          </p:nvSpPr>
          <p:spPr>
            <a:xfrm>
              <a:off x="175501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
            <p:cNvSpPr/>
            <p:nvPr/>
          </p:nvSpPr>
          <p:spPr>
            <a:xfrm>
              <a:off x="1882658" y="121706"/>
              <a:ext cx="38894" cy="38894"/>
            </a:xfrm>
            <a:custGeom>
              <a:avLst/>
              <a:gdLst/>
              <a:ahLst/>
              <a:cxnLst/>
              <a:rect l="l" t="t" r="r" b="b"/>
              <a:pathLst>
                <a:path w="1132" h="1132" extrusionOk="0">
                  <a:moveTo>
                    <a:pt x="572" y="1"/>
                  </a:moveTo>
                  <a:cubicBezTo>
                    <a:pt x="251" y="1"/>
                    <a:pt x="0" y="251"/>
                    <a:pt x="0" y="572"/>
                  </a:cubicBezTo>
                  <a:cubicBezTo>
                    <a:pt x="0"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
            <p:cNvSpPr/>
            <p:nvPr/>
          </p:nvSpPr>
          <p:spPr>
            <a:xfrm>
              <a:off x="1946463" y="58314"/>
              <a:ext cx="38894" cy="38894"/>
            </a:xfrm>
            <a:custGeom>
              <a:avLst/>
              <a:gdLst/>
              <a:ahLst/>
              <a:cxnLst/>
              <a:rect l="l" t="t" r="r" b="b"/>
              <a:pathLst>
                <a:path w="1132" h="1132" extrusionOk="0">
                  <a:moveTo>
                    <a:pt x="572" y="0"/>
                  </a:moveTo>
                  <a:cubicBezTo>
                    <a:pt x="263" y="0"/>
                    <a:pt x="1" y="250"/>
                    <a:pt x="1" y="572"/>
                  </a:cubicBezTo>
                  <a:cubicBezTo>
                    <a:pt x="25"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
            <p:cNvSpPr/>
            <p:nvPr/>
          </p:nvSpPr>
          <p:spPr>
            <a:xfrm>
              <a:off x="181885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
            <p:cNvSpPr/>
            <p:nvPr/>
          </p:nvSpPr>
          <p:spPr>
            <a:xfrm>
              <a:off x="1946463" y="442447"/>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
            <p:cNvSpPr/>
            <p:nvPr/>
          </p:nvSpPr>
          <p:spPr>
            <a:xfrm>
              <a:off x="181885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
            <p:cNvSpPr/>
            <p:nvPr/>
          </p:nvSpPr>
          <p:spPr>
            <a:xfrm>
              <a:off x="175501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
            <p:cNvSpPr/>
            <p:nvPr/>
          </p:nvSpPr>
          <p:spPr>
            <a:xfrm>
              <a:off x="1882658" y="506252"/>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
            <p:cNvSpPr/>
            <p:nvPr/>
          </p:nvSpPr>
          <p:spPr>
            <a:xfrm>
              <a:off x="175501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
            <p:cNvSpPr/>
            <p:nvPr/>
          </p:nvSpPr>
          <p:spPr>
            <a:xfrm>
              <a:off x="1882658" y="377818"/>
              <a:ext cx="38894" cy="38894"/>
            </a:xfrm>
            <a:custGeom>
              <a:avLst/>
              <a:gdLst/>
              <a:ahLst/>
              <a:cxnLst/>
              <a:rect l="l" t="t" r="r" b="b"/>
              <a:pathLst>
                <a:path w="1132" h="1132" extrusionOk="0">
                  <a:moveTo>
                    <a:pt x="572" y="0"/>
                  </a:moveTo>
                  <a:cubicBezTo>
                    <a:pt x="251" y="0"/>
                    <a:pt x="0" y="262"/>
                    <a:pt x="0" y="572"/>
                  </a:cubicBezTo>
                  <a:cubicBezTo>
                    <a:pt x="0"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
            <p:cNvSpPr/>
            <p:nvPr/>
          </p:nvSpPr>
          <p:spPr>
            <a:xfrm>
              <a:off x="1946463" y="31397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
            <p:cNvSpPr/>
            <p:nvPr/>
          </p:nvSpPr>
          <p:spPr>
            <a:xfrm>
              <a:off x="181885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
            <p:cNvSpPr/>
            <p:nvPr/>
          </p:nvSpPr>
          <p:spPr>
            <a:xfrm>
              <a:off x="1946463" y="698525"/>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
            <p:cNvSpPr/>
            <p:nvPr/>
          </p:nvSpPr>
          <p:spPr>
            <a:xfrm>
              <a:off x="181885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
            <p:cNvSpPr/>
            <p:nvPr/>
          </p:nvSpPr>
          <p:spPr>
            <a:xfrm>
              <a:off x="175501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
            <p:cNvSpPr/>
            <p:nvPr/>
          </p:nvSpPr>
          <p:spPr>
            <a:xfrm>
              <a:off x="1882658" y="762330"/>
              <a:ext cx="38894" cy="38929"/>
            </a:xfrm>
            <a:custGeom>
              <a:avLst/>
              <a:gdLst/>
              <a:ahLst/>
              <a:cxnLst/>
              <a:rect l="l" t="t" r="r" b="b"/>
              <a:pathLst>
                <a:path w="1132" h="1133" extrusionOk="0">
                  <a:moveTo>
                    <a:pt x="572" y="1"/>
                  </a:moveTo>
                  <a:cubicBezTo>
                    <a:pt x="251" y="1"/>
                    <a:pt x="0" y="263"/>
                    <a:pt x="0" y="572"/>
                  </a:cubicBezTo>
                  <a:cubicBezTo>
                    <a:pt x="0"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
            <p:cNvSpPr/>
            <p:nvPr/>
          </p:nvSpPr>
          <p:spPr>
            <a:xfrm>
              <a:off x="175501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
            <p:cNvSpPr/>
            <p:nvPr/>
          </p:nvSpPr>
          <p:spPr>
            <a:xfrm>
              <a:off x="1882658" y="634308"/>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
            <p:cNvSpPr/>
            <p:nvPr/>
          </p:nvSpPr>
          <p:spPr>
            <a:xfrm>
              <a:off x="1946463" y="570091"/>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
            <p:cNvSpPr/>
            <p:nvPr/>
          </p:nvSpPr>
          <p:spPr>
            <a:xfrm>
              <a:off x="181885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
            <p:cNvSpPr/>
            <p:nvPr/>
          </p:nvSpPr>
          <p:spPr>
            <a:xfrm>
              <a:off x="1946463" y="954603"/>
              <a:ext cx="38894" cy="38894"/>
            </a:xfrm>
            <a:custGeom>
              <a:avLst/>
              <a:gdLst/>
              <a:ahLst/>
              <a:cxnLst/>
              <a:rect l="l" t="t" r="r" b="b"/>
              <a:pathLst>
                <a:path w="1132" h="1132"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
            <p:cNvSpPr/>
            <p:nvPr/>
          </p:nvSpPr>
          <p:spPr>
            <a:xfrm>
              <a:off x="181885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
            <p:cNvSpPr/>
            <p:nvPr/>
          </p:nvSpPr>
          <p:spPr>
            <a:xfrm>
              <a:off x="175501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
            <p:cNvSpPr/>
            <p:nvPr/>
          </p:nvSpPr>
          <p:spPr>
            <a:xfrm>
              <a:off x="1882658" y="1018854"/>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
            <p:cNvSpPr/>
            <p:nvPr/>
          </p:nvSpPr>
          <p:spPr>
            <a:xfrm>
              <a:off x="175501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
            <p:cNvSpPr/>
            <p:nvPr/>
          </p:nvSpPr>
          <p:spPr>
            <a:xfrm>
              <a:off x="1882658" y="890386"/>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
            <p:cNvSpPr/>
            <p:nvPr/>
          </p:nvSpPr>
          <p:spPr>
            <a:xfrm>
              <a:off x="1946463"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
            <p:cNvSpPr/>
            <p:nvPr/>
          </p:nvSpPr>
          <p:spPr>
            <a:xfrm>
              <a:off x="181885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
            <p:cNvSpPr/>
            <p:nvPr/>
          </p:nvSpPr>
          <p:spPr>
            <a:xfrm>
              <a:off x="1946463" y="1210302"/>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
            <p:cNvSpPr/>
            <p:nvPr/>
          </p:nvSpPr>
          <p:spPr>
            <a:xfrm>
              <a:off x="181885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
            <p:cNvSpPr/>
            <p:nvPr/>
          </p:nvSpPr>
          <p:spPr>
            <a:xfrm>
              <a:off x="175501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
            <p:cNvSpPr/>
            <p:nvPr/>
          </p:nvSpPr>
          <p:spPr>
            <a:xfrm>
              <a:off x="1882658" y="1274519"/>
              <a:ext cx="38894" cy="38894"/>
            </a:xfrm>
            <a:custGeom>
              <a:avLst/>
              <a:gdLst/>
              <a:ahLst/>
              <a:cxnLst/>
              <a:rect l="l" t="t" r="r" b="b"/>
              <a:pathLst>
                <a:path w="1132" h="1132" extrusionOk="0">
                  <a:moveTo>
                    <a:pt x="572" y="1"/>
                  </a:moveTo>
                  <a:cubicBezTo>
                    <a:pt x="251" y="1"/>
                    <a:pt x="0" y="251"/>
                    <a:pt x="0" y="560"/>
                  </a:cubicBezTo>
                  <a:cubicBezTo>
                    <a:pt x="0"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
            <p:cNvSpPr/>
            <p:nvPr/>
          </p:nvSpPr>
          <p:spPr>
            <a:xfrm>
              <a:off x="175501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
            <p:cNvSpPr/>
            <p:nvPr/>
          </p:nvSpPr>
          <p:spPr>
            <a:xfrm>
              <a:off x="1882658" y="1146463"/>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
            <p:cNvSpPr/>
            <p:nvPr/>
          </p:nvSpPr>
          <p:spPr>
            <a:xfrm>
              <a:off x="1946463"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
            <p:cNvSpPr/>
            <p:nvPr/>
          </p:nvSpPr>
          <p:spPr>
            <a:xfrm>
              <a:off x="181885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
            <p:cNvSpPr/>
            <p:nvPr/>
          </p:nvSpPr>
          <p:spPr>
            <a:xfrm>
              <a:off x="1946463" y="1466792"/>
              <a:ext cx="38894" cy="38894"/>
            </a:xfrm>
            <a:custGeom>
              <a:avLst/>
              <a:gdLst/>
              <a:ahLst/>
              <a:cxnLst/>
              <a:rect l="l" t="t" r="r" b="b"/>
              <a:pathLst>
                <a:path w="1132" h="1132" extrusionOk="0">
                  <a:moveTo>
                    <a:pt x="572" y="0"/>
                  </a:moveTo>
                  <a:cubicBezTo>
                    <a:pt x="263" y="0"/>
                    <a:pt x="1" y="250"/>
                    <a:pt x="1" y="560"/>
                  </a:cubicBezTo>
                  <a:cubicBezTo>
                    <a:pt x="25"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
            <p:cNvSpPr/>
            <p:nvPr/>
          </p:nvSpPr>
          <p:spPr>
            <a:xfrm>
              <a:off x="181885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
            <p:cNvSpPr/>
            <p:nvPr/>
          </p:nvSpPr>
          <p:spPr>
            <a:xfrm>
              <a:off x="175501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
            <p:cNvSpPr/>
            <p:nvPr/>
          </p:nvSpPr>
          <p:spPr>
            <a:xfrm>
              <a:off x="1882658" y="153100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
            <p:cNvSpPr/>
            <p:nvPr/>
          </p:nvSpPr>
          <p:spPr>
            <a:xfrm>
              <a:off x="175501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
            <p:cNvSpPr/>
            <p:nvPr/>
          </p:nvSpPr>
          <p:spPr>
            <a:xfrm>
              <a:off x="1882658" y="1402575"/>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
            <p:cNvSpPr/>
            <p:nvPr/>
          </p:nvSpPr>
          <p:spPr>
            <a:xfrm>
              <a:off x="1946463" y="1338736"/>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
            <p:cNvSpPr/>
            <p:nvPr/>
          </p:nvSpPr>
          <p:spPr>
            <a:xfrm>
              <a:off x="181885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
            <p:cNvSpPr/>
            <p:nvPr/>
          </p:nvSpPr>
          <p:spPr>
            <a:xfrm>
              <a:off x="1946463" y="1722870"/>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
            <p:cNvSpPr/>
            <p:nvPr/>
          </p:nvSpPr>
          <p:spPr>
            <a:xfrm>
              <a:off x="181885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
            <p:cNvSpPr/>
            <p:nvPr/>
          </p:nvSpPr>
          <p:spPr>
            <a:xfrm>
              <a:off x="175501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
            <p:cNvSpPr/>
            <p:nvPr/>
          </p:nvSpPr>
          <p:spPr>
            <a:xfrm>
              <a:off x="1882658" y="1787121"/>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
            <p:cNvSpPr/>
            <p:nvPr/>
          </p:nvSpPr>
          <p:spPr>
            <a:xfrm>
              <a:off x="175501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
            <p:cNvSpPr/>
            <p:nvPr/>
          </p:nvSpPr>
          <p:spPr>
            <a:xfrm>
              <a:off x="1882658" y="1659065"/>
              <a:ext cx="38894" cy="38894"/>
            </a:xfrm>
            <a:custGeom>
              <a:avLst/>
              <a:gdLst/>
              <a:ahLst/>
              <a:cxnLst/>
              <a:rect l="l" t="t" r="r" b="b"/>
              <a:pathLst>
                <a:path w="1132" h="1132" extrusionOk="0">
                  <a:moveTo>
                    <a:pt x="572" y="0"/>
                  </a:moveTo>
                  <a:cubicBezTo>
                    <a:pt x="251" y="0"/>
                    <a:pt x="0" y="250"/>
                    <a:pt x="0" y="560"/>
                  </a:cubicBezTo>
                  <a:cubicBezTo>
                    <a:pt x="0"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
            <p:cNvSpPr/>
            <p:nvPr/>
          </p:nvSpPr>
          <p:spPr>
            <a:xfrm>
              <a:off x="1946463" y="1594848"/>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
            <p:cNvSpPr/>
            <p:nvPr/>
          </p:nvSpPr>
          <p:spPr>
            <a:xfrm>
              <a:off x="181885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
            <p:cNvSpPr/>
            <p:nvPr/>
          </p:nvSpPr>
          <p:spPr>
            <a:xfrm>
              <a:off x="1946463"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
            <p:cNvSpPr/>
            <p:nvPr/>
          </p:nvSpPr>
          <p:spPr>
            <a:xfrm>
              <a:off x="181885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
            <p:cNvSpPr/>
            <p:nvPr/>
          </p:nvSpPr>
          <p:spPr>
            <a:xfrm>
              <a:off x="175501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
            <p:cNvSpPr/>
            <p:nvPr/>
          </p:nvSpPr>
          <p:spPr>
            <a:xfrm>
              <a:off x="1882658" y="2043611"/>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
            <p:cNvSpPr/>
            <p:nvPr/>
          </p:nvSpPr>
          <p:spPr>
            <a:xfrm>
              <a:off x="175501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
            <p:cNvSpPr/>
            <p:nvPr/>
          </p:nvSpPr>
          <p:spPr>
            <a:xfrm>
              <a:off x="1882658" y="1915143"/>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
            <p:cNvSpPr/>
            <p:nvPr/>
          </p:nvSpPr>
          <p:spPr>
            <a:xfrm>
              <a:off x="1946463"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
            <p:cNvSpPr/>
            <p:nvPr/>
          </p:nvSpPr>
          <p:spPr>
            <a:xfrm>
              <a:off x="181885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
            <p:cNvSpPr/>
            <p:nvPr/>
          </p:nvSpPr>
          <p:spPr>
            <a:xfrm>
              <a:off x="1498113" y="-5903"/>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
            <p:cNvSpPr/>
            <p:nvPr/>
          </p:nvSpPr>
          <p:spPr>
            <a:xfrm>
              <a:off x="1626581"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
            <p:cNvSpPr/>
            <p:nvPr/>
          </p:nvSpPr>
          <p:spPr>
            <a:xfrm>
              <a:off x="1690385"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
            <p:cNvSpPr/>
            <p:nvPr/>
          </p:nvSpPr>
          <p:spPr>
            <a:xfrm>
              <a:off x="1562742" y="186335"/>
              <a:ext cx="38482" cy="38929"/>
            </a:xfrm>
            <a:custGeom>
              <a:avLst/>
              <a:gdLst/>
              <a:ahLst/>
              <a:cxnLst/>
              <a:rect l="l" t="t" r="r" b="b"/>
              <a:pathLst>
                <a:path w="1120" h="1133" extrusionOk="0">
                  <a:moveTo>
                    <a:pt x="560" y="1"/>
                  </a:moveTo>
                  <a:cubicBezTo>
                    <a:pt x="251" y="1"/>
                    <a:pt x="1" y="251"/>
                    <a:pt x="1" y="561"/>
                  </a:cubicBezTo>
                  <a:cubicBezTo>
                    <a:pt x="1" y="870"/>
                    <a:pt x="251" y="1132"/>
                    <a:pt x="560" y="1132"/>
                  </a:cubicBezTo>
                  <a:cubicBezTo>
                    <a:pt x="870" y="1132"/>
                    <a:pt x="1120" y="870"/>
                    <a:pt x="1120" y="561"/>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
            <p:cNvSpPr/>
            <p:nvPr/>
          </p:nvSpPr>
          <p:spPr>
            <a:xfrm>
              <a:off x="1498113" y="250174"/>
              <a:ext cx="38894" cy="38894"/>
            </a:xfrm>
            <a:custGeom>
              <a:avLst/>
              <a:gdLst/>
              <a:ahLst/>
              <a:cxnLst/>
              <a:rect l="l" t="t" r="r" b="b"/>
              <a:pathLst>
                <a:path w="1132" h="1132" extrusionOk="0">
                  <a:moveTo>
                    <a:pt x="572" y="0"/>
                  </a:moveTo>
                  <a:cubicBezTo>
                    <a:pt x="251" y="0"/>
                    <a:pt x="1" y="250"/>
                    <a:pt x="1" y="560"/>
                  </a:cubicBezTo>
                  <a:cubicBezTo>
                    <a:pt x="13"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
            <p:cNvSpPr/>
            <p:nvPr/>
          </p:nvSpPr>
          <p:spPr>
            <a:xfrm>
              <a:off x="1626581" y="250174"/>
              <a:ext cx="38894" cy="38894"/>
            </a:xfrm>
            <a:custGeom>
              <a:avLst/>
              <a:gdLst/>
              <a:ahLst/>
              <a:cxnLst/>
              <a:rect l="l" t="t" r="r" b="b"/>
              <a:pathLst>
                <a:path w="1132" h="1132" extrusionOk="0">
                  <a:moveTo>
                    <a:pt x="560" y="0"/>
                  </a:moveTo>
                  <a:cubicBezTo>
                    <a:pt x="250" y="0"/>
                    <a:pt x="0" y="250"/>
                    <a:pt x="0" y="560"/>
                  </a:cubicBezTo>
                  <a:cubicBezTo>
                    <a:pt x="0"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
            <p:cNvSpPr/>
            <p:nvPr/>
          </p:nvSpPr>
          <p:spPr>
            <a:xfrm>
              <a:off x="1498113" y="121706"/>
              <a:ext cx="38894" cy="38894"/>
            </a:xfrm>
            <a:custGeom>
              <a:avLst/>
              <a:gdLst/>
              <a:ahLst/>
              <a:cxnLst/>
              <a:rect l="l" t="t" r="r" b="b"/>
              <a:pathLst>
                <a:path w="1132" h="1132" extrusionOk="0">
                  <a:moveTo>
                    <a:pt x="572" y="1"/>
                  </a:moveTo>
                  <a:cubicBezTo>
                    <a:pt x="251" y="1"/>
                    <a:pt x="1" y="251"/>
                    <a:pt x="1" y="572"/>
                  </a:cubicBezTo>
                  <a:cubicBezTo>
                    <a:pt x="13"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
            <p:cNvSpPr/>
            <p:nvPr/>
          </p:nvSpPr>
          <p:spPr>
            <a:xfrm>
              <a:off x="1626581" y="121706"/>
              <a:ext cx="38894" cy="38894"/>
            </a:xfrm>
            <a:custGeom>
              <a:avLst/>
              <a:gdLst/>
              <a:ahLst/>
              <a:cxnLst/>
              <a:rect l="l" t="t" r="r" b="b"/>
              <a:pathLst>
                <a:path w="1132" h="1132" extrusionOk="0">
                  <a:moveTo>
                    <a:pt x="560" y="1"/>
                  </a:moveTo>
                  <a:cubicBezTo>
                    <a:pt x="250" y="1"/>
                    <a:pt x="0" y="251"/>
                    <a:pt x="0" y="572"/>
                  </a:cubicBezTo>
                  <a:cubicBezTo>
                    <a:pt x="0"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
            <p:cNvSpPr/>
            <p:nvPr/>
          </p:nvSpPr>
          <p:spPr>
            <a:xfrm>
              <a:off x="1690385" y="58314"/>
              <a:ext cx="38894" cy="38894"/>
            </a:xfrm>
            <a:custGeom>
              <a:avLst/>
              <a:gdLst/>
              <a:ahLst/>
              <a:cxnLst/>
              <a:rect l="l" t="t" r="r" b="b"/>
              <a:pathLst>
                <a:path w="1132" h="1132" extrusionOk="0">
                  <a:moveTo>
                    <a:pt x="572" y="0"/>
                  </a:moveTo>
                  <a:cubicBezTo>
                    <a:pt x="251" y="0"/>
                    <a:pt x="1" y="250"/>
                    <a:pt x="1" y="572"/>
                  </a:cubicBezTo>
                  <a:cubicBezTo>
                    <a:pt x="12"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
            <p:cNvSpPr/>
            <p:nvPr/>
          </p:nvSpPr>
          <p:spPr>
            <a:xfrm>
              <a:off x="1562742" y="58314"/>
              <a:ext cx="38482" cy="38894"/>
            </a:xfrm>
            <a:custGeom>
              <a:avLst/>
              <a:gdLst/>
              <a:ahLst/>
              <a:cxnLst/>
              <a:rect l="l" t="t" r="r" b="b"/>
              <a:pathLst>
                <a:path w="1120" h="1132" extrusionOk="0">
                  <a:moveTo>
                    <a:pt x="560" y="0"/>
                  </a:moveTo>
                  <a:cubicBezTo>
                    <a:pt x="251" y="0"/>
                    <a:pt x="1" y="250"/>
                    <a:pt x="1" y="572"/>
                  </a:cubicBezTo>
                  <a:cubicBezTo>
                    <a:pt x="1" y="881"/>
                    <a:pt x="251" y="1131"/>
                    <a:pt x="560" y="1131"/>
                  </a:cubicBezTo>
                  <a:cubicBezTo>
                    <a:pt x="870" y="1131"/>
                    <a:pt x="1120" y="881"/>
                    <a:pt x="1120" y="572"/>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
            <p:cNvSpPr/>
            <p:nvPr/>
          </p:nvSpPr>
          <p:spPr>
            <a:xfrm>
              <a:off x="1690385" y="442447"/>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
            <p:cNvSpPr/>
            <p:nvPr/>
          </p:nvSpPr>
          <p:spPr>
            <a:xfrm>
              <a:off x="1562742" y="442447"/>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
            <p:cNvSpPr/>
            <p:nvPr/>
          </p:nvSpPr>
          <p:spPr>
            <a:xfrm>
              <a:off x="1498113" y="506252"/>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
            <p:cNvSpPr/>
            <p:nvPr/>
          </p:nvSpPr>
          <p:spPr>
            <a:xfrm>
              <a:off x="1626581" y="506252"/>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
            <p:cNvSpPr/>
            <p:nvPr/>
          </p:nvSpPr>
          <p:spPr>
            <a:xfrm>
              <a:off x="1498113" y="377818"/>
              <a:ext cx="38894" cy="38894"/>
            </a:xfrm>
            <a:custGeom>
              <a:avLst/>
              <a:gdLst/>
              <a:ahLst/>
              <a:cxnLst/>
              <a:rect l="l" t="t" r="r" b="b"/>
              <a:pathLst>
                <a:path w="1132" h="1132" extrusionOk="0">
                  <a:moveTo>
                    <a:pt x="572" y="0"/>
                  </a:moveTo>
                  <a:cubicBezTo>
                    <a:pt x="251" y="0"/>
                    <a:pt x="1" y="262"/>
                    <a:pt x="1" y="572"/>
                  </a:cubicBezTo>
                  <a:cubicBezTo>
                    <a:pt x="13"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
            <p:cNvSpPr/>
            <p:nvPr/>
          </p:nvSpPr>
          <p:spPr>
            <a:xfrm>
              <a:off x="1626581" y="377818"/>
              <a:ext cx="38894" cy="38894"/>
            </a:xfrm>
            <a:custGeom>
              <a:avLst/>
              <a:gdLst/>
              <a:ahLst/>
              <a:cxnLst/>
              <a:rect l="l" t="t" r="r" b="b"/>
              <a:pathLst>
                <a:path w="1132" h="1132" extrusionOk="0">
                  <a:moveTo>
                    <a:pt x="560" y="0"/>
                  </a:moveTo>
                  <a:cubicBezTo>
                    <a:pt x="250" y="0"/>
                    <a:pt x="0" y="262"/>
                    <a:pt x="0" y="572"/>
                  </a:cubicBezTo>
                  <a:cubicBezTo>
                    <a:pt x="0"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
            <p:cNvSpPr/>
            <p:nvPr/>
          </p:nvSpPr>
          <p:spPr>
            <a:xfrm>
              <a:off x="1690385"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
            <p:cNvSpPr/>
            <p:nvPr/>
          </p:nvSpPr>
          <p:spPr>
            <a:xfrm>
              <a:off x="1562742" y="314391"/>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
            <p:cNvSpPr/>
            <p:nvPr/>
          </p:nvSpPr>
          <p:spPr>
            <a:xfrm>
              <a:off x="1690385" y="698525"/>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
            <p:cNvSpPr/>
            <p:nvPr/>
          </p:nvSpPr>
          <p:spPr>
            <a:xfrm>
              <a:off x="1562742" y="698525"/>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
            <p:cNvSpPr/>
            <p:nvPr/>
          </p:nvSpPr>
          <p:spPr>
            <a:xfrm>
              <a:off x="1498113" y="762330"/>
              <a:ext cx="38894" cy="38929"/>
            </a:xfrm>
            <a:custGeom>
              <a:avLst/>
              <a:gdLst/>
              <a:ahLst/>
              <a:cxnLst/>
              <a:rect l="l" t="t" r="r" b="b"/>
              <a:pathLst>
                <a:path w="1132" h="1133" extrusionOk="0">
                  <a:moveTo>
                    <a:pt x="572" y="1"/>
                  </a:moveTo>
                  <a:cubicBezTo>
                    <a:pt x="251" y="1"/>
                    <a:pt x="1" y="263"/>
                    <a:pt x="1" y="572"/>
                  </a:cubicBezTo>
                  <a:cubicBezTo>
                    <a:pt x="13"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
            <p:cNvSpPr/>
            <p:nvPr/>
          </p:nvSpPr>
          <p:spPr>
            <a:xfrm>
              <a:off x="1626581" y="762330"/>
              <a:ext cx="38894" cy="38929"/>
            </a:xfrm>
            <a:custGeom>
              <a:avLst/>
              <a:gdLst/>
              <a:ahLst/>
              <a:cxnLst/>
              <a:rect l="l" t="t" r="r" b="b"/>
              <a:pathLst>
                <a:path w="1132" h="1133" extrusionOk="0">
                  <a:moveTo>
                    <a:pt x="560" y="1"/>
                  </a:moveTo>
                  <a:cubicBezTo>
                    <a:pt x="250" y="1"/>
                    <a:pt x="0" y="263"/>
                    <a:pt x="0" y="572"/>
                  </a:cubicBezTo>
                  <a:cubicBezTo>
                    <a:pt x="0"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
            <p:cNvSpPr/>
            <p:nvPr/>
          </p:nvSpPr>
          <p:spPr>
            <a:xfrm>
              <a:off x="1498113" y="634308"/>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
            <p:cNvSpPr/>
            <p:nvPr/>
          </p:nvSpPr>
          <p:spPr>
            <a:xfrm>
              <a:off x="1626581"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
            <p:cNvSpPr/>
            <p:nvPr/>
          </p:nvSpPr>
          <p:spPr>
            <a:xfrm>
              <a:off x="1690385" y="570091"/>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
            <p:cNvSpPr/>
            <p:nvPr/>
          </p:nvSpPr>
          <p:spPr>
            <a:xfrm>
              <a:off x="1562742" y="570881"/>
              <a:ext cx="38482" cy="38482"/>
            </a:xfrm>
            <a:custGeom>
              <a:avLst/>
              <a:gdLst/>
              <a:ahLst/>
              <a:cxnLst/>
              <a:rect l="l" t="t" r="r" b="b"/>
              <a:pathLst>
                <a:path w="1120" h="1120" extrusionOk="0">
                  <a:moveTo>
                    <a:pt x="560" y="1"/>
                  </a:moveTo>
                  <a:cubicBezTo>
                    <a:pt x="251" y="1"/>
                    <a:pt x="1" y="251"/>
                    <a:pt x="1" y="560"/>
                  </a:cubicBezTo>
                  <a:cubicBezTo>
                    <a:pt x="1" y="870"/>
                    <a:pt x="251" y="1120"/>
                    <a:pt x="560" y="1120"/>
                  </a:cubicBezTo>
                  <a:cubicBezTo>
                    <a:pt x="870" y="1120"/>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
            <p:cNvSpPr/>
            <p:nvPr/>
          </p:nvSpPr>
          <p:spPr>
            <a:xfrm>
              <a:off x="1690385" y="954603"/>
              <a:ext cx="38894" cy="38894"/>
            </a:xfrm>
            <a:custGeom>
              <a:avLst/>
              <a:gdLst/>
              <a:ahLst/>
              <a:cxnLst/>
              <a:rect l="l" t="t" r="r" b="b"/>
              <a:pathLst>
                <a:path w="1132" h="1132"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
            <p:cNvSpPr/>
            <p:nvPr/>
          </p:nvSpPr>
          <p:spPr>
            <a:xfrm>
              <a:off x="1562742" y="954603"/>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
            <p:cNvSpPr/>
            <p:nvPr/>
          </p:nvSpPr>
          <p:spPr>
            <a:xfrm>
              <a:off x="1498113" y="1018854"/>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
            <p:cNvSpPr/>
            <p:nvPr/>
          </p:nvSpPr>
          <p:spPr>
            <a:xfrm>
              <a:off x="1626581" y="1018854"/>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
            <p:cNvSpPr/>
            <p:nvPr/>
          </p:nvSpPr>
          <p:spPr>
            <a:xfrm>
              <a:off x="1498113" y="890386"/>
              <a:ext cx="38894" cy="38894"/>
            </a:xfrm>
            <a:custGeom>
              <a:avLst/>
              <a:gdLst/>
              <a:ahLst/>
              <a:cxnLst/>
              <a:rect l="l" t="t" r="r" b="b"/>
              <a:pathLst>
                <a:path w="1132" h="1132" extrusionOk="0">
                  <a:moveTo>
                    <a:pt x="572" y="1"/>
                  </a:moveTo>
                  <a:cubicBezTo>
                    <a:pt x="251" y="1"/>
                    <a:pt x="1" y="251"/>
                    <a:pt x="1" y="560"/>
                  </a:cubicBezTo>
                  <a:cubicBezTo>
                    <a:pt x="1"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
            <p:cNvSpPr/>
            <p:nvPr/>
          </p:nvSpPr>
          <p:spPr>
            <a:xfrm>
              <a:off x="1626581"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
            <p:cNvSpPr/>
            <p:nvPr/>
          </p:nvSpPr>
          <p:spPr>
            <a:xfrm>
              <a:off x="1690385"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
            <p:cNvSpPr/>
            <p:nvPr/>
          </p:nvSpPr>
          <p:spPr>
            <a:xfrm>
              <a:off x="1562742" y="826993"/>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
            <p:cNvSpPr/>
            <p:nvPr/>
          </p:nvSpPr>
          <p:spPr>
            <a:xfrm>
              <a:off x="1690385" y="1210302"/>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
            <p:cNvSpPr/>
            <p:nvPr/>
          </p:nvSpPr>
          <p:spPr>
            <a:xfrm>
              <a:off x="1562742" y="1210714"/>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
            <p:cNvSpPr/>
            <p:nvPr/>
          </p:nvSpPr>
          <p:spPr>
            <a:xfrm>
              <a:off x="1498113" y="1274519"/>
              <a:ext cx="38894" cy="38894"/>
            </a:xfrm>
            <a:custGeom>
              <a:avLst/>
              <a:gdLst/>
              <a:ahLst/>
              <a:cxnLst/>
              <a:rect l="l" t="t" r="r" b="b"/>
              <a:pathLst>
                <a:path w="1132" h="1132" extrusionOk="0">
                  <a:moveTo>
                    <a:pt x="572" y="1"/>
                  </a:moveTo>
                  <a:cubicBezTo>
                    <a:pt x="251" y="1"/>
                    <a:pt x="1" y="251"/>
                    <a:pt x="1" y="560"/>
                  </a:cubicBezTo>
                  <a:cubicBezTo>
                    <a:pt x="13"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
            <p:cNvSpPr/>
            <p:nvPr/>
          </p:nvSpPr>
          <p:spPr>
            <a:xfrm>
              <a:off x="1626581" y="1274519"/>
              <a:ext cx="38894" cy="38894"/>
            </a:xfrm>
            <a:custGeom>
              <a:avLst/>
              <a:gdLst/>
              <a:ahLst/>
              <a:cxnLst/>
              <a:rect l="l" t="t" r="r" b="b"/>
              <a:pathLst>
                <a:path w="1132" h="1132" extrusionOk="0">
                  <a:moveTo>
                    <a:pt x="560" y="1"/>
                  </a:moveTo>
                  <a:cubicBezTo>
                    <a:pt x="250" y="1"/>
                    <a:pt x="0" y="251"/>
                    <a:pt x="0" y="560"/>
                  </a:cubicBezTo>
                  <a:cubicBezTo>
                    <a:pt x="0"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
            <p:cNvSpPr/>
            <p:nvPr/>
          </p:nvSpPr>
          <p:spPr>
            <a:xfrm>
              <a:off x="1498113" y="1146463"/>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
            <p:cNvSpPr/>
            <p:nvPr/>
          </p:nvSpPr>
          <p:spPr>
            <a:xfrm>
              <a:off x="1626581" y="1146463"/>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
            <p:cNvSpPr/>
            <p:nvPr/>
          </p:nvSpPr>
          <p:spPr>
            <a:xfrm>
              <a:off x="1690385"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
            <p:cNvSpPr/>
            <p:nvPr/>
          </p:nvSpPr>
          <p:spPr>
            <a:xfrm>
              <a:off x="1562742" y="1082659"/>
              <a:ext cx="38482" cy="38894"/>
            </a:xfrm>
            <a:custGeom>
              <a:avLst/>
              <a:gdLst/>
              <a:ahLst/>
              <a:cxnLst/>
              <a:rect l="l" t="t" r="r" b="b"/>
              <a:pathLst>
                <a:path w="1120" h="1132" extrusionOk="0">
                  <a:moveTo>
                    <a:pt x="560" y="1"/>
                  </a:moveTo>
                  <a:cubicBezTo>
                    <a:pt x="251" y="1"/>
                    <a:pt x="1" y="251"/>
                    <a:pt x="1" y="560"/>
                  </a:cubicBezTo>
                  <a:cubicBezTo>
                    <a:pt x="1" y="870"/>
                    <a:pt x="251" y="1132"/>
                    <a:pt x="560" y="1132"/>
                  </a:cubicBezTo>
                  <a:cubicBezTo>
                    <a:pt x="870" y="1132"/>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
            <p:cNvSpPr/>
            <p:nvPr/>
          </p:nvSpPr>
          <p:spPr>
            <a:xfrm>
              <a:off x="1690385" y="1466792"/>
              <a:ext cx="38894" cy="38894"/>
            </a:xfrm>
            <a:custGeom>
              <a:avLst/>
              <a:gdLst/>
              <a:ahLst/>
              <a:cxnLst/>
              <a:rect l="l" t="t" r="r" b="b"/>
              <a:pathLst>
                <a:path w="1132" h="1132" extrusionOk="0">
                  <a:moveTo>
                    <a:pt x="572" y="0"/>
                  </a:moveTo>
                  <a:cubicBezTo>
                    <a:pt x="251" y="0"/>
                    <a:pt x="1" y="250"/>
                    <a:pt x="1" y="560"/>
                  </a:cubicBezTo>
                  <a:cubicBezTo>
                    <a:pt x="12"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
            <p:cNvSpPr/>
            <p:nvPr/>
          </p:nvSpPr>
          <p:spPr>
            <a:xfrm>
              <a:off x="1562742" y="1467204"/>
              <a:ext cx="38482" cy="38894"/>
            </a:xfrm>
            <a:custGeom>
              <a:avLst/>
              <a:gdLst/>
              <a:ahLst/>
              <a:cxnLst/>
              <a:rect l="l" t="t" r="r" b="b"/>
              <a:pathLst>
                <a:path w="1120" h="1132" extrusionOk="0">
                  <a:moveTo>
                    <a:pt x="560" y="0"/>
                  </a:moveTo>
                  <a:cubicBezTo>
                    <a:pt x="251" y="0"/>
                    <a:pt x="1" y="250"/>
                    <a:pt x="1" y="560"/>
                  </a:cubicBezTo>
                  <a:cubicBezTo>
                    <a:pt x="1" y="870"/>
                    <a:pt x="251" y="1131"/>
                    <a:pt x="560" y="1131"/>
                  </a:cubicBezTo>
                  <a:cubicBezTo>
                    <a:pt x="870" y="1131"/>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
            <p:cNvSpPr/>
            <p:nvPr/>
          </p:nvSpPr>
          <p:spPr>
            <a:xfrm>
              <a:off x="1498113" y="1531009"/>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
            <p:cNvSpPr/>
            <p:nvPr/>
          </p:nvSpPr>
          <p:spPr>
            <a:xfrm>
              <a:off x="1626581" y="153100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
            <p:cNvSpPr/>
            <p:nvPr/>
          </p:nvSpPr>
          <p:spPr>
            <a:xfrm>
              <a:off x="1498113" y="1402575"/>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
            <p:cNvSpPr/>
            <p:nvPr/>
          </p:nvSpPr>
          <p:spPr>
            <a:xfrm>
              <a:off x="1626581" y="1402575"/>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
            <p:cNvSpPr/>
            <p:nvPr/>
          </p:nvSpPr>
          <p:spPr>
            <a:xfrm>
              <a:off x="1690385"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
            <p:cNvSpPr/>
            <p:nvPr/>
          </p:nvSpPr>
          <p:spPr>
            <a:xfrm>
              <a:off x="1562742" y="1338736"/>
              <a:ext cx="38482" cy="38894"/>
            </a:xfrm>
            <a:custGeom>
              <a:avLst/>
              <a:gdLst/>
              <a:ahLst/>
              <a:cxnLst/>
              <a:rect l="l" t="t" r="r" b="b"/>
              <a:pathLst>
                <a:path w="1120" h="1132" extrusionOk="0">
                  <a:moveTo>
                    <a:pt x="560" y="1"/>
                  </a:moveTo>
                  <a:cubicBezTo>
                    <a:pt x="251" y="1"/>
                    <a:pt x="1" y="251"/>
                    <a:pt x="1" y="560"/>
                  </a:cubicBezTo>
                  <a:cubicBezTo>
                    <a:pt x="1" y="882"/>
                    <a:pt x="251" y="1132"/>
                    <a:pt x="560" y="1132"/>
                  </a:cubicBezTo>
                  <a:cubicBezTo>
                    <a:pt x="870" y="1132"/>
                    <a:pt x="1120" y="882"/>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
            <p:cNvSpPr/>
            <p:nvPr/>
          </p:nvSpPr>
          <p:spPr>
            <a:xfrm>
              <a:off x="1690385" y="1722870"/>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
            <p:cNvSpPr/>
            <p:nvPr/>
          </p:nvSpPr>
          <p:spPr>
            <a:xfrm>
              <a:off x="1562742" y="1723282"/>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
            <p:cNvSpPr/>
            <p:nvPr/>
          </p:nvSpPr>
          <p:spPr>
            <a:xfrm>
              <a:off x="1498113" y="1787121"/>
              <a:ext cx="38894" cy="38894"/>
            </a:xfrm>
            <a:custGeom>
              <a:avLst/>
              <a:gdLst/>
              <a:ahLst/>
              <a:cxnLst/>
              <a:rect l="l" t="t" r="r" b="b"/>
              <a:pathLst>
                <a:path w="1132" h="1132" extrusionOk="0">
                  <a:moveTo>
                    <a:pt x="572" y="0"/>
                  </a:moveTo>
                  <a:cubicBezTo>
                    <a:pt x="251" y="0"/>
                    <a:pt x="1" y="262"/>
                    <a:pt x="1" y="572"/>
                  </a:cubicBezTo>
                  <a:cubicBezTo>
                    <a:pt x="1"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
            <p:cNvSpPr/>
            <p:nvPr/>
          </p:nvSpPr>
          <p:spPr>
            <a:xfrm>
              <a:off x="1626581"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
            <p:cNvSpPr/>
            <p:nvPr/>
          </p:nvSpPr>
          <p:spPr>
            <a:xfrm>
              <a:off x="1498113" y="1659065"/>
              <a:ext cx="38894" cy="38894"/>
            </a:xfrm>
            <a:custGeom>
              <a:avLst/>
              <a:gdLst/>
              <a:ahLst/>
              <a:cxnLst/>
              <a:rect l="l" t="t" r="r" b="b"/>
              <a:pathLst>
                <a:path w="1132" h="1132" extrusionOk="0">
                  <a:moveTo>
                    <a:pt x="572" y="0"/>
                  </a:moveTo>
                  <a:cubicBezTo>
                    <a:pt x="251" y="0"/>
                    <a:pt x="1" y="250"/>
                    <a:pt x="1" y="560"/>
                  </a:cubicBezTo>
                  <a:cubicBezTo>
                    <a:pt x="13"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
            <p:cNvSpPr/>
            <p:nvPr/>
          </p:nvSpPr>
          <p:spPr>
            <a:xfrm>
              <a:off x="1626581" y="1659065"/>
              <a:ext cx="38894" cy="38894"/>
            </a:xfrm>
            <a:custGeom>
              <a:avLst/>
              <a:gdLst/>
              <a:ahLst/>
              <a:cxnLst/>
              <a:rect l="l" t="t" r="r" b="b"/>
              <a:pathLst>
                <a:path w="1132" h="1132" extrusionOk="0">
                  <a:moveTo>
                    <a:pt x="560" y="0"/>
                  </a:moveTo>
                  <a:cubicBezTo>
                    <a:pt x="250" y="0"/>
                    <a:pt x="0" y="250"/>
                    <a:pt x="0" y="560"/>
                  </a:cubicBezTo>
                  <a:cubicBezTo>
                    <a:pt x="0"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
            <p:cNvSpPr/>
            <p:nvPr/>
          </p:nvSpPr>
          <p:spPr>
            <a:xfrm>
              <a:off x="1690385" y="1594848"/>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
            <p:cNvSpPr/>
            <p:nvPr/>
          </p:nvSpPr>
          <p:spPr>
            <a:xfrm>
              <a:off x="1562742" y="1594848"/>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
            <p:cNvSpPr/>
            <p:nvPr/>
          </p:nvSpPr>
          <p:spPr>
            <a:xfrm>
              <a:off x="1690385"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
            <p:cNvSpPr/>
            <p:nvPr/>
          </p:nvSpPr>
          <p:spPr>
            <a:xfrm>
              <a:off x="1562742" y="1979359"/>
              <a:ext cx="38482" cy="38929"/>
            </a:xfrm>
            <a:custGeom>
              <a:avLst/>
              <a:gdLst/>
              <a:ahLst/>
              <a:cxnLst/>
              <a:rect l="l" t="t" r="r" b="b"/>
              <a:pathLst>
                <a:path w="1120" h="1133"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
            <p:cNvSpPr/>
            <p:nvPr/>
          </p:nvSpPr>
          <p:spPr>
            <a:xfrm>
              <a:off x="1498113" y="2043611"/>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
            <p:cNvSpPr/>
            <p:nvPr/>
          </p:nvSpPr>
          <p:spPr>
            <a:xfrm>
              <a:off x="1626581" y="204361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
            <p:cNvSpPr/>
            <p:nvPr/>
          </p:nvSpPr>
          <p:spPr>
            <a:xfrm>
              <a:off x="1498113" y="1915143"/>
              <a:ext cx="38894" cy="38894"/>
            </a:xfrm>
            <a:custGeom>
              <a:avLst/>
              <a:gdLst/>
              <a:ahLst/>
              <a:cxnLst/>
              <a:rect l="l" t="t" r="r" b="b"/>
              <a:pathLst>
                <a:path w="1132" h="1132" extrusionOk="0">
                  <a:moveTo>
                    <a:pt x="572" y="1"/>
                  </a:moveTo>
                  <a:cubicBezTo>
                    <a:pt x="251" y="1"/>
                    <a:pt x="1" y="251"/>
                    <a:pt x="1" y="560"/>
                  </a:cubicBezTo>
                  <a:cubicBezTo>
                    <a:pt x="13"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
            <p:cNvSpPr/>
            <p:nvPr/>
          </p:nvSpPr>
          <p:spPr>
            <a:xfrm>
              <a:off x="1626581" y="1915143"/>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
            <p:cNvSpPr/>
            <p:nvPr/>
          </p:nvSpPr>
          <p:spPr>
            <a:xfrm>
              <a:off x="1690385"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
            <p:cNvSpPr/>
            <p:nvPr/>
          </p:nvSpPr>
          <p:spPr>
            <a:xfrm>
              <a:off x="1562742" y="1851338"/>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
            <p:cNvSpPr/>
            <p:nvPr/>
          </p:nvSpPr>
          <p:spPr>
            <a:xfrm>
              <a:off x="1242035"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
            <p:cNvSpPr/>
            <p:nvPr/>
          </p:nvSpPr>
          <p:spPr>
            <a:xfrm>
              <a:off x="1370469"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
            <p:cNvSpPr/>
            <p:nvPr/>
          </p:nvSpPr>
          <p:spPr>
            <a:xfrm>
              <a:off x="1434308" y="186335"/>
              <a:ext cx="38894" cy="38516"/>
            </a:xfrm>
            <a:custGeom>
              <a:avLst/>
              <a:gdLst/>
              <a:ahLst/>
              <a:cxnLst/>
              <a:rect l="l" t="t" r="r" b="b"/>
              <a:pathLst>
                <a:path w="1132" h="1121" extrusionOk="0">
                  <a:moveTo>
                    <a:pt x="560" y="1"/>
                  </a:moveTo>
                  <a:cubicBezTo>
                    <a:pt x="250" y="1"/>
                    <a:pt x="0" y="251"/>
                    <a:pt x="0" y="561"/>
                  </a:cubicBezTo>
                  <a:cubicBezTo>
                    <a:pt x="0" y="870"/>
                    <a:pt x="262"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
            <p:cNvSpPr/>
            <p:nvPr/>
          </p:nvSpPr>
          <p:spPr>
            <a:xfrm>
              <a:off x="1306252"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
            <p:cNvSpPr/>
            <p:nvPr/>
          </p:nvSpPr>
          <p:spPr>
            <a:xfrm>
              <a:off x="1242035"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
            <p:cNvSpPr/>
            <p:nvPr/>
          </p:nvSpPr>
          <p:spPr>
            <a:xfrm>
              <a:off x="1370469"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
            <p:cNvSpPr/>
            <p:nvPr/>
          </p:nvSpPr>
          <p:spPr>
            <a:xfrm>
              <a:off x="1242035"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
            <p:cNvSpPr/>
            <p:nvPr/>
          </p:nvSpPr>
          <p:spPr>
            <a:xfrm>
              <a:off x="1370469"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
            <p:cNvSpPr/>
            <p:nvPr/>
          </p:nvSpPr>
          <p:spPr>
            <a:xfrm>
              <a:off x="1434308" y="58314"/>
              <a:ext cx="38894" cy="38894"/>
            </a:xfrm>
            <a:custGeom>
              <a:avLst/>
              <a:gdLst/>
              <a:ahLst/>
              <a:cxnLst/>
              <a:rect l="l" t="t" r="r" b="b"/>
              <a:pathLst>
                <a:path w="1132" h="1132" extrusionOk="0">
                  <a:moveTo>
                    <a:pt x="560" y="0"/>
                  </a:moveTo>
                  <a:cubicBezTo>
                    <a:pt x="250" y="0"/>
                    <a:pt x="0" y="250"/>
                    <a:pt x="0" y="572"/>
                  </a:cubicBezTo>
                  <a:cubicBezTo>
                    <a:pt x="12"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
            <p:cNvSpPr/>
            <p:nvPr/>
          </p:nvSpPr>
          <p:spPr>
            <a:xfrm>
              <a:off x="1306252"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
            <p:cNvSpPr/>
            <p:nvPr/>
          </p:nvSpPr>
          <p:spPr>
            <a:xfrm>
              <a:off x="1434308" y="442447"/>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
            <p:cNvSpPr/>
            <p:nvPr/>
          </p:nvSpPr>
          <p:spPr>
            <a:xfrm>
              <a:off x="1306252"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
            <p:cNvSpPr/>
            <p:nvPr/>
          </p:nvSpPr>
          <p:spPr>
            <a:xfrm>
              <a:off x="1242035"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
            <p:cNvSpPr/>
            <p:nvPr/>
          </p:nvSpPr>
          <p:spPr>
            <a:xfrm>
              <a:off x="1370469"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
            <p:cNvSpPr/>
            <p:nvPr/>
          </p:nvSpPr>
          <p:spPr>
            <a:xfrm>
              <a:off x="1242035"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
            <p:cNvSpPr/>
            <p:nvPr/>
          </p:nvSpPr>
          <p:spPr>
            <a:xfrm>
              <a:off x="1370469"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
            <p:cNvSpPr/>
            <p:nvPr/>
          </p:nvSpPr>
          <p:spPr>
            <a:xfrm>
              <a:off x="1434308" y="31397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
            <p:cNvSpPr/>
            <p:nvPr/>
          </p:nvSpPr>
          <p:spPr>
            <a:xfrm>
              <a:off x="1306252"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
            <p:cNvSpPr/>
            <p:nvPr/>
          </p:nvSpPr>
          <p:spPr>
            <a:xfrm>
              <a:off x="1434308" y="698525"/>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
            <p:cNvSpPr/>
            <p:nvPr/>
          </p:nvSpPr>
          <p:spPr>
            <a:xfrm>
              <a:off x="1306252"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
            <p:cNvSpPr/>
            <p:nvPr/>
          </p:nvSpPr>
          <p:spPr>
            <a:xfrm>
              <a:off x="1242035"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
            <p:cNvSpPr/>
            <p:nvPr/>
          </p:nvSpPr>
          <p:spPr>
            <a:xfrm>
              <a:off x="1370469"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
            <p:cNvSpPr/>
            <p:nvPr/>
          </p:nvSpPr>
          <p:spPr>
            <a:xfrm>
              <a:off x="1242035"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
            <p:cNvSpPr/>
            <p:nvPr/>
          </p:nvSpPr>
          <p:spPr>
            <a:xfrm>
              <a:off x="1370469"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
            <p:cNvSpPr/>
            <p:nvPr/>
          </p:nvSpPr>
          <p:spPr>
            <a:xfrm>
              <a:off x="1434308" y="570091"/>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
            <p:cNvSpPr/>
            <p:nvPr/>
          </p:nvSpPr>
          <p:spPr>
            <a:xfrm>
              <a:off x="1306252"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
            <p:cNvSpPr/>
            <p:nvPr/>
          </p:nvSpPr>
          <p:spPr>
            <a:xfrm>
              <a:off x="1434308" y="954603"/>
              <a:ext cx="38894" cy="38894"/>
            </a:xfrm>
            <a:custGeom>
              <a:avLst/>
              <a:gdLst/>
              <a:ahLst/>
              <a:cxnLst/>
              <a:rect l="l" t="t" r="r" b="b"/>
              <a:pathLst>
                <a:path w="1132" h="1132"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
            <p:cNvSpPr/>
            <p:nvPr/>
          </p:nvSpPr>
          <p:spPr>
            <a:xfrm>
              <a:off x="1306252"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
            <p:cNvSpPr/>
            <p:nvPr/>
          </p:nvSpPr>
          <p:spPr>
            <a:xfrm>
              <a:off x="1242035"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
            <p:cNvSpPr/>
            <p:nvPr/>
          </p:nvSpPr>
          <p:spPr>
            <a:xfrm>
              <a:off x="1370469"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
            <p:cNvSpPr/>
            <p:nvPr/>
          </p:nvSpPr>
          <p:spPr>
            <a:xfrm>
              <a:off x="1242035"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
            <p:cNvSpPr/>
            <p:nvPr/>
          </p:nvSpPr>
          <p:spPr>
            <a:xfrm>
              <a:off x="1370469"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
            <p:cNvSpPr/>
            <p:nvPr/>
          </p:nvSpPr>
          <p:spPr>
            <a:xfrm>
              <a:off x="1434308" y="82658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
            <p:cNvSpPr/>
            <p:nvPr/>
          </p:nvSpPr>
          <p:spPr>
            <a:xfrm>
              <a:off x="1306252"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
            <p:cNvSpPr/>
            <p:nvPr/>
          </p:nvSpPr>
          <p:spPr>
            <a:xfrm>
              <a:off x="1434308" y="1210302"/>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
            <p:cNvSpPr/>
            <p:nvPr/>
          </p:nvSpPr>
          <p:spPr>
            <a:xfrm>
              <a:off x="1306252"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
            <p:cNvSpPr/>
            <p:nvPr/>
          </p:nvSpPr>
          <p:spPr>
            <a:xfrm>
              <a:off x="1242035"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
            <p:cNvSpPr/>
            <p:nvPr/>
          </p:nvSpPr>
          <p:spPr>
            <a:xfrm>
              <a:off x="1370469"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
            <p:cNvSpPr/>
            <p:nvPr/>
          </p:nvSpPr>
          <p:spPr>
            <a:xfrm>
              <a:off x="1242035"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
            <p:cNvSpPr/>
            <p:nvPr/>
          </p:nvSpPr>
          <p:spPr>
            <a:xfrm>
              <a:off x="1370469"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
            <p:cNvSpPr/>
            <p:nvPr/>
          </p:nvSpPr>
          <p:spPr>
            <a:xfrm>
              <a:off x="1434308" y="1082659"/>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
            <p:cNvSpPr/>
            <p:nvPr/>
          </p:nvSpPr>
          <p:spPr>
            <a:xfrm>
              <a:off x="1306252"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
            <p:cNvSpPr/>
            <p:nvPr/>
          </p:nvSpPr>
          <p:spPr>
            <a:xfrm>
              <a:off x="1434308" y="1466792"/>
              <a:ext cx="38894" cy="38894"/>
            </a:xfrm>
            <a:custGeom>
              <a:avLst/>
              <a:gdLst/>
              <a:ahLst/>
              <a:cxnLst/>
              <a:rect l="l" t="t" r="r" b="b"/>
              <a:pathLst>
                <a:path w="1132" h="1132" extrusionOk="0">
                  <a:moveTo>
                    <a:pt x="560" y="0"/>
                  </a:moveTo>
                  <a:cubicBezTo>
                    <a:pt x="250" y="0"/>
                    <a:pt x="0" y="250"/>
                    <a:pt x="0" y="560"/>
                  </a:cubicBezTo>
                  <a:cubicBezTo>
                    <a:pt x="12" y="893"/>
                    <a:pt x="262"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
            <p:cNvSpPr/>
            <p:nvPr/>
          </p:nvSpPr>
          <p:spPr>
            <a:xfrm>
              <a:off x="1306252"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
            <p:cNvSpPr/>
            <p:nvPr/>
          </p:nvSpPr>
          <p:spPr>
            <a:xfrm>
              <a:off x="1242035"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
            <p:cNvSpPr/>
            <p:nvPr/>
          </p:nvSpPr>
          <p:spPr>
            <a:xfrm>
              <a:off x="1370469"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
            <p:cNvSpPr/>
            <p:nvPr/>
          </p:nvSpPr>
          <p:spPr>
            <a:xfrm>
              <a:off x="1242035"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
            <p:cNvSpPr/>
            <p:nvPr/>
          </p:nvSpPr>
          <p:spPr>
            <a:xfrm>
              <a:off x="1370469"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
            <p:cNvSpPr/>
            <p:nvPr/>
          </p:nvSpPr>
          <p:spPr>
            <a:xfrm>
              <a:off x="1434308" y="1338736"/>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
            <p:cNvSpPr/>
            <p:nvPr/>
          </p:nvSpPr>
          <p:spPr>
            <a:xfrm>
              <a:off x="1306252"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
            <p:cNvSpPr/>
            <p:nvPr/>
          </p:nvSpPr>
          <p:spPr>
            <a:xfrm>
              <a:off x="1434308" y="1722870"/>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
            <p:cNvSpPr/>
            <p:nvPr/>
          </p:nvSpPr>
          <p:spPr>
            <a:xfrm>
              <a:off x="1306252"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
            <p:cNvSpPr/>
            <p:nvPr/>
          </p:nvSpPr>
          <p:spPr>
            <a:xfrm>
              <a:off x="1242035"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
            <p:cNvSpPr/>
            <p:nvPr/>
          </p:nvSpPr>
          <p:spPr>
            <a:xfrm>
              <a:off x="1370469"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
            <p:cNvSpPr/>
            <p:nvPr/>
          </p:nvSpPr>
          <p:spPr>
            <a:xfrm>
              <a:off x="1242035"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
            <p:cNvSpPr/>
            <p:nvPr/>
          </p:nvSpPr>
          <p:spPr>
            <a:xfrm>
              <a:off x="1370469"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
            <p:cNvSpPr/>
            <p:nvPr/>
          </p:nvSpPr>
          <p:spPr>
            <a:xfrm>
              <a:off x="1434308" y="1594848"/>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
            <p:cNvSpPr/>
            <p:nvPr/>
          </p:nvSpPr>
          <p:spPr>
            <a:xfrm>
              <a:off x="1306252"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
            <p:cNvSpPr/>
            <p:nvPr/>
          </p:nvSpPr>
          <p:spPr>
            <a:xfrm>
              <a:off x="1434308" y="1978982"/>
              <a:ext cx="38894" cy="38894"/>
            </a:xfrm>
            <a:custGeom>
              <a:avLst/>
              <a:gdLst/>
              <a:ahLst/>
              <a:cxnLst/>
              <a:rect l="l" t="t" r="r" b="b"/>
              <a:pathLst>
                <a:path w="1132" h="1132" extrusionOk="0">
                  <a:moveTo>
                    <a:pt x="560" y="0"/>
                  </a:moveTo>
                  <a:cubicBezTo>
                    <a:pt x="250" y="0"/>
                    <a:pt x="0" y="250"/>
                    <a:pt x="0" y="572"/>
                  </a:cubicBezTo>
                  <a:cubicBezTo>
                    <a:pt x="0"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
            <p:cNvSpPr/>
            <p:nvPr/>
          </p:nvSpPr>
          <p:spPr>
            <a:xfrm>
              <a:off x="1306252"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
            <p:cNvSpPr/>
            <p:nvPr/>
          </p:nvSpPr>
          <p:spPr>
            <a:xfrm>
              <a:off x="1242035"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
            <p:cNvSpPr/>
            <p:nvPr/>
          </p:nvSpPr>
          <p:spPr>
            <a:xfrm>
              <a:off x="1370469"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
            <p:cNvSpPr/>
            <p:nvPr/>
          </p:nvSpPr>
          <p:spPr>
            <a:xfrm>
              <a:off x="1242035"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
            <p:cNvSpPr/>
            <p:nvPr/>
          </p:nvSpPr>
          <p:spPr>
            <a:xfrm>
              <a:off x="1370469"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
            <p:cNvSpPr/>
            <p:nvPr/>
          </p:nvSpPr>
          <p:spPr>
            <a:xfrm>
              <a:off x="1434308" y="185133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
            <p:cNvSpPr/>
            <p:nvPr/>
          </p:nvSpPr>
          <p:spPr>
            <a:xfrm>
              <a:off x="1306252"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
            <p:cNvSpPr/>
            <p:nvPr/>
          </p:nvSpPr>
          <p:spPr>
            <a:xfrm>
              <a:off x="98633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
            <p:cNvSpPr/>
            <p:nvPr/>
          </p:nvSpPr>
          <p:spPr>
            <a:xfrm>
              <a:off x="1113979"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
            <p:cNvSpPr/>
            <p:nvPr/>
          </p:nvSpPr>
          <p:spPr>
            <a:xfrm>
              <a:off x="1178196" y="186335"/>
              <a:ext cx="38894" cy="38516"/>
            </a:xfrm>
            <a:custGeom>
              <a:avLst/>
              <a:gdLst/>
              <a:ahLst/>
              <a:cxnLst/>
              <a:rect l="l" t="t" r="r" b="b"/>
              <a:pathLst>
                <a:path w="1132" h="1121" extrusionOk="0">
                  <a:moveTo>
                    <a:pt x="561" y="1"/>
                  </a:moveTo>
                  <a:cubicBezTo>
                    <a:pt x="251" y="1"/>
                    <a:pt x="1" y="251"/>
                    <a:pt x="1" y="561"/>
                  </a:cubicBezTo>
                  <a:cubicBezTo>
                    <a:pt x="1" y="870"/>
                    <a:pt x="263" y="1120"/>
                    <a:pt x="561" y="1120"/>
                  </a:cubicBezTo>
                  <a:cubicBezTo>
                    <a:pt x="870" y="1120"/>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
            <p:cNvSpPr/>
            <p:nvPr/>
          </p:nvSpPr>
          <p:spPr>
            <a:xfrm>
              <a:off x="105017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81" y="1132"/>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
            <p:cNvSpPr/>
            <p:nvPr/>
          </p:nvSpPr>
          <p:spPr>
            <a:xfrm>
              <a:off x="98633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
            <p:cNvSpPr/>
            <p:nvPr/>
          </p:nvSpPr>
          <p:spPr>
            <a:xfrm>
              <a:off x="1113979"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
            <p:cNvSpPr/>
            <p:nvPr/>
          </p:nvSpPr>
          <p:spPr>
            <a:xfrm>
              <a:off x="98633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
            <p:cNvSpPr/>
            <p:nvPr/>
          </p:nvSpPr>
          <p:spPr>
            <a:xfrm>
              <a:off x="1113979"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
            <p:cNvSpPr/>
            <p:nvPr/>
          </p:nvSpPr>
          <p:spPr>
            <a:xfrm>
              <a:off x="1178196" y="58314"/>
              <a:ext cx="38894" cy="38894"/>
            </a:xfrm>
            <a:custGeom>
              <a:avLst/>
              <a:gdLst/>
              <a:ahLst/>
              <a:cxnLst/>
              <a:rect l="l" t="t" r="r" b="b"/>
              <a:pathLst>
                <a:path w="1132" h="1132" extrusionOk="0">
                  <a:moveTo>
                    <a:pt x="561" y="0"/>
                  </a:moveTo>
                  <a:cubicBezTo>
                    <a:pt x="251" y="0"/>
                    <a:pt x="1" y="250"/>
                    <a:pt x="1" y="572"/>
                  </a:cubicBezTo>
                  <a:cubicBezTo>
                    <a:pt x="13"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
            <p:cNvSpPr/>
            <p:nvPr/>
          </p:nvSpPr>
          <p:spPr>
            <a:xfrm>
              <a:off x="105017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
            <p:cNvSpPr/>
            <p:nvPr/>
          </p:nvSpPr>
          <p:spPr>
            <a:xfrm>
              <a:off x="1178196" y="442447"/>
              <a:ext cx="38894" cy="38894"/>
            </a:xfrm>
            <a:custGeom>
              <a:avLst/>
              <a:gdLst/>
              <a:ahLst/>
              <a:cxnLst/>
              <a:rect l="l" t="t" r="r" b="b"/>
              <a:pathLst>
                <a:path w="1132" h="1132" extrusionOk="0">
                  <a:moveTo>
                    <a:pt x="561" y="0"/>
                  </a:moveTo>
                  <a:cubicBezTo>
                    <a:pt x="251" y="0"/>
                    <a:pt x="1" y="250"/>
                    <a:pt x="1" y="560"/>
                  </a:cubicBezTo>
                  <a:cubicBezTo>
                    <a:pt x="13" y="881"/>
                    <a:pt x="263" y="1131"/>
                    <a:pt x="561" y="1131"/>
                  </a:cubicBezTo>
                  <a:cubicBezTo>
                    <a:pt x="870" y="1131"/>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
            <p:cNvSpPr/>
            <p:nvPr/>
          </p:nvSpPr>
          <p:spPr>
            <a:xfrm>
              <a:off x="105017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
            <p:cNvSpPr/>
            <p:nvPr/>
          </p:nvSpPr>
          <p:spPr>
            <a:xfrm>
              <a:off x="98633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
            <p:cNvSpPr/>
            <p:nvPr/>
          </p:nvSpPr>
          <p:spPr>
            <a:xfrm>
              <a:off x="1113979"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
            <p:cNvSpPr/>
            <p:nvPr/>
          </p:nvSpPr>
          <p:spPr>
            <a:xfrm>
              <a:off x="98633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
            <p:cNvSpPr/>
            <p:nvPr/>
          </p:nvSpPr>
          <p:spPr>
            <a:xfrm>
              <a:off x="1113979"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
            <p:cNvSpPr/>
            <p:nvPr/>
          </p:nvSpPr>
          <p:spPr>
            <a:xfrm>
              <a:off x="1178196" y="313979"/>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
            <p:cNvSpPr/>
            <p:nvPr/>
          </p:nvSpPr>
          <p:spPr>
            <a:xfrm>
              <a:off x="105017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
            <p:cNvSpPr/>
            <p:nvPr/>
          </p:nvSpPr>
          <p:spPr>
            <a:xfrm>
              <a:off x="1178196" y="698525"/>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
            <p:cNvSpPr/>
            <p:nvPr/>
          </p:nvSpPr>
          <p:spPr>
            <a:xfrm>
              <a:off x="105017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
            <p:cNvSpPr/>
            <p:nvPr/>
          </p:nvSpPr>
          <p:spPr>
            <a:xfrm>
              <a:off x="98633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
            <p:cNvSpPr/>
            <p:nvPr/>
          </p:nvSpPr>
          <p:spPr>
            <a:xfrm>
              <a:off x="1113979"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
            <p:cNvSpPr/>
            <p:nvPr/>
          </p:nvSpPr>
          <p:spPr>
            <a:xfrm>
              <a:off x="98633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
            <p:cNvSpPr/>
            <p:nvPr/>
          </p:nvSpPr>
          <p:spPr>
            <a:xfrm>
              <a:off x="1113979"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
            <p:cNvSpPr/>
            <p:nvPr/>
          </p:nvSpPr>
          <p:spPr>
            <a:xfrm>
              <a:off x="1178196" y="570091"/>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
            <p:cNvSpPr/>
            <p:nvPr/>
          </p:nvSpPr>
          <p:spPr>
            <a:xfrm>
              <a:off x="105017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81" y="1120"/>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
            <p:cNvSpPr/>
            <p:nvPr/>
          </p:nvSpPr>
          <p:spPr>
            <a:xfrm>
              <a:off x="1178196" y="954603"/>
              <a:ext cx="38894" cy="38894"/>
            </a:xfrm>
            <a:custGeom>
              <a:avLst/>
              <a:gdLst/>
              <a:ahLst/>
              <a:cxnLst/>
              <a:rect l="l" t="t" r="r" b="b"/>
              <a:pathLst>
                <a:path w="1132" h="1132" extrusionOk="0">
                  <a:moveTo>
                    <a:pt x="561" y="1"/>
                  </a:moveTo>
                  <a:cubicBezTo>
                    <a:pt x="251" y="1"/>
                    <a:pt x="1" y="263"/>
                    <a:pt x="1" y="572"/>
                  </a:cubicBezTo>
                  <a:cubicBezTo>
                    <a:pt x="13" y="882"/>
                    <a:pt x="263"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
            <p:cNvSpPr/>
            <p:nvPr/>
          </p:nvSpPr>
          <p:spPr>
            <a:xfrm>
              <a:off x="105017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
            <p:cNvSpPr/>
            <p:nvPr/>
          </p:nvSpPr>
          <p:spPr>
            <a:xfrm>
              <a:off x="98633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
            <p:cNvSpPr/>
            <p:nvPr/>
          </p:nvSpPr>
          <p:spPr>
            <a:xfrm>
              <a:off x="1113979"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
            <p:cNvSpPr/>
            <p:nvPr/>
          </p:nvSpPr>
          <p:spPr>
            <a:xfrm>
              <a:off x="98633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
            <p:cNvSpPr/>
            <p:nvPr/>
          </p:nvSpPr>
          <p:spPr>
            <a:xfrm>
              <a:off x="1113979"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
            <p:cNvSpPr/>
            <p:nvPr/>
          </p:nvSpPr>
          <p:spPr>
            <a:xfrm>
              <a:off x="1178196" y="826581"/>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
            <p:cNvSpPr/>
            <p:nvPr/>
          </p:nvSpPr>
          <p:spPr>
            <a:xfrm>
              <a:off x="105017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
            <p:cNvSpPr/>
            <p:nvPr/>
          </p:nvSpPr>
          <p:spPr>
            <a:xfrm>
              <a:off x="1178196" y="1210302"/>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
            <p:cNvSpPr/>
            <p:nvPr/>
          </p:nvSpPr>
          <p:spPr>
            <a:xfrm>
              <a:off x="105017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
            <p:cNvSpPr/>
            <p:nvPr/>
          </p:nvSpPr>
          <p:spPr>
            <a:xfrm>
              <a:off x="98633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
            <p:cNvSpPr/>
            <p:nvPr/>
          </p:nvSpPr>
          <p:spPr>
            <a:xfrm>
              <a:off x="1113979"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
            <p:cNvSpPr/>
            <p:nvPr/>
          </p:nvSpPr>
          <p:spPr>
            <a:xfrm>
              <a:off x="98633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
            <p:cNvSpPr/>
            <p:nvPr/>
          </p:nvSpPr>
          <p:spPr>
            <a:xfrm>
              <a:off x="1113979"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
            <p:cNvSpPr/>
            <p:nvPr/>
          </p:nvSpPr>
          <p:spPr>
            <a:xfrm>
              <a:off x="1178196" y="1082659"/>
              <a:ext cx="38894" cy="38894"/>
            </a:xfrm>
            <a:custGeom>
              <a:avLst/>
              <a:gdLst/>
              <a:ahLst/>
              <a:cxnLst/>
              <a:rect l="l" t="t" r="r" b="b"/>
              <a:pathLst>
                <a:path w="1132" h="1132" extrusionOk="0">
                  <a:moveTo>
                    <a:pt x="561" y="1"/>
                  </a:moveTo>
                  <a:cubicBezTo>
                    <a:pt x="251" y="1"/>
                    <a:pt x="1" y="251"/>
                    <a:pt x="1" y="560"/>
                  </a:cubicBezTo>
                  <a:cubicBezTo>
                    <a:pt x="1"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
            <p:cNvSpPr/>
            <p:nvPr/>
          </p:nvSpPr>
          <p:spPr>
            <a:xfrm>
              <a:off x="105017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
            <p:cNvSpPr/>
            <p:nvPr/>
          </p:nvSpPr>
          <p:spPr>
            <a:xfrm>
              <a:off x="1178196" y="1466792"/>
              <a:ext cx="38894" cy="38894"/>
            </a:xfrm>
            <a:custGeom>
              <a:avLst/>
              <a:gdLst/>
              <a:ahLst/>
              <a:cxnLst/>
              <a:rect l="l" t="t" r="r" b="b"/>
              <a:pathLst>
                <a:path w="1132" h="1132" extrusionOk="0">
                  <a:moveTo>
                    <a:pt x="561" y="0"/>
                  </a:moveTo>
                  <a:cubicBezTo>
                    <a:pt x="251" y="0"/>
                    <a:pt x="1" y="250"/>
                    <a:pt x="1" y="560"/>
                  </a:cubicBezTo>
                  <a:cubicBezTo>
                    <a:pt x="13" y="893"/>
                    <a:pt x="263"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
            <p:cNvSpPr/>
            <p:nvPr/>
          </p:nvSpPr>
          <p:spPr>
            <a:xfrm>
              <a:off x="105017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
            <p:cNvSpPr/>
            <p:nvPr/>
          </p:nvSpPr>
          <p:spPr>
            <a:xfrm>
              <a:off x="98633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
            <p:cNvSpPr/>
            <p:nvPr/>
          </p:nvSpPr>
          <p:spPr>
            <a:xfrm>
              <a:off x="1113979"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
            <p:cNvSpPr/>
            <p:nvPr/>
          </p:nvSpPr>
          <p:spPr>
            <a:xfrm>
              <a:off x="98633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
            <p:cNvSpPr/>
            <p:nvPr/>
          </p:nvSpPr>
          <p:spPr>
            <a:xfrm>
              <a:off x="1113979"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
            <p:cNvSpPr/>
            <p:nvPr/>
          </p:nvSpPr>
          <p:spPr>
            <a:xfrm>
              <a:off x="1178196" y="1338736"/>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
            <p:cNvSpPr/>
            <p:nvPr/>
          </p:nvSpPr>
          <p:spPr>
            <a:xfrm>
              <a:off x="105017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
            <p:cNvSpPr/>
            <p:nvPr/>
          </p:nvSpPr>
          <p:spPr>
            <a:xfrm>
              <a:off x="1178196" y="1722870"/>
              <a:ext cx="38894" cy="38894"/>
            </a:xfrm>
            <a:custGeom>
              <a:avLst/>
              <a:gdLst/>
              <a:ahLst/>
              <a:cxnLst/>
              <a:rect l="l" t="t" r="r" b="b"/>
              <a:pathLst>
                <a:path w="1132" h="1132" extrusionOk="0">
                  <a:moveTo>
                    <a:pt x="561" y="1"/>
                  </a:moveTo>
                  <a:cubicBezTo>
                    <a:pt x="251" y="1"/>
                    <a:pt x="1" y="251"/>
                    <a:pt x="1" y="560"/>
                  </a:cubicBezTo>
                  <a:cubicBezTo>
                    <a:pt x="13"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
            <p:cNvSpPr/>
            <p:nvPr/>
          </p:nvSpPr>
          <p:spPr>
            <a:xfrm>
              <a:off x="105017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
            <p:cNvSpPr/>
            <p:nvPr/>
          </p:nvSpPr>
          <p:spPr>
            <a:xfrm>
              <a:off x="98633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
            <p:cNvSpPr/>
            <p:nvPr/>
          </p:nvSpPr>
          <p:spPr>
            <a:xfrm>
              <a:off x="1113979"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
            <p:cNvSpPr/>
            <p:nvPr/>
          </p:nvSpPr>
          <p:spPr>
            <a:xfrm>
              <a:off x="98633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
            <p:cNvSpPr/>
            <p:nvPr/>
          </p:nvSpPr>
          <p:spPr>
            <a:xfrm>
              <a:off x="1113979"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
            <p:cNvSpPr/>
            <p:nvPr/>
          </p:nvSpPr>
          <p:spPr>
            <a:xfrm>
              <a:off x="1178196" y="1594848"/>
              <a:ext cx="38894" cy="38894"/>
            </a:xfrm>
            <a:custGeom>
              <a:avLst/>
              <a:gdLst/>
              <a:ahLst/>
              <a:cxnLst/>
              <a:rect l="l" t="t" r="r" b="b"/>
              <a:pathLst>
                <a:path w="1132" h="1132" extrusionOk="0">
                  <a:moveTo>
                    <a:pt x="561" y="0"/>
                  </a:moveTo>
                  <a:cubicBezTo>
                    <a:pt x="251" y="0"/>
                    <a:pt x="1" y="262"/>
                    <a:pt x="1" y="572"/>
                  </a:cubicBezTo>
                  <a:cubicBezTo>
                    <a:pt x="13" y="881"/>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
            <p:cNvSpPr/>
            <p:nvPr/>
          </p:nvSpPr>
          <p:spPr>
            <a:xfrm>
              <a:off x="105017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
            <p:cNvSpPr/>
            <p:nvPr/>
          </p:nvSpPr>
          <p:spPr>
            <a:xfrm>
              <a:off x="1178196" y="1978982"/>
              <a:ext cx="38894" cy="38894"/>
            </a:xfrm>
            <a:custGeom>
              <a:avLst/>
              <a:gdLst/>
              <a:ahLst/>
              <a:cxnLst/>
              <a:rect l="l" t="t" r="r" b="b"/>
              <a:pathLst>
                <a:path w="1132" h="1132" extrusionOk="0">
                  <a:moveTo>
                    <a:pt x="561" y="0"/>
                  </a:moveTo>
                  <a:cubicBezTo>
                    <a:pt x="251" y="0"/>
                    <a:pt x="1" y="250"/>
                    <a:pt x="1" y="572"/>
                  </a:cubicBezTo>
                  <a:cubicBezTo>
                    <a:pt x="1"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
            <p:cNvSpPr/>
            <p:nvPr/>
          </p:nvSpPr>
          <p:spPr>
            <a:xfrm>
              <a:off x="105017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
            <p:cNvSpPr/>
            <p:nvPr/>
          </p:nvSpPr>
          <p:spPr>
            <a:xfrm>
              <a:off x="98633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
            <p:cNvSpPr/>
            <p:nvPr/>
          </p:nvSpPr>
          <p:spPr>
            <a:xfrm>
              <a:off x="1113979"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
            <p:cNvSpPr/>
            <p:nvPr/>
          </p:nvSpPr>
          <p:spPr>
            <a:xfrm>
              <a:off x="98633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
            <p:cNvSpPr/>
            <p:nvPr/>
          </p:nvSpPr>
          <p:spPr>
            <a:xfrm>
              <a:off x="1113979"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
            <p:cNvSpPr/>
            <p:nvPr/>
          </p:nvSpPr>
          <p:spPr>
            <a:xfrm>
              <a:off x="1178196" y="1851338"/>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
            <p:cNvSpPr/>
            <p:nvPr/>
          </p:nvSpPr>
          <p:spPr>
            <a:xfrm>
              <a:off x="105017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
            <p:cNvSpPr/>
            <p:nvPr/>
          </p:nvSpPr>
          <p:spPr>
            <a:xfrm>
              <a:off x="729845" y="-5903"/>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
            <p:cNvSpPr/>
            <p:nvPr/>
          </p:nvSpPr>
          <p:spPr>
            <a:xfrm>
              <a:off x="857901"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
            <p:cNvSpPr/>
            <p:nvPr/>
          </p:nvSpPr>
          <p:spPr>
            <a:xfrm>
              <a:off x="92253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
            <p:cNvSpPr/>
            <p:nvPr/>
          </p:nvSpPr>
          <p:spPr>
            <a:xfrm>
              <a:off x="794062" y="186335"/>
              <a:ext cx="38929" cy="38929"/>
            </a:xfrm>
            <a:custGeom>
              <a:avLst/>
              <a:gdLst/>
              <a:ahLst/>
              <a:cxnLst/>
              <a:rect l="l" t="t" r="r" b="b"/>
              <a:pathLst>
                <a:path w="1133" h="1133" extrusionOk="0">
                  <a:moveTo>
                    <a:pt x="561" y="1"/>
                  </a:moveTo>
                  <a:cubicBezTo>
                    <a:pt x="251" y="1"/>
                    <a:pt x="1" y="251"/>
                    <a:pt x="1" y="561"/>
                  </a:cubicBezTo>
                  <a:cubicBezTo>
                    <a:pt x="1" y="870"/>
                    <a:pt x="251" y="1132"/>
                    <a:pt x="561" y="1132"/>
                  </a:cubicBezTo>
                  <a:cubicBezTo>
                    <a:pt x="870" y="1132"/>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
            <p:cNvSpPr/>
            <p:nvPr/>
          </p:nvSpPr>
          <p:spPr>
            <a:xfrm>
              <a:off x="729845" y="250174"/>
              <a:ext cx="39307" cy="38894"/>
            </a:xfrm>
            <a:custGeom>
              <a:avLst/>
              <a:gdLst/>
              <a:ahLst/>
              <a:cxnLst/>
              <a:rect l="l" t="t" r="r" b="b"/>
              <a:pathLst>
                <a:path w="1144" h="1132" extrusionOk="0">
                  <a:moveTo>
                    <a:pt x="572" y="0"/>
                  </a:moveTo>
                  <a:cubicBezTo>
                    <a:pt x="263" y="0"/>
                    <a:pt x="1" y="250"/>
                    <a:pt x="1" y="560"/>
                  </a:cubicBezTo>
                  <a:cubicBezTo>
                    <a:pt x="13" y="881"/>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
            <p:cNvSpPr/>
            <p:nvPr/>
          </p:nvSpPr>
          <p:spPr>
            <a:xfrm>
              <a:off x="857901" y="250174"/>
              <a:ext cx="38894" cy="38894"/>
            </a:xfrm>
            <a:custGeom>
              <a:avLst/>
              <a:gdLst/>
              <a:ahLst/>
              <a:cxnLst/>
              <a:rect l="l" t="t" r="r" b="b"/>
              <a:pathLst>
                <a:path w="1132" h="1132" extrusionOk="0">
                  <a:moveTo>
                    <a:pt x="572" y="0"/>
                  </a:moveTo>
                  <a:cubicBezTo>
                    <a:pt x="250" y="0"/>
                    <a:pt x="0" y="250"/>
                    <a:pt x="0" y="560"/>
                  </a:cubicBezTo>
                  <a:cubicBezTo>
                    <a:pt x="12"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
            <p:cNvSpPr/>
            <p:nvPr/>
          </p:nvSpPr>
          <p:spPr>
            <a:xfrm>
              <a:off x="729845" y="121706"/>
              <a:ext cx="39307" cy="38894"/>
            </a:xfrm>
            <a:custGeom>
              <a:avLst/>
              <a:gdLst/>
              <a:ahLst/>
              <a:cxnLst/>
              <a:rect l="l" t="t" r="r" b="b"/>
              <a:pathLst>
                <a:path w="1144" h="1132" extrusionOk="0">
                  <a:moveTo>
                    <a:pt x="572" y="1"/>
                  </a:moveTo>
                  <a:cubicBezTo>
                    <a:pt x="263" y="1"/>
                    <a:pt x="1" y="251"/>
                    <a:pt x="1" y="572"/>
                  </a:cubicBezTo>
                  <a:cubicBezTo>
                    <a:pt x="13" y="894"/>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
            <p:cNvSpPr/>
            <p:nvPr/>
          </p:nvSpPr>
          <p:spPr>
            <a:xfrm>
              <a:off x="857901" y="121706"/>
              <a:ext cx="38894" cy="38894"/>
            </a:xfrm>
            <a:custGeom>
              <a:avLst/>
              <a:gdLst/>
              <a:ahLst/>
              <a:cxnLst/>
              <a:rect l="l" t="t" r="r" b="b"/>
              <a:pathLst>
                <a:path w="1132" h="1132" extrusionOk="0">
                  <a:moveTo>
                    <a:pt x="572" y="1"/>
                  </a:moveTo>
                  <a:cubicBezTo>
                    <a:pt x="250" y="1"/>
                    <a:pt x="0" y="251"/>
                    <a:pt x="0" y="572"/>
                  </a:cubicBezTo>
                  <a:cubicBezTo>
                    <a:pt x="12"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
            <p:cNvSpPr/>
            <p:nvPr/>
          </p:nvSpPr>
          <p:spPr>
            <a:xfrm>
              <a:off x="92253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
            <p:cNvSpPr/>
            <p:nvPr/>
          </p:nvSpPr>
          <p:spPr>
            <a:xfrm>
              <a:off x="794062" y="58314"/>
              <a:ext cx="38929" cy="38894"/>
            </a:xfrm>
            <a:custGeom>
              <a:avLst/>
              <a:gdLst/>
              <a:ahLst/>
              <a:cxnLst/>
              <a:rect l="l" t="t" r="r" b="b"/>
              <a:pathLst>
                <a:path w="1133"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
            <p:cNvSpPr/>
            <p:nvPr/>
          </p:nvSpPr>
          <p:spPr>
            <a:xfrm>
              <a:off x="92253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
            <p:cNvSpPr/>
            <p:nvPr/>
          </p:nvSpPr>
          <p:spPr>
            <a:xfrm>
              <a:off x="794062" y="442447"/>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
            <p:cNvSpPr/>
            <p:nvPr/>
          </p:nvSpPr>
          <p:spPr>
            <a:xfrm>
              <a:off x="729845" y="506252"/>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
            <p:cNvSpPr/>
            <p:nvPr/>
          </p:nvSpPr>
          <p:spPr>
            <a:xfrm>
              <a:off x="857901" y="506252"/>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
            <p:cNvSpPr/>
            <p:nvPr/>
          </p:nvSpPr>
          <p:spPr>
            <a:xfrm>
              <a:off x="729845" y="377818"/>
              <a:ext cx="39307" cy="38894"/>
            </a:xfrm>
            <a:custGeom>
              <a:avLst/>
              <a:gdLst/>
              <a:ahLst/>
              <a:cxnLst/>
              <a:rect l="l" t="t" r="r" b="b"/>
              <a:pathLst>
                <a:path w="1144" h="1132" extrusionOk="0">
                  <a:moveTo>
                    <a:pt x="572" y="0"/>
                  </a:moveTo>
                  <a:cubicBezTo>
                    <a:pt x="263" y="0"/>
                    <a:pt x="1" y="262"/>
                    <a:pt x="1" y="572"/>
                  </a:cubicBezTo>
                  <a:cubicBezTo>
                    <a:pt x="13" y="893"/>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
            <p:cNvSpPr/>
            <p:nvPr/>
          </p:nvSpPr>
          <p:spPr>
            <a:xfrm>
              <a:off x="857901" y="377818"/>
              <a:ext cx="38894" cy="38894"/>
            </a:xfrm>
            <a:custGeom>
              <a:avLst/>
              <a:gdLst/>
              <a:ahLst/>
              <a:cxnLst/>
              <a:rect l="l" t="t" r="r" b="b"/>
              <a:pathLst>
                <a:path w="1132" h="1132" extrusionOk="0">
                  <a:moveTo>
                    <a:pt x="572" y="0"/>
                  </a:moveTo>
                  <a:cubicBezTo>
                    <a:pt x="250" y="0"/>
                    <a:pt x="0" y="262"/>
                    <a:pt x="0" y="572"/>
                  </a:cubicBezTo>
                  <a:cubicBezTo>
                    <a:pt x="12"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
            <p:cNvSpPr/>
            <p:nvPr/>
          </p:nvSpPr>
          <p:spPr>
            <a:xfrm>
              <a:off x="92253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
            <p:cNvSpPr/>
            <p:nvPr/>
          </p:nvSpPr>
          <p:spPr>
            <a:xfrm>
              <a:off x="794062" y="314391"/>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
            <p:cNvSpPr/>
            <p:nvPr/>
          </p:nvSpPr>
          <p:spPr>
            <a:xfrm>
              <a:off x="92253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
            <p:cNvSpPr/>
            <p:nvPr/>
          </p:nvSpPr>
          <p:spPr>
            <a:xfrm>
              <a:off x="794062" y="698525"/>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
            <p:cNvSpPr/>
            <p:nvPr/>
          </p:nvSpPr>
          <p:spPr>
            <a:xfrm>
              <a:off x="729845" y="762330"/>
              <a:ext cx="39307" cy="38929"/>
            </a:xfrm>
            <a:custGeom>
              <a:avLst/>
              <a:gdLst/>
              <a:ahLst/>
              <a:cxnLst/>
              <a:rect l="l" t="t" r="r" b="b"/>
              <a:pathLst>
                <a:path w="1144" h="1133" extrusionOk="0">
                  <a:moveTo>
                    <a:pt x="572" y="1"/>
                  </a:moveTo>
                  <a:cubicBezTo>
                    <a:pt x="263" y="1"/>
                    <a:pt x="1" y="263"/>
                    <a:pt x="1" y="572"/>
                  </a:cubicBezTo>
                  <a:cubicBezTo>
                    <a:pt x="13" y="882"/>
                    <a:pt x="263"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
            <p:cNvSpPr/>
            <p:nvPr/>
          </p:nvSpPr>
          <p:spPr>
            <a:xfrm>
              <a:off x="857901" y="762330"/>
              <a:ext cx="38894" cy="38929"/>
            </a:xfrm>
            <a:custGeom>
              <a:avLst/>
              <a:gdLst/>
              <a:ahLst/>
              <a:cxnLst/>
              <a:rect l="l" t="t" r="r" b="b"/>
              <a:pathLst>
                <a:path w="1132" h="1133" extrusionOk="0">
                  <a:moveTo>
                    <a:pt x="572" y="1"/>
                  </a:moveTo>
                  <a:cubicBezTo>
                    <a:pt x="250" y="1"/>
                    <a:pt x="0" y="263"/>
                    <a:pt x="0" y="572"/>
                  </a:cubicBezTo>
                  <a:cubicBezTo>
                    <a:pt x="12"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
            <p:cNvSpPr/>
            <p:nvPr/>
          </p:nvSpPr>
          <p:spPr>
            <a:xfrm>
              <a:off x="729845" y="634308"/>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
            <p:cNvSpPr/>
            <p:nvPr/>
          </p:nvSpPr>
          <p:spPr>
            <a:xfrm>
              <a:off x="857901"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
            <p:cNvSpPr/>
            <p:nvPr/>
          </p:nvSpPr>
          <p:spPr>
            <a:xfrm>
              <a:off x="92253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
            <p:cNvSpPr/>
            <p:nvPr/>
          </p:nvSpPr>
          <p:spPr>
            <a:xfrm>
              <a:off x="794062" y="570881"/>
              <a:ext cx="38929" cy="38482"/>
            </a:xfrm>
            <a:custGeom>
              <a:avLst/>
              <a:gdLst/>
              <a:ahLst/>
              <a:cxnLst/>
              <a:rect l="l" t="t" r="r" b="b"/>
              <a:pathLst>
                <a:path w="1133" h="1120" extrusionOk="0">
                  <a:moveTo>
                    <a:pt x="561" y="1"/>
                  </a:moveTo>
                  <a:cubicBezTo>
                    <a:pt x="251" y="1"/>
                    <a:pt x="1" y="251"/>
                    <a:pt x="1" y="560"/>
                  </a:cubicBezTo>
                  <a:cubicBezTo>
                    <a:pt x="1" y="870"/>
                    <a:pt x="251" y="1120"/>
                    <a:pt x="561" y="1120"/>
                  </a:cubicBezTo>
                  <a:cubicBezTo>
                    <a:pt x="870" y="1120"/>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
            <p:cNvSpPr/>
            <p:nvPr/>
          </p:nvSpPr>
          <p:spPr>
            <a:xfrm>
              <a:off x="92253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
            <p:cNvSpPr/>
            <p:nvPr/>
          </p:nvSpPr>
          <p:spPr>
            <a:xfrm>
              <a:off x="794062" y="954603"/>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
            <p:cNvSpPr/>
            <p:nvPr/>
          </p:nvSpPr>
          <p:spPr>
            <a:xfrm>
              <a:off x="729845" y="1018854"/>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
            <p:cNvSpPr/>
            <p:nvPr/>
          </p:nvSpPr>
          <p:spPr>
            <a:xfrm>
              <a:off x="857901" y="1018854"/>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
            <p:cNvSpPr/>
            <p:nvPr/>
          </p:nvSpPr>
          <p:spPr>
            <a:xfrm>
              <a:off x="729845" y="890386"/>
              <a:ext cx="39307" cy="38894"/>
            </a:xfrm>
            <a:custGeom>
              <a:avLst/>
              <a:gdLst/>
              <a:ahLst/>
              <a:cxnLst/>
              <a:rect l="l" t="t" r="r" b="b"/>
              <a:pathLst>
                <a:path w="1144" h="1132" extrusionOk="0">
                  <a:moveTo>
                    <a:pt x="572" y="1"/>
                  </a:moveTo>
                  <a:cubicBezTo>
                    <a:pt x="263" y="1"/>
                    <a:pt x="1" y="251"/>
                    <a:pt x="1" y="560"/>
                  </a:cubicBezTo>
                  <a:cubicBezTo>
                    <a:pt x="1"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
            <p:cNvSpPr/>
            <p:nvPr/>
          </p:nvSpPr>
          <p:spPr>
            <a:xfrm>
              <a:off x="857901"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
            <p:cNvSpPr/>
            <p:nvPr/>
          </p:nvSpPr>
          <p:spPr>
            <a:xfrm>
              <a:off x="92253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
            <p:cNvSpPr/>
            <p:nvPr/>
          </p:nvSpPr>
          <p:spPr>
            <a:xfrm>
              <a:off x="794062" y="826993"/>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
            <p:cNvSpPr/>
            <p:nvPr/>
          </p:nvSpPr>
          <p:spPr>
            <a:xfrm>
              <a:off x="92253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
            <p:cNvSpPr/>
            <p:nvPr/>
          </p:nvSpPr>
          <p:spPr>
            <a:xfrm>
              <a:off x="794062" y="1210714"/>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
            <p:cNvSpPr/>
            <p:nvPr/>
          </p:nvSpPr>
          <p:spPr>
            <a:xfrm>
              <a:off x="729845" y="1274519"/>
              <a:ext cx="39307" cy="38894"/>
            </a:xfrm>
            <a:custGeom>
              <a:avLst/>
              <a:gdLst/>
              <a:ahLst/>
              <a:cxnLst/>
              <a:rect l="l" t="t" r="r" b="b"/>
              <a:pathLst>
                <a:path w="1144" h="1132" extrusionOk="0">
                  <a:moveTo>
                    <a:pt x="572" y="1"/>
                  </a:moveTo>
                  <a:cubicBezTo>
                    <a:pt x="263" y="1"/>
                    <a:pt x="1" y="251"/>
                    <a:pt x="1" y="560"/>
                  </a:cubicBezTo>
                  <a:cubicBezTo>
                    <a:pt x="13" y="894"/>
                    <a:pt x="263"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
            <p:cNvSpPr/>
            <p:nvPr/>
          </p:nvSpPr>
          <p:spPr>
            <a:xfrm>
              <a:off x="857901" y="1274519"/>
              <a:ext cx="38894" cy="38894"/>
            </a:xfrm>
            <a:custGeom>
              <a:avLst/>
              <a:gdLst/>
              <a:ahLst/>
              <a:cxnLst/>
              <a:rect l="l" t="t" r="r" b="b"/>
              <a:pathLst>
                <a:path w="1132" h="1132" extrusionOk="0">
                  <a:moveTo>
                    <a:pt x="572" y="1"/>
                  </a:moveTo>
                  <a:cubicBezTo>
                    <a:pt x="250" y="1"/>
                    <a:pt x="0" y="251"/>
                    <a:pt x="0" y="560"/>
                  </a:cubicBezTo>
                  <a:cubicBezTo>
                    <a:pt x="12"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
            <p:cNvSpPr/>
            <p:nvPr/>
          </p:nvSpPr>
          <p:spPr>
            <a:xfrm>
              <a:off x="729845" y="1146463"/>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
            <p:cNvSpPr/>
            <p:nvPr/>
          </p:nvSpPr>
          <p:spPr>
            <a:xfrm>
              <a:off x="857901" y="1146463"/>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
            <p:cNvSpPr/>
            <p:nvPr/>
          </p:nvSpPr>
          <p:spPr>
            <a:xfrm>
              <a:off x="92253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
            <p:cNvSpPr/>
            <p:nvPr/>
          </p:nvSpPr>
          <p:spPr>
            <a:xfrm>
              <a:off x="794062" y="1082659"/>
              <a:ext cx="38929" cy="38894"/>
            </a:xfrm>
            <a:custGeom>
              <a:avLst/>
              <a:gdLst/>
              <a:ahLst/>
              <a:cxnLst/>
              <a:rect l="l" t="t" r="r" b="b"/>
              <a:pathLst>
                <a:path w="1133" h="1132" extrusionOk="0">
                  <a:moveTo>
                    <a:pt x="561" y="1"/>
                  </a:moveTo>
                  <a:cubicBezTo>
                    <a:pt x="251" y="1"/>
                    <a:pt x="1" y="251"/>
                    <a:pt x="1" y="560"/>
                  </a:cubicBezTo>
                  <a:cubicBezTo>
                    <a:pt x="1" y="870"/>
                    <a:pt x="251" y="1132"/>
                    <a:pt x="561" y="1132"/>
                  </a:cubicBezTo>
                  <a:cubicBezTo>
                    <a:pt x="870" y="1132"/>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
            <p:cNvSpPr/>
            <p:nvPr/>
          </p:nvSpPr>
          <p:spPr>
            <a:xfrm>
              <a:off x="92253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
            <p:cNvSpPr/>
            <p:nvPr/>
          </p:nvSpPr>
          <p:spPr>
            <a:xfrm>
              <a:off x="794062" y="1467204"/>
              <a:ext cx="38929" cy="38894"/>
            </a:xfrm>
            <a:custGeom>
              <a:avLst/>
              <a:gdLst/>
              <a:ahLst/>
              <a:cxnLst/>
              <a:rect l="l" t="t" r="r" b="b"/>
              <a:pathLst>
                <a:path w="1133" h="1132" extrusionOk="0">
                  <a:moveTo>
                    <a:pt x="561" y="0"/>
                  </a:moveTo>
                  <a:cubicBezTo>
                    <a:pt x="251" y="0"/>
                    <a:pt x="1" y="250"/>
                    <a:pt x="1" y="560"/>
                  </a:cubicBezTo>
                  <a:cubicBezTo>
                    <a:pt x="1" y="870"/>
                    <a:pt x="251" y="1131"/>
                    <a:pt x="561" y="1131"/>
                  </a:cubicBezTo>
                  <a:cubicBezTo>
                    <a:pt x="870" y="1131"/>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
            <p:cNvSpPr/>
            <p:nvPr/>
          </p:nvSpPr>
          <p:spPr>
            <a:xfrm>
              <a:off x="729845" y="1531009"/>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
            <p:cNvSpPr/>
            <p:nvPr/>
          </p:nvSpPr>
          <p:spPr>
            <a:xfrm>
              <a:off x="857901" y="1531009"/>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
            <p:cNvSpPr/>
            <p:nvPr/>
          </p:nvSpPr>
          <p:spPr>
            <a:xfrm>
              <a:off x="729845" y="1402575"/>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
            <p:cNvSpPr/>
            <p:nvPr/>
          </p:nvSpPr>
          <p:spPr>
            <a:xfrm>
              <a:off x="857901" y="1402575"/>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
            <p:cNvSpPr/>
            <p:nvPr/>
          </p:nvSpPr>
          <p:spPr>
            <a:xfrm>
              <a:off x="92253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
            <p:cNvSpPr/>
            <p:nvPr/>
          </p:nvSpPr>
          <p:spPr>
            <a:xfrm>
              <a:off x="794062" y="1338736"/>
              <a:ext cx="38929" cy="38894"/>
            </a:xfrm>
            <a:custGeom>
              <a:avLst/>
              <a:gdLst/>
              <a:ahLst/>
              <a:cxnLst/>
              <a:rect l="l" t="t" r="r" b="b"/>
              <a:pathLst>
                <a:path w="1133" h="1132" extrusionOk="0">
                  <a:moveTo>
                    <a:pt x="561" y="1"/>
                  </a:moveTo>
                  <a:cubicBezTo>
                    <a:pt x="251" y="1"/>
                    <a:pt x="1" y="251"/>
                    <a:pt x="1" y="560"/>
                  </a:cubicBezTo>
                  <a:cubicBezTo>
                    <a:pt x="1" y="882"/>
                    <a:pt x="251"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
            <p:cNvSpPr/>
            <p:nvPr/>
          </p:nvSpPr>
          <p:spPr>
            <a:xfrm>
              <a:off x="92253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
            <p:cNvSpPr/>
            <p:nvPr/>
          </p:nvSpPr>
          <p:spPr>
            <a:xfrm>
              <a:off x="794062" y="1723282"/>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
            <p:cNvSpPr/>
            <p:nvPr/>
          </p:nvSpPr>
          <p:spPr>
            <a:xfrm>
              <a:off x="729845" y="1787121"/>
              <a:ext cx="39307" cy="38894"/>
            </a:xfrm>
            <a:custGeom>
              <a:avLst/>
              <a:gdLst/>
              <a:ahLst/>
              <a:cxnLst/>
              <a:rect l="l" t="t" r="r" b="b"/>
              <a:pathLst>
                <a:path w="1144" h="1132" extrusionOk="0">
                  <a:moveTo>
                    <a:pt x="572" y="0"/>
                  </a:moveTo>
                  <a:cubicBezTo>
                    <a:pt x="263" y="0"/>
                    <a:pt x="1" y="262"/>
                    <a:pt x="1" y="572"/>
                  </a:cubicBezTo>
                  <a:cubicBezTo>
                    <a:pt x="1"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
            <p:cNvSpPr/>
            <p:nvPr/>
          </p:nvSpPr>
          <p:spPr>
            <a:xfrm>
              <a:off x="857901"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
            <p:cNvSpPr/>
            <p:nvPr/>
          </p:nvSpPr>
          <p:spPr>
            <a:xfrm>
              <a:off x="729845" y="1659065"/>
              <a:ext cx="39307" cy="38894"/>
            </a:xfrm>
            <a:custGeom>
              <a:avLst/>
              <a:gdLst/>
              <a:ahLst/>
              <a:cxnLst/>
              <a:rect l="l" t="t" r="r" b="b"/>
              <a:pathLst>
                <a:path w="1144" h="1132" extrusionOk="0">
                  <a:moveTo>
                    <a:pt x="572" y="0"/>
                  </a:moveTo>
                  <a:cubicBezTo>
                    <a:pt x="263" y="0"/>
                    <a:pt x="1" y="250"/>
                    <a:pt x="1" y="560"/>
                  </a:cubicBezTo>
                  <a:cubicBezTo>
                    <a:pt x="13" y="870"/>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
            <p:cNvSpPr/>
            <p:nvPr/>
          </p:nvSpPr>
          <p:spPr>
            <a:xfrm>
              <a:off x="857901" y="1659065"/>
              <a:ext cx="38894" cy="38894"/>
            </a:xfrm>
            <a:custGeom>
              <a:avLst/>
              <a:gdLst/>
              <a:ahLst/>
              <a:cxnLst/>
              <a:rect l="l" t="t" r="r" b="b"/>
              <a:pathLst>
                <a:path w="1132" h="1132" extrusionOk="0">
                  <a:moveTo>
                    <a:pt x="572" y="0"/>
                  </a:moveTo>
                  <a:cubicBezTo>
                    <a:pt x="250" y="0"/>
                    <a:pt x="0" y="250"/>
                    <a:pt x="0" y="560"/>
                  </a:cubicBezTo>
                  <a:cubicBezTo>
                    <a:pt x="12"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
            <p:cNvSpPr/>
            <p:nvPr/>
          </p:nvSpPr>
          <p:spPr>
            <a:xfrm>
              <a:off x="92253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
            <p:cNvSpPr/>
            <p:nvPr/>
          </p:nvSpPr>
          <p:spPr>
            <a:xfrm>
              <a:off x="794062" y="1594848"/>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
            <p:cNvSpPr/>
            <p:nvPr/>
          </p:nvSpPr>
          <p:spPr>
            <a:xfrm>
              <a:off x="92253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
            <p:cNvSpPr/>
            <p:nvPr/>
          </p:nvSpPr>
          <p:spPr>
            <a:xfrm>
              <a:off x="794062" y="1979359"/>
              <a:ext cx="38929" cy="38929"/>
            </a:xfrm>
            <a:custGeom>
              <a:avLst/>
              <a:gdLst/>
              <a:ahLst/>
              <a:cxnLst/>
              <a:rect l="l" t="t" r="r" b="b"/>
              <a:pathLst>
                <a:path w="1133" h="1133"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
            <p:cNvSpPr/>
            <p:nvPr/>
          </p:nvSpPr>
          <p:spPr>
            <a:xfrm>
              <a:off x="729845" y="2043611"/>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
            <p:cNvSpPr/>
            <p:nvPr/>
          </p:nvSpPr>
          <p:spPr>
            <a:xfrm>
              <a:off x="857901" y="2043611"/>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
            <p:cNvSpPr/>
            <p:nvPr/>
          </p:nvSpPr>
          <p:spPr>
            <a:xfrm>
              <a:off x="729845" y="1915143"/>
              <a:ext cx="39307" cy="38894"/>
            </a:xfrm>
            <a:custGeom>
              <a:avLst/>
              <a:gdLst/>
              <a:ahLst/>
              <a:cxnLst/>
              <a:rect l="l" t="t" r="r" b="b"/>
              <a:pathLst>
                <a:path w="1144" h="1132" extrusionOk="0">
                  <a:moveTo>
                    <a:pt x="572" y="1"/>
                  </a:moveTo>
                  <a:cubicBezTo>
                    <a:pt x="263" y="1"/>
                    <a:pt x="1" y="251"/>
                    <a:pt x="1" y="560"/>
                  </a:cubicBezTo>
                  <a:cubicBezTo>
                    <a:pt x="13"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
            <p:cNvSpPr/>
            <p:nvPr/>
          </p:nvSpPr>
          <p:spPr>
            <a:xfrm>
              <a:off x="857901" y="1915143"/>
              <a:ext cx="38894" cy="38894"/>
            </a:xfrm>
            <a:custGeom>
              <a:avLst/>
              <a:gdLst/>
              <a:ahLst/>
              <a:cxnLst/>
              <a:rect l="l" t="t" r="r" b="b"/>
              <a:pathLst>
                <a:path w="1132" h="1132" extrusionOk="0">
                  <a:moveTo>
                    <a:pt x="572" y="1"/>
                  </a:moveTo>
                  <a:cubicBezTo>
                    <a:pt x="250" y="1"/>
                    <a:pt x="0" y="251"/>
                    <a:pt x="0" y="560"/>
                  </a:cubicBezTo>
                  <a:cubicBezTo>
                    <a:pt x="12"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
            <p:cNvSpPr/>
            <p:nvPr/>
          </p:nvSpPr>
          <p:spPr>
            <a:xfrm>
              <a:off x="92253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
            <p:cNvSpPr/>
            <p:nvPr/>
          </p:nvSpPr>
          <p:spPr>
            <a:xfrm>
              <a:off x="794062" y="1851338"/>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
            <p:cNvSpPr/>
            <p:nvPr/>
          </p:nvSpPr>
          <p:spPr>
            <a:xfrm>
              <a:off x="473768"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
            <p:cNvSpPr/>
            <p:nvPr/>
          </p:nvSpPr>
          <p:spPr>
            <a:xfrm>
              <a:off x="60182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
            <p:cNvSpPr/>
            <p:nvPr/>
          </p:nvSpPr>
          <p:spPr>
            <a:xfrm>
              <a:off x="666041" y="186335"/>
              <a:ext cx="38894" cy="38516"/>
            </a:xfrm>
            <a:custGeom>
              <a:avLst/>
              <a:gdLst/>
              <a:ahLst/>
              <a:cxnLst/>
              <a:rect l="l" t="t" r="r" b="b"/>
              <a:pathLst>
                <a:path w="1132" h="1121" extrusionOk="0">
                  <a:moveTo>
                    <a:pt x="572" y="1"/>
                  </a:moveTo>
                  <a:cubicBezTo>
                    <a:pt x="262" y="1"/>
                    <a:pt x="0" y="251"/>
                    <a:pt x="0" y="561"/>
                  </a:cubicBezTo>
                  <a:cubicBezTo>
                    <a:pt x="0" y="870"/>
                    <a:pt x="262"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
            <p:cNvSpPr/>
            <p:nvPr/>
          </p:nvSpPr>
          <p:spPr>
            <a:xfrm>
              <a:off x="537985" y="186335"/>
              <a:ext cx="38894" cy="38929"/>
            </a:xfrm>
            <a:custGeom>
              <a:avLst/>
              <a:gdLst/>
              <a:ahLst/>
              <a:cxnLst/>
              <a:rect l="l" t="t" r="r" b="b"/>
              <a:pathLst>
                <a:path w="1132" h="1133" extrusionOk="0">
                  <a:moveTo>
                    <a:pt x="560" y="1"/>
                  </a:moveTo>
                  <a:cubicBezTo>
                    <a:pt x="251" y="1"/>
                    <a:pt x="1" y="251"/>
                    <a:pt x="1" y="561"/>
                  </a:cubicBezTo>
                  <a:cubicBezTo>
                    <a:pt x="1"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
            <p:cNvSpPr/>
            <p:nvPr/>
          </p:nvSpPr>
          <p:spPr>
            <a:xfrm>
              <a:off x="473768"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
            <p:cNvSpPr/>
            <p:nvPr/>
          </p:nvSpPr>
          <p:spPr>
            <a:xfrm>
              <a:off x="601824"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
            <p:cNvSpPr/>
            <p:nvPr/>
          </p:nvSpPr>
          <p:spPr>
            <a:xfrm>
              <a:off x="473768"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
            <p:cNvSpPr/>
            <p:nvPr/>
          </p:nvSpPr>
          <p:spPr>
            <a:xfrm>
              <a:off x="601824"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
            <p:cNvSpPr/>
            <p:nvPr/>
          </p:nvSpPr>
          <p:spPr>
            <a:xfrm>
              <a:off x="666041"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
            <p:cNvSpPr/>
            <p:nvPr/>
          </p:nvSpPr>
          <p:spPr>
            <a:xfrm>
              <a:off x="537985"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
            <p:cNvSpPr/>
            <p:nvPr/>
          </p:nvSpPr>
          <p:spPr>
            <a:xfrm>
              <a:off x="666041" y="442447"/>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
            <p:cNvSpPr/>
            <p:nvPr/>
          </p:nvSpPr>
          <p:spPr>
            <a:xfrm>
              <a:off x="537985" y="44244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
            <p:cNvSpPr/>
            <p:nvPr/>
          </p:nvSpPr>
          <p:spPr>
            <a:xfrm>
              <a:off x="473768"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
            <p:cNvSpPr/>
            <p:nvPr/>
          </p:nvSpPr>
          <p:spPr>
            <a:xfrm>
              <a:off x="601824"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
            <p:cNvSpPr/>
            <p:nvPr/>
          </p:nvSpPr>
          <p:spPr>
            <a:xfrm>
              <a:off x="473768"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
            <p:cNvSpPr/>
            <p:nvPr/>
          </p:nvSpPr>
          <p:spPr>
            <a:xfrm>
              <a:off x="601824"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
            <p:cNvSpPr/>
            <p:nvPr/>
          </p:nvSpPr>
          <p:spPr>
            <a:xfrm>
              <a:off x="666041" y="31397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
            <p:cNvSpPr/>
            <p:nvPr/>
          </p:nvSpPr>
          <p:spPr>
            <a:xfrm>
              <a:off x="537985" y="314391"/>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
            <p:cNvSpPr/>
            <p:nvPr/>
          </p:nvSpPr>
          <p:spPr>
            <a:xfrm>
              <a:off x="666041"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
            <p:cNvSpPr/>
            <p:nvPr/>
          </p:nvSpPr>
          <p:spPr>
            <a:xfrm>
              <a:off x="537985"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
            <p:cNvSpPr/>
            <p:nvPr/>
          </p:nvSpPr>
          <p:spPr>
            <a:xfrm>
              <a:off x="473768"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
            <p:cNvSpPr/>
            <p:nvPr/>
          </p:nvSpPr>
          <p:spPr>
            <a:xfrm>
              <a:off x="601824"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
            <p:cNvSpPr/>
            <p:nvPr/>
          </p:nvSpPr>
          <p:spPr>
            <a:xfrm>
              <a:off x="473768"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
            <p:cNvSpPr/>
            <p:nvPr/>
          </p:nvSpPr>
          <p:spPr>
            <a:xfrm>
              <a:off x="60182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
            <p:cNvSpPr/>
            <p:nvPr/>
          </p:nvSpPr>
          <p:spPr>
            <a:xfrm>
              <a:off x="666041" y="570091"/>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
            <p:cNvSpPr/>
            <p:nvPr/>
          </p:nvSpPr>
          <p:spPr>
            <a:xfrm>
              <a:off x="537985"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
            <p:cNvSpPr/>
            <p:nvPr/>
          </p:nvSpPr>
          <p:spPr>
            <a:xfrm>
              <a:off x="666041"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
            <p:cNvSpPr/>
            <p:nvPr/>
          </p:nvSpPr>
          <p:spPr>
            <a:xfrm>
              <a:off x="537985"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
            <p:cNvSpPr/>
            <p:nvPr/>
          </p:nvSpPr>
          <p:spPr>
            <a:xfrm>
              <a:off x="473768"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
            <p:cNvSpPr/>
            <p:nvPr/>
          </p:nvSpPr>
          <p:spPr>
            <a:xfrm>
              <a:off x="601824"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
            <p:cNvSpPr/>
            <p:nvPr/>
          </p:nvSpPr>
          <p:spPr>
            <a:xfrm>
              <a:off x="473768"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
            <p:cNvSpPr/>
            <p:nvPr/>
          </p:nvSpPr>
          <p:spPr>
            <a:xfrm>
              <a:off x="60182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
            <p:cNvSpPr/>
            <p:nvPr/>
          </p:nvSpPr>
          <p:spPr>
            <a:xfrm>
              <a:off x="666041" y="82658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
            <p:cNvSpPr/>
            <p:nvPr/>
          </p:nvSpPr>
          <p:spPr>
            <a:xfrm>
              <a:off x="537985"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
            <p:cNvSpPr/>
            <p:nvPr/>
          </p:nvSpPr>
          <p:spPr>
            <a:xfrm>
              <a:off x="666041" y="1210302"/>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
            <p:cNvSpPr/>
            <p:nvPr/>
          </p:nvSpPr>
          <p:spPr>
            <a:xfrm>
              <a:off x="537985"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
            <p:cNvSpPr/>
            <p:nvPr/>
          </p:nvSpPr>
          <p:spPr>
            <a:xfrm>
              <a:off x="473768"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
            <p:cNvSpPr/>
            <p:nvPr/>
          </p:nvSpPr>
          <p:spPr>
            <a:xfrm>
              <a:off x="601824"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
            <p:cNvSpPr/>
            <p:nvPr/>
          </p:nvSpPr>
          <p:spPr>
            <a:xfrm>
              <a:off x="473768"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
            <p:cNvSpPr/>
            <p:nvPr/>
          </p:nvSpPr>
          <p:spPr>
            <a:xfrm>
              <a:off x="601824"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
            <p:cNvSpPr/>
            <p:nvPr/>
          </p:nvSpPr>
          <p:spPr>
            <a:xfrm>
              <a:off x="666041" y="1082659"/>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
            <p:cNvSpPr/>
            <p:nvPr/>
          </p:nvSpPr>
          <p:spPr>
            <a:xfrm>
              <a:off x="537985"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
            <p:cNvSpPr/>
            <p:nvPr/>
          </p:nvSpPr>
          <p:spPr>
            <a:xfrm>
              <a:off x="666041" y="1466792"/>
              <a:ext cx="38894" cy="38894"/>
            </a:xfrm>
            <a:custGeom>
              <a:avLst/>
              <a:gdLst/>
              <a:ahLst/>
              <a:cxnLst/>
              <a:rect l="l" t="t" r="r" b="b"/>
              <a:pathLst>
                <a:path w="1132" h="1132" extrusionOk="0">
                  <a:moveTo>
                    <a:pt x="572" y="0"/>
                  </a:moveTo>
                  <a:cubicBezTo>
                    <a:pt x="262" y="0"/>
                    <a:pt x="0" y="250"/>
                    <a:pt x="0" y="560"/>
                  </a:cubicBezTo>
                  <a:cubicBezTo>
                    <a:pt x="0" y="893"/>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
            <p:cNvSpPr/>
            <p:nvPr/>
          </p:nvSpPr>
          <p:spPr>
            <a:xfrm>
              <a:off x="537985"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
            <p:cNvSpPr/>
            <p:nvPr/>
          </p:nvSpPr>
          <p:spPr>
            <a:xfrm>
              <a:off x="473768"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
            <p:cNvSpPr/>
            <p:nvPr/>
          </p:nvSpPr>
          <p:spPr>
            <a:xfrm>
              <a:off x="601824"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
            <p:cNvSpPr/>
            <p:nvPr/>
          </p:nvSpPr>
          <p:spPr>
            <a:xfrm>
              <a:off x="473768"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
            <p:cNvSpPr/>
            <p:nvPr/>
          </p:nvSpPr>
          <p:spPr>
            <a:xfrm>
              <a:off x="601824"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
            <p:cNvSpPr/>
            <p:nvPr/>
          </p:nvSpPr>
          <p:spPr>
            <a:xfrm>
              <a:off x="666041" y="1338736"/>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
            <p:cNvSpPr/>
            <p:nvPr/>
          </p:nvSpPr>
          <p:spPr>
            <a:xfrm>
              <a:off x="537985"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
            <p:cNvSpPr/>
            <p:nvPr/>
          </p:nvSpPr>
          <p:spPr>
            <a:xfrm>
              <a:off x="666041" y="1722870"/>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
            <p:cNvSpPr/>
            <p:nvPr/>
          </p:nvSpPr>
          <p:spPr>
            <a:xfrm>
              <a:off x="537985"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
            <p:cNvSpPr/>
            <p:nvPr/>
          </p:nvSpPr>
          <p:spPr>
            <a:xfrm>
              <a:off x="473768"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
            <p:cNvSpPr/>
            <p:nvPr/>
          </p:nvSpPr>
          <p:spPr>
            <a:xfrm>
              <a:off x="601824"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
            <p:cNvSpPr/>
            <p:nvPr/>
          </p:nvSpPr>
          <p:spPr>
            <a:xfrm>
              <a:off x="473768"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
            <p:cNvSpPr/>
            <p:nvPr/>
          </p:nvSpPr>
          <p:spPr>
            <a:xfrm>
              <a:off x="601824"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
            <p:cNvSpPr/>
            <p:nvPr/>
          </p:nvSpPr>
          <p:spPr>
            <a:xfrm>
              <a:off x="666041"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
            <p:cNvSpPr/>
            <p:nvPr/>
          </p:nvSpPr>
          <p:spPr>
            <a:xfrm>
              <a:off x="537985"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
            <p:cNvSpPr/>
            <p:nvPr/>
          </p:nvSpPr>
          <p:spPr>
            <a:xfrm>
              <a:off x="666041" y="1978982"/>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
            <p:cNvSpPr/>
            <p:nvPr/>
          </p:nvSpPr>
          <p:spPr>
            <a:xfrm>
              <a:off x="537985"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
            <p:cNvSpPr/>
            <p:nvPr/>
          </p:nvSpPr>
          <p:spPr>
            <a:xfrm>
              <a:off x="473768"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
            <p:cNvSpPr/>
            <p:nvPr/>
          </p:nvSpPr>
          <p:spPr>
            <a:xfrm>
              <a:off x="601824"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
            <p:cNvSpPr/>
            <p:nvPr/>
          </p:nvSpPr>
          <p:spPr>
            <a:xfrm>
              <a:off x="473768"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
            <p:cNvSpPr/>
            <p:nvPr/>
          </p:nvSpPr>
          <p:spPr>
            <a:xfrm>
              <a:off x="601824"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
            <p:cNvSpPr/>
            <p:nvPr/>
          </p:nvSpPr>
          <p:spPr>
            <a:xfrm>
              <a:off x="666041"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
            <p:cNvSpPr/>
            <p:nvPr/>
          </p:nvSpPr>
          <p:spPr>
            <a:xfrm>
              <a:off x="537985"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
            <p:cNvSpPr/>
            <p:nvPr/>
          </p:nvSpPr>
          <p:spPr>
            <a:xfrm>
              <a:off x="217690"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
            <p:cNvSpPr/>
            <p:nvPr/>
          </p:nvSpPr>
          <p:spPr>
            <a:xfrm>
              <a:off x="345300" y="-5903"/>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
            <p:cNvSpPr/>
            <p:nvPr/>
          </p:nvSpPr>
          <p:spPr>
            <a:xfrm>
              <a:off x="409929" y="186335"/>
              <a:ext cx="38929" cy="38516"/>
            </a:xfrm>
            <a:custGeom>
              <a:avLst/>
              <a:gdLst/>
              <a:ahLst/>
              <a:cxnLst/>
              <a:rect l="l" t="t" r="r" b="b"/>
              <a:pathLst>
                <a:path w="1133"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
            <p:cNvSpPr/>
            <p:nvPr/>
          </p:nvSpPr>
          <p:spPr>
            <a:xfrm>
              <a:off x="281495"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
            <p:cNvSpPr/>
            <p:nvPr/>
          </p:nvSpPr>
          <p:spPr>
            <a:xfrm>
              <a:off x="217690" y="250174"/>
              <a:ext cx="38894" cy="38894"/>
            </a:xfrm>
            <a:custGeom>
              <a:avLst/>
              <a:gdLst/>
              <a:ahLst/>
              <a:cxnLst/>
              <a:rect l="l" t="t" r="r" b="b"/>
              <a:pathLst>
                <a:path w="1132" h="1132" extrusionOk="0">
                  <a:moveTo>
                    <a:pt x="572" y="0"/>
                  </a:moveTo>
                  <a:cubicBezTo>
                    <a:pt x="250" y="0"/>
                    <a:pt x="0" y="250"/>
                    <a:pt x="0" y="560"/>
                  </a:cubicBezTo>
                  <a:cubicBezTo>
                    <a:pt x="0"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
            <p:cNvSpPr/>
            <p:nvPr/>
          </p:nvSpPr>
          <p:spPr>
            <a:xfrm>
              <a:off x="345300" y="250174"/>
              <a:ext cx="39307" cy="38894"/>
            </a:xfrm>
            <a:custGeom>
              <a:avLst/>
              <a:gdLst/>
              <a:ahLst/>
              <a:cxnLst/>
              <a:rect l="l" t="t" r="r" b="b"/>
              <a:pathLst>
                <a:path w="1144" h="1132" extrusionOk="0">
                  <a:moveTo>
                    <a:pt x="572" y="0"/>
                  </a:moveTo>
                  <a:cubicBezTo>
                    <a:pt x="263" y="0"/>
                    <a:pt x="1" y="250"/>
                    <a:pt x="1" y="560"/>
                  </a:cubicBezTo>
                  <a:cubicBezTo>
                    <a:pt x="25" y="881"/>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
            <p:cNvSpPr/>
            <p:nvPr/>
          </p:nvSpPr>
          <p:spPr>
            <a:xfrm>
              <a:off x="217690" y="121706"/>
              <a:ext cx="38894" cy="38894"/>
            </a:xfrm>
            <a:custGeom>
              <a:avLst/>
              <a:gdLst/>
              <a:ahLst/>
              <a:cxnLst/>
              <a:rect l="l" t="t" r="r" b="b"/>
              <a:pathLst>
                <a:path w="1132" h="1132" extrusionOk="0">
                  <a:moveTo>
                    <a:pt x="572" y="1"/>
                  </a:moveTo>
                  <a:cubicBezTo>
                    <a:pt x="250" y="1"/>
                    <a:pt x="0" y="251"/>
                    <a:pt x="0" y="572"/>
                  </a:cubicBezTo>
                  <a:cubicBezTo>
                    <a:pt x="0"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
            <p:cNvSpPr/>
            <p:nvPr/>
          </p:nvSpPr>
          <p:spPr>
            <a:xfrm>
              <a:off x="345300" y="121706"/>
              <a:ext cx="39307" cy="38894"/>
            </a:xfrm>
            <a:custGeom>
              <a:avLst/>
              <a:gdLst/>
              <a:ahLst/>
              <a:cxnLst/>
              <a:rect l="l" t="t" r="r" b="b"/>
              <a:pathLst>
                <a:path w="1144" h="1132" extrusionOk="0">
                  <a:moveTo>
                    <a:pt x="572" y="1"/>
                  </a:moveTo>
                  <a:cubicBezTo>
                    <a:pt x="263" y="1"/>
                    <a:pt x="1" y="251"/>
                    <a:pt x="1" y="572"/>
                  </a:cubicBezTo>
                  <a:cubicBezTo>
                    <a:pt x="25" y="894"/>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
            <p:cNvSpPr/>
            <p:nvPr/>
          </p:nvSpPr>
          <p:spPr>
            <a:xfrm>
              <a:off x="409929" y="58314"/>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
            <p:cNvSpPr/>
            <p:nvPr/>
          </p:nvSpPr>
          <p:spPr>
            <a:xfrm>
              <a:off x="281495"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
            <p:cNvSpPr/>
            <p:nvPr/>
          </p:nvSpPr>
          <p:spPr>
            <a:xfrm>
              <a:off x="409929" y="442447"/>
              <a:ext cx="38929" cy="38894"/>
            </a:xfrm>
            <a:custGeom>
              <a:avLst/>
              <a:gdLst/>
              <a:ahLst/>
              <a:cxnLst/>
              <a:rect l="l" t="t" r="r" b="b"/>
              <a:pathLst>
                <a:path w="1133"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
            <p:cNvSpPr/>
            <p:nvPr/>
          </p:nvSpPr>
          <p:spPr>
            <a:xfrm>
              <a:off x="281495"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
            <p:cNvSpPr/>
            <p:nvPr/>
          </p:nvSpPr>
          <p:spPr>
            <a:xfrm>
              <a:off x="217690" y="50625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
            <p:cNvSpPr/>
            <p:nvPr/>
          </p:nvSpPr>
          <p:spPr>
            <a:xfrm>
              <a:off x="345300" y="506252"/>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
            <p:cNvSpPr/>
            <p:nvPr/>
          </p:nvSpPr>
          <p:spPr>
            <a:xfrm>
              <a:off x="217690" y="377818"/>
              <a:ext cx="38894" cy="38894"/>
            </a:xfrm>
            <a:custGeom>
              <a:avLst/>
              <a:gdLst/>
              <a:ahLst/>
              <a:cxnLst/>
              <a:rect l="l" t="t" r="r" b="b"/>
              <a:pathLst>
                <a:path w="1132" h="1132" extrusionOk="0">
                  <a:moveTo>
                    <a:pt x="572" y="0"/>
                  </a:moveTo>
                  <a:cubicBezTo>
                    <a:pt x="250" y="0"/>
                    <a:pt x="0" y="262"/>
                    <a:pt x="0" y="572"/>
                  </a:cubicBezTo>
                  <a:cubicBezTo>
                    <a:pt x="0"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
            <p:cNvSpPr/>
            <p:nvPr/>
          </p:nvSpPr>
          <p:spPr>
            <a:xfrm>
              <a:off x="345300" y="377818"/>
              <a:ext cx="39307" cy="38894"/>
            </a:xfrm>
            <a:custGeom>
              <a:avLst/>
              <a:gdLst/>
              <a:ahLst/>
              <a:cxnLst/>
              <a:rect l="l" t="t" r="r" b="b"/>
              <a:pathLst>
                <a:path w="1144" h="1132" extrusionOk="0">
                  <a:moveTo>
                    <a:pt x="572" y="0"/>
                  </a:moveTo>
                  <a:cubicBezTo>
                    <a:pt x="263" y="0"/>
                    <a:pt x="1" y="262"/>
                    <a:pt x="1" y="572"/>
                  </a:cubicBezTo>
                  <a:cubicBezTo>
                    <a:pt x="25" y="893"/>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
            <p:cNvSpPr/>
            <p:nvPr/>
          </p:nvSpPr>
          <p:spPr>
            <a:xfrm>
              <a:off x="409929" y="313979"/>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
            <p:cNvSpPr/>
            <p:nvPr/>
          </p:nvSpPr>
          <p:spPr>
            <a:xfrm>
              <a:off x="281495"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
            <p:cNvSpPr/>
            <p:nvPr/>
          </p:nvSpPr>
          <p:spPr>
            <a:xfrm>
              <a:off x="409929" y="698525"/>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
            <p:cNvSpPr/>
            <p:nvPr/>
          </p:nvSpPr>
          <p:spPr>
            <a:xfrm>
              <a:off x="281495"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
            <p:cNvSpPr/>
            <p:nvPr/>
          </p:nvSpPr>
          <p:spPr>
            <a:xfrm>
              <a:off x="217690" y="762330"/>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
            <p:cNvSpPr/>
            <p:nvPr/>
          </p:nvSpPr>
          <p:spPr>
            <a:xfrm>
              <a:off x="345300" y="762330"/>
              <a:ext cx="39307" cy="38929"/>
            </a:xfrm>
            <a:custGeom>
              <a:avLst/>
              <a:gdLst/>
              <a:ahLst/>
              <a:cxnLst/>
              <a:rect l="l" t="t" r="r" b="b"/>
              <a:pathLst>
                <a:path w="1144" h="1133" extrusionOk="0">
                  <a:moveTo>
                    <a:pt x="572" y="1"/>
                  </a:moveTo>
                  <a:cubicBezTo>
                    <a:pt x="263" y="1"/>
                    <a:pt x="1" y="263"/>
                    <a:pt x="1" y="572"/>
                  </a:cubicBezTo>
                  <a:cubicBezTo>
                    <a:pt x="25" y="882"/>
                    <a:pt x="275"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
            <p:cNvSpPr/>
            <p:nvPr/>
          </p:nvSpPr>
          <p:spPr>
            <a:xfrm>
              <a:off x="217690"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
            <p:cNvSpPr/>
            <p:nvPr/>
          </p:nvSpPr>
          <p:spPr>
            <a:xfrm>
              <a:off x="345300" y="634308"/>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
            <p:cNvSpPr/>
            <p:nvPr/>
          </p:nvSpPr>
          <p:spPr>
            <a:xfrm>
              <a:off x="409929" y="570091"/>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
            <p:cNvSpPr/>
            <p:nvPr/>
          </p:nvSpPr>
          <p:spPr>
            <a:xfrm>
              <a:off x="281495"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
            <p:cNvSpPr/>
            <p:nvPr/>
          </p:nvSpPr>
          <p:spPr>
            <a:xfrm>
              <a:off x="409929" y="954603"/>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
            <p:cNvSpPr/>
            <p:nvPr/>
          </p:nvSpPr>
          <p:spPr>
            <a:xfrm>
              <a:off x="281495"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
            <p:cNvSpPr/>
            <p:nvPr/>
          </p:nvSpPr>
          <p:spPr>
            <a:xfrm>
              <a:off x="217690" y="1018854"/>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
            <p:cNvSpPr/>
            <p:nvPr/>
          </p:nvSpPr>
          <p:spPr>
            <a:xfrm>
              <a:off x="345300" y="1018854"/>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
            <p:cNvSpPr/>
            <p:nvPr/>
          </p:nvSpPr>
          <p:spPr>
            <a:xfrm>
              <a:off x="217690"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
            <p:cNvSpPr/>
            <p:nvPr/>
          </p:nvSpPr>
          <p:spPr>
            <a:xfrm>
              <a:off x="345300" y="890386"/>
              <a:ext cx="39307" cy="38894"/>
            </a:xfrm>
            <a:custGeom>
              <a:avLst/>
              <a:gdLst/>
              <a:ahLst/>
              <a:cxnLst/>
              <a:rect l="l" t="t" r="r" b="b"/>
              <a:pathLst>
                <a:path w="1144" h="1132" extrusionOk="0">
                  <a:moveTo>
                    <a:pt x="572" y="1"/>
                  </a:moveTo>
                  <a:cubicBezTo>
                    <a:pt x="263" y="1"/>
                    <a:pt x="1" y="251"/>
                    <a:pt x="1" y="560"/>
                  </a:cubicBezTo>
                  <a:cubicBezTo>
                    <a:pt x="1"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
            <p:cNvSpPr/>
            <p:nvPr/>
          </p:nvSpPr>
          <p:spPr>
            <a:xfrm>
              <a:off x="409929" y="826581"/>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
            <p:cNvSpPr/>
            <p:nvPr/>
          </p:nvSpPr>
          <p:spPr>
            <a:xfrm>
              <a:off x="281495"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
            <p:cNvSpPr/>
            <p:nvPr/>
          </p:nvSpPr>
          <p:spPr>
            <a:xfrm>
              <a:off x="409929" y="1210302"/>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
            <p:cNvSpPr/>
            <p:nvPr/>
          </p:nvSpPr>
          <p:spPr>
            <a:xfrm>
              <a:off x="281495"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
            <p:cNvSpPr/>
            <p:nvPr/>
          </p:nvSpPr>
          <p:spPr>
            <a:xfrm>
              <a:off x="217690" y="1274519"/>
              <a:ext cx="38894" cy="38894"/>
            </a:xfrm>
            <a:custGeom>
              <a:avLst/>
              <a:gdLst/>
              <a:ahLst/>
              <a:cxnLst/>
              <a:rect l="l" t="t" r="r" b="b"/>
              <a:pathLst>
                <a:path w="1132" h="1132" extrusionOk="0">
                  <a:moveTo>
                    <a:pt x="572" y="1"/>
                  </a:moveTo>
                  <a:cubicBezTo>
                    <a:pt x="250" y="1"/>
                    <a:pt x="0" y="251"/>
                    <a:pt x="0" y="560"/>
                  </a:cubicBezTo>
                  <a:cubicBezTo>
                    <a:pt x="0"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
            <p:cNvSpPr/>
            <p:nvPr/>
          </p:nvSpPr>
          <p:spPr>
            <a:xfrm>
              <a:off x="345300" y="1274519"/>
              <a:ext cx="39307" cy="38894"/>
            </a:xfrm>
            <a:custGeom>
              <a:avLst/>
              <a:gdLst/>
              <a:ahLst/>
              <a:cxnLst/>
              <a:rect l="l" t="t" r="r" b="b"/>
              <a:pathLst>
                <a:path w="1144" h="1132" extrusionOk="0">
                  <a:moveTo>
                    <a:pt x="572" y="1"/>
                  </a:moveTo>
                  <a:cubicBezTo>
                    <a:pt x="263" y="1"/>
                    <a:pt x="1" y="251"/>
                    <a:pt x="1" y="560"/>
                  </a:cubicBezTo>
                  <a:cubicBezTo>
                    <a:pt x="25" y="894"/>
                    <a:pt x="275"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
            <p:cNvSpPr/>
            <p:nvPr/>
          </p:nvSpPr>
          <p:spPr>
            <a:xfrm>
              <a:off x="217690" y="1146463"/>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
            <p:cNvSpPr/>
            <p:nvPr/>
          </p:nvSpPr>
          <p:spPr>
            <a:xfrm>
              <a:off x="345300" y="1146463"/>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
            <p:cNvSpPr/>
            <p:nvPr/>
          </p:nvSpPr>
          <p:spPr>
            <a:xfrm>
              <a:off x="409929" y="1082659"/>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
            <p:cNvSpPr/>
            <p:nvPr/>
          </p:nvSpPr>
          <p:spPr>
            <a:xfrm>
              <a:off x="281495"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
            <p:cNvSpPr/>
            <p:nvPr/>
          </p:nvSpPr>
          <p:spPr>
            <a:xfrm>
              <a:off x="409929" y="1466792"/>
              <a:ext cx="38929" cy="38894"/>
            </a:xfrm>
            <a:custGeom>
              <a:avLst/>
              <a:gdLst/>
              <a:ahLst/>
              <a:cxnLst/>
              <a:rect l="l" t="t" r="r" b="b"/>
              <a:pathLst>
                <a:path w="1133"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
            <p:cNvSpPr/>
            <p:nvPr/>
          </p:nvSpPr>
          <p:spPr>
            <a:xfrm>
              <a:off x="281495"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
            <p:cNvSpPr/>
            <p:nvPr/>
          </p:nvSpPr>
          <p:spPr>
            <a:xfrm>
              <a:off x="217690" y="153100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
            <p:cNvSpPr/>
            <p:nvPr/>
          </p:nvSpPr>
          <p:spPr>
            <a:xfrm>
              <a:off x="345300" y="1531009"/>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
            <p:cNvSpPr/>
            <p:nvPr/>
          </p:nvSpPr>
          <p:spPr>
            <a:xfrm>
              <a:off x="217690" y="14025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
            <p:cNvSpPr/>
            <p:nvPr/>
          </p:nvSpPr>
          <p:spPr>
            <a:xfrm>
              <a:off x="345300" y="1402575"/>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
            <p:cNvSpPr/>
            <p:nvPr/>
          </p:nvSpPr>
          <p:spPr>
            <a:xfrm>
              <a:off x="409929" y="1338736"/>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
            <p:cNvSpPr/>
            <p:nvPr/>
          </p:nvSpPr>
          <p:spPr>
            <a:xfrm>
              <a:off x="281495"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
            <p:cNvSpPr/>
            <p:nvPr/>
          </p:nvSpPr>
          <p:spPr>
            <a:xfrm>
              <a:off x="409929" y="1722870"/>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
            <p:cNvSpPr/>
            <p:nvPr/>
          </p:nvSpPr>
          <p:spPr>
            <a:xfrm>
              <a:off x="281495"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
            <p:cNvSpPr/>
            <p:nvPr/>
          </p:nvSpPr>
          <p:spPr>
            <a:xfrm>
              <a:off x="217690"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
            <p:cNvSpPr/>
            <p:nvPr/>
          </p:nvSpPr>
          <p:spPr>
            <a:xfrm>
              <a:off x="345300" y="1787121"/>
              <a:ext cx="39307" cy="38894"/>
            </a:xfrm>
            <a:custGeom>
              <a:avLst/>
              <a:gdLst/>
              <a:ahLst/>
              <a:cxnLst/>
              <a:rect l="l" t="t" r="r" b="b"/>
              <a:pathLst>
                <a:path w="1144" h="1132" extrusionOk="0">
                  <a:moveTo>
                    <a:pt x="572" y="0"/>
                  </a:moveTo>
                  <a:cubicBezTo>
                    <a:pt x="263" y="0"/>
                    <a:pt x="1" y="262"/>
                    <a:pt x="1" y="572"/>
                  </a:cubicBezTo>
                  <a:cubicBezTo>
                    <a:pt x="1"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
            <p:cNvSpPr/>
            <p:nvPr/>
          </p:nvSpPr>
          <p:spPr>
            <a:xfrm>
              <a:off x="217690" y="1659065"/>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
            <p:cNvSpPr/>
            <p:nvPr/>
          </p:nvSpPr>
          <p:spPr>
            <a:xfrm>
              <a:off x="345300" y="1659065"/>
              <a:ext cx="39307" cy="38894"/>
            </a:xfrm>
            <a:custGeom>
              <a:avLst/>
              <a:gdLst/>
              <a:ahLst/>
              <a:cxnLst/>
              <a:rect l="l" t="t" r="r" b="b"/>
              <a:pathLst>
                <a:path w="1144" h="1132" extrusionOk="0">
                  <a:moveTo>
                    <a:pt x="572" y="0"/>
                  </a:moveTo>
                  <a:cubicBezTo>
                    <a:pt x="263" y="0"/>
                    <a:pt x="1" y="250"/>
                    <a:pt x="1" y="560"/>
                  </a:cubicBezTo>
                  <a:cubicBezTo>
                    <a:pt x="25" y="870"/>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
            <p:cNvSpPr/>
            <p:nvPr/>
          </p:nvSpPr>
          <p:spPr>
            <a:xfrm>
              <a:off x="409929"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
            <p:cNvSpPr/>
            <p:nvPr/>
          </p:nvSpPr>
          <p:spPr>
            <a:xfrm>
              <a:off x="281495"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
            <p:cNvSpPr/>
            <p:nvPr/>
          </p:nvSpPr>
          <p:spPr>
            <a:xfrm>
              <a:off x="409929" y="1978982"/>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
            <p:cNvSpPr/>
            <p:nvPr/>
          </p:nvSpPr>
          <p:spPr>
            <a:xfrm>
              <a:off x="281495"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
            <p:cNvSpPr/>
            <p:nvPr/>
          </p:nvSpPr>
          <p:spPr>
            <a:xfrm>
              <a:off x="217690" y="2043611"/>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
            <p:cNvSpPr/>
            <p:nvPr/>
          </p:nvSpPr>
          <p:spPr>
            <a:xfrm>
              <a:off x="345300" y="2043611"/>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
            <p:cNvSpPr/>
            <p:nvPr/>
          </p:nvSpPr>
          <p:spPr>
            <a:xfrm>
              <a:off x="217690" y="1915143"/>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
            <p:cNvSpPr/>
            <p:nvPr/>
          </p:nvSpPr>
          <p:spPr>
            <a:xfrm>
              <a:off x="345300" y="1915143"/>
              <a:ext cx="39307" cy="38894"/>
            </a:xfrm>
            <a:custGeom>
              <a:avLst/>
              <a:gdLst/>
              <a:ahLst/>
              <a:cxnLst/>
              <a:rect l="l" t="t" r="r" b="b"/>
              <a:pathLst>
                <a:path w="1144" h="1132" extrusionOk="0">
                  <a:moveTo>
                    <a:pt x="572" y="1"/>
                  </a:moveTo>
                  <a:cubicBezTo>
                    <a:pt x="263" y="1"/>
                    <a:pt x="1" y="251"/>
                    <a:pt x="1" y="560"/>
                  </a:cubicBezTo>
                  <a:cubicBezTo>
                    <a:pt x="25"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
            <p:cNvSpPr/>
            <p:nvPr/>
          </p:nvSpPr>
          <p:spPr>
            <a:xfrm>
              <a:off x="409929"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
            <p:cNvSpPr/>
            <p:nvPr/>
          </p:nvSpPr>
          <p:spPr>
            <a:xfrm>
              <a:off x="281495"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
            <p:cNvSpPr/>
            <p:nvPr/>
          </p:nvSpPr>
          <p:spPr>
            <a:xfrm>
              <a:off x="-38422" y="-5903"/>
              <a:ext cx="38896" cy="38896"/>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
            <p:cNvSpPr/>
            <p:nvPr/>
          </p:nvSpPr>
          <p:spPr>
            <a:xfrm>
              <a:off x="89222" y="-5903"/>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
            <p:cNvSpPr/>
            <p:nvPr/>
          </p:nvSpPr>
          <p:spPr>
            <a:xfrm>
              <a:off x="15385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82" y="1120"/>
                    <a:pt x="1132" y="870"/>
                    <a:pt x="1132" y="561"/>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
            <p:cNvSpPr/>
            <p:nvPr/>
          </p:nvSpPr>
          <p:spPr>
            <a:xfrm>
              <a:off x="25830"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
            <p:cNvSpPr/>
            <p:nvPr/>
          </p:nvSpPr>
          <p:spPr>
            <a:xfrm>
              <a:off x="-38422"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
            <p:cNvSpPr/>
            <p:nvPr/>
          </p:nvSpPr>
          <p:spPr>
            <a:xfrm>
              <a:off x="89222" y="250174"/>
              <a:ext cx="38894" cy="38894"/>
            </a:xfrm>
            <a:custGeom>
              <a:avLst/>
              <a:gdLst/>
              <a:ahLst/>
              <a:cxnLst/>
              <a:rect l="l" t="t" r="r" b="b"/>
              <a:pathLst>
                <a:path w="1132" h="1132" extrusionOk="0">
                  <a:moveTo>
                    <a:pt x="572" y="0"/>
                  </a:moveTo>
                  <a:cubicBezTo>
                    <a:pt x="262" y="0"/>
                    <a:pt x="0" y="250"/>
                    <a:pt x="0" y="560"/>
                  </a:cubicBezTo>
                  <a:cubicBezTo>
                    <a:pt x="24"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
            <p:cNvSpPr/>
            <p:nvPr/>
          </p:nvSpPr>
          <p:spPr>
            <a:xfrm>
              <a:off x="-38422"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
            <p:cNvSpPr/>
            <p:nvPr/>
          </p:nvSpPr>
          <p:spPr>
            <a:xfrm>
              <a:off x="89222" y="121706"/>
              <a:ext cx="38894" cy="38894"/>
            </a:xfrm>
            <a:custGeom>
              <a:avLst/>
              <a:gdLst/>
              <a:ahLst/>
              <a:cxnLst/>
              <a:rect l="l" t="t" r="r" b="b"/>
              <a:pathLst>
                <a:path w="1132" h="1132" extrusionOk="0">
                  <a:moveTo>
                    <a:pt x="572" y="1"/>
                  </a:moveTo>
                  <a:cubicBezTo>
                    <a:pt x="262" y="1"/>
                    <a:pt x="0" y="251"/>
                    <a:pt x="0" y="572"/>
                  </a:cubicBezTo>
                  <a:cubicBezTo>
                    <a:pt x="24"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
            <p:cNvSpPr/>
            <p:nvPr/>
          </p:nvSpPr>
          <p:spPr>
            <a:xfrm>
              <a:off x="15385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
            <p:cNvSpPr/>
            <p:nvPr/>
          </p:nvSpPr>
          <p:spPr>
            <a:xfrm>
              <a:off x="25830"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
            <p:cNvSpPr/>
            <p:nvPr/>
          </p:nvSpPr>
          <p:spPr>
            <a:xfrm>
              <a:off x="15385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
            <p:cNvSpPr/>
            <p:nvPr/>
          </p:nvSpPr>
          <p:spPr>
            <a:xfrm>
              <a:off x="25830"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
            <p:cNvSpPr/>
            <p:nvPr/>
          </p:nvSpPr>
          <p:spPr>
            <a:xfrm>
              <a:off x="-38422"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
            <p:cNvSpPr/>
            <p:nvPr/>
          </p:nvSpPr>
          <p:spPr>
            <a:xfrm>
              <a:off x="89222" y="506252"/>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
            <p:cNvSpPr/>
            <p:nvPr/>
          </p:nvSpPr>
          <p:spPr>
            <a:xfrm>
              <a:off x="-38422"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
            <p:cNvSpPr/>
            <p:nvPr/>
          </p:nvSpPr>
          <p:spPr>
            <a:xfrm>
              <a:off x="89222" y="377818"/>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
            <p:cNvSpPr/>
            <p:nvPr/>
          </p:nvSpPr>
          <p:spPr>
            <a:xfrm>
              <a:off x="15385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
            <p:cNvSpPr/>
            <p:nvPr/>
          </p:nvSpPr>
          <p:spPr>
            <a:xfrm>
              <a:off x="25830"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
            <p:cNvSpPr/>
            <p:nvPr/>
          </p:nvSpPr>
          <p:spPr>
            <a:xfrm>
              <a:off x="15385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
            <p:cNvSpPr/>
            <p:nvPr/>
          </p:nvSpPr>
          <p:spPr>
            <a:xfrm>
              <a:off x="25830"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
            <p:cNvSpPr/>
            <p:nvPr/>
          </p:nvSpPr>
          <p:spPr>
            <a:xfrm>
              <a:off x="-38422"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
            <p:cNvSpPr/>
            <p:nvPr/>
          </p:nvSpPr>
          <p:spPr>
            <a:xfrm>
              <a:off x="89222" y="762330"/>
              <a:ext cx="38894" cy="38929"/>
            </a:xfrm>
            <a:custGeom>
              <a:avLst/>
              <a:gdLst/>
              <a:ahLst/>
              <a:cxnLst/>
              <a:rect l="l" t="t" r="r" b="b"/>
              <a:pathLst>
                <a:path w="1132" h="1133" extrusionOk="0">
                  <a:moveTo>
                    <a:pt x="572" y="1"/>
                  </a:moveTo>
                  <a:cubicBezTo>
                    <a:pt x="262" y="1"/>
                    <a:pt x="0" y="263"/>
                    <a:pt x="0" y="572"/>
                  </a:cubicBezTo>
                  <a:cubicBezTo>
                    <a:pt x="24"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
            <p:cNvSpPr/>
            <p:nvPr/>
          </p:nvSpPr>
          <p:spPr>
            <a:xfrm>
              <a:off x="-38422"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
            <p:cNvSpPr/>
            <p:nvPr/>
          </p:nvSpPr>
          <p:spPr>
            <a:xfrm>
              <a:off x="89222" y="63430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
            <p:cNvSpPr/>
            <p:nvPr/>
          </p:nvSpPr>
          <p:spPr>
            <a:xfrm>
              <a:off x="15385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
            <p:cNvSpPr/>
            <p:nvPr/>
          </p:nvSpPr>
          <p:spPr>
            <a:xfrm>
              <a:off x="25830"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
            <p:cNvSpPr/>
            <p:nvPr/>
          </p:nvSpPr>
          <p:spPr>
            <a:xfrm>
              <a:off x="15385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
            <p:cNvSpPr/>
            <p:nvPr/>
          </p:nvSpPr>
          <p:spPr>
            <a:xfrm>
              <a:off x="25830"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
            <p:cNvSpPr/>
            <p:nvPr/>
          </p:nvSpPr>
          <p:spPr>
            <a:xfrm>
              <a:off x="-38422"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
            <p:cNvSpPr/>
            <p:nvPr/>
          </p:nvSpPr>
          <p:spPr>
            <a:xfrm>
              <a:off x="89222" y="1018854"/>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
            <p:cNvSpPr/>
            <p:nvPr/>
          </p:nvSpPr>
          <p:spPr>
            <a:xfrm>
              <a:off x="-38422"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
            <p:cNvSpPr/>
            <p:nvPr/>
          </p:nvSpPr>
          <p:spPr>
            <a:xfrm>
              <a:off x="89222" y="890386"/>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
            <p:cNvSpPr/>
            <p:nvPr/>
          </p:nvSpPr>
          <p:spPr>
            <a:xfrm>
              <a:off x="15385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
            <p:cNvSpPr/>
            <p:nvPr/>
          </p:nvSpPr>
          <p:spPr>
            <a:xfrm>
              <a:off x="25830"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
            <p:cNvSpPr/>
            <p:nvPr/>
          </p:nvSpPr>
          <p:spPr>
            <a:xfrm>
              <a:off x="15385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
            <p:cNvSpPr/>
            <p:nvPr/>
          </p:nvSpPr>
          <p:spPr>
            <a:xfrm>
              <a:off x="25830"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
            <p:cNvSpPr/>
            <p:nvPr/>
          </p:nvSpPr>
          <p:spPr>
            <a:xfrm>
              <a:off x="-38422"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
            <p:cNvSpPr/>
            <p:nvPr/>
          </p:nvSpPr>
          <p:spPr>
            <a:xfrm>
              <a:off x="89222" y="1274519"/>
              <a:ext cx="38894" cy="38894"/>
            </a:xfrm>
            <a:custGeom>
              <a:avLst/>
              <a:gdLst/>
              <a:ahLst/>
              <a:cxnLst/>
              <a:rect l="l" t="t" r="r" b="b"/>
              <a:pathLst>
                <a:path w="1132" h="1132" extrusionOk="0">
                  <a:moveTo>
                    <a:pt x="572" y="1"/>
                  </a:moveTo>
                  <a:cubicBezTo>
                    <a:pt x="262" y="1"/>
                    <a:pt x="0" y="251"/>
                    <a:pt x="0" y="560"/>
                  </a:cubicBezTo>
                  <a:cubicBezTo>
                    <a:pt x="24"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
            <p:cNvSpPr/>
            <p:nvPr/>
          </p:nvSpPr>
          <p:spPr>
            <a:xfrm>
              <a:off x="-38422"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
            <p:cNvSpPr/>
            <p:nvPr/>
          </p:nvSpPr>
          <p:spPr>
            <a:xfrm>
              <a:off x="89222" y="1146463"/>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
            <p:cNvSpPr/>
            <p:nvPr/>
          </p:nvSpPr>
          <p:spPr>
            <a:xfrm>
              <a:off x="15385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
            <p:cNvSpPr/>
            <p:nvPr/>
          </p:nvSpPr>
          <p:spPr>
            <a:xfrm>
              <a:off x="25830"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
            <p:cNvSpPr/>
            <p:nvPr/>
          </p:nvSpPr>
          <p:spPr>
            <a:xfrm>
              <a:off x="15385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82" y="1132"/>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
            <p:cNvSpPr/>
            <p:nvPr/>
          </p:nvSpPr>
          <p:spPr>
            <a:xfrm>
              <a:off x="25830"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
            <p:cNvSpPr/>
            <p:nvPr/>
          </p:nvSpPr>
          <p:spPr>
            <a:xfrm>
              <a:off x="-38422"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
            <p:cNvSpPr/>
            <p:nvPr/>
          </p:nvSpPr>
          <p:spPr>
            <a:xfrm>
              <a:off x="89222" y="1531009"/>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
            <p:cNvSpPr/>
            <p:nvPr/>
          </p:nvSpPr>
          <p:spPr>
            <a:xfrm>
              <a:off x="-38422"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
            <p:cNvSpPr/>
            <p:nvPr/>
          </p:nvSpPr>
          <p:spPr>
            <a:xfrm>
              <a:off x="89222" y="1402575"/>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
            <p:cNvSpPr/>
            <p:nvPr/>
          </p:nvSpPr>
          <p:spPr>
            <a:xfrm>
              <a:off x="15385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
            <p:cNvSpPr/>
            <p:nvPr/>
          </p:nvSpPr>
          <p:spPr>
            <a:xfrm>
              <a:off x="25830"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
            <p:cNvSpPr/>
            <p:nvPr/>
          </p:nvSpPr>
          <p:spPr>
            <a:xfrm>
              <a:off x="15385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
            <p:cNvSpPr/>
            <p:nvPr/>
          </p:nvSpPr>
          <p:spPr>
            <a:xfrm>
              <a:off x="25830"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
            <p:cNvSpPr/>
            <p:nvPr/>
          </p:nvSpPr>
          <p:spPr>
            <a:xfrm>
              <a:off x="-38422"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
            <p:cNvSpPr/>
            <p:nvPr/>
          </p:nvSpPr>
          <p:spPr>
            <a:xfrm>
              <a:off x="89222" y="1787121"/>
              <a:ext cx="38894" cy="38894"/>
            </a:xfrm>
            <a:custGeom>
              <a:avLst/>
              <a:gdLst/>
              <a:ahLst/>
              <a:cxnLst/>
              <a:rect l="l" t="t" r="r" b="b"/>
              <a:pathLst>
                <a:path w="1132" h="1132" extrusionOk="0">
                  <a:moveTo>
                    <a:pt x="572" y="0"/>
                  </a:moveTo>
                  <a:cubicBezTo>
                    <a:pt x="262" y="0"/>
                    <a:pt x="0" y="262"/>
                    <a:pt x="0" y="572"/>
                  </a:cubicBezTo>
                  <a:cubicBezTo>
                    <a:pt x="0"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
            <p:cNvSpPr/>
            <p:nvPr/>
          </p:nvSpPr>
          <p:spPr>
            <a:xfrm>
              <a:off x="-38422"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
            <p:cNvSpPr/>
            <p:nvPr/>
          </p:nvSpPr>
          <p:spPr>
            <a:xfrm>
              <a:off x="89222" y="1659065"/>
              <a:ext cx="38894" cy="38894"/>
            </a:xfrm>
            <a:custGeom>
              <a:avLst/>
              <a:gdLst/>
              <a:ahLst/>
              <a:cxnLst/>
              <a:rect l="l" t="t" r="r" b="b"/>
              <a:pathLst>
                <a:path w="1132" h="1132" extrusionOk="0">
                  <a:moveTo>
                    <a:pt x="572" y="0"/>
                  </a:moveTo>
                  <a:cubicBezTo>
                    <a:pt x="262" y="0"/>
                    <a:pt x="0" y="250"/>
                    <a:pt x="0" y="560"/>
                  </a:cubicBezTo>
                  <a:cubicBezTo>
                    <a:pt x="24"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
            <p:cNvSpPr/>
            <p:nvPr/>
          </p:nvSpPr>
          <p:spPr>
            <a:xfrm>
              <a:off x="15385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
            <p:cNvSpPr/>
            <p:nvPr/>
          </p:nvSpPr>
          <p:spPr>
            <a:xfrm>
              <a:off x="25830"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
            <p:cNvSpPr/>
            <p:nvPr/>
          </p:nvSpPr>
          <p:spPr>
            <a:xfrm>
              <a:off x="15385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
            <p:cNvSpPr/>
            <p:nvPr/>
          </p:nvSpPr>
          <p:spPr>
            <a:xfrm>
              <a:off x="25830"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
            <p:cNvSpPr/>
            <p:nvPr/>
          </p:nvSpPr>
          <p:spPr>
            <a:xfrm>
              <a:off x="-38422"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
            <p:cNvSpPr/>
            <p:nvPr/>
          </p:nvSpPr>
          <p:spPr>
            <a:xfrm>
              <a:off x="89222" y="2043611"/>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
            <p:cNvSpPr/>
            <p:nvPr/>
          </p:nvSpPr>
          <p:spPr>
            <a:xfrm>
              <a:off x="-38422"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
            <p:cNvSpPr/>
            <p:nvPr/>
          </p:nvSpPr>
          <p:spPr>
            <a:xfrm>
              <a:off x="89222" y="1915143"/>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
            <p:cNvSpPr/>
            <p:nvPr/>
          </p:nvSpPr>
          <p:spPr>
            <a:xfrm>
              <a:off x="15385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
            <p:cNvSpPr/>
            <p:nvPr/>
          </p:nvSpPr>
          <p:spPr>
            <a:xfrm>
              <a:off x="25830"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
            <p:cNvSpPr/>
            <p:nvPr/>
          </p:nvSpPr>
          <p:spPr>
            <a:xfrm>
              <a:off x="-136173" y="-1814"/>
              <a:ext cx="8212" cy="31507"/>
            </a:xfrm>
            <a:custGeom>
              <a:avLst/>
              <a:gdLst/>
              <a:ahLst/>
              <a:cxnLst/>
              <a:rect l="l" t="t" r="r" b="b"/>
              <a:pathLst>
                <a:path w="239" h="917" extrusionOk="0">
                  <a:moveTo>
                    <a:pt x="0" y="0"/>
                  </a:moveTo>
                  <a:lnTo>
                    <a:pt x="0" y="917"/>
                  </a:lnTo>
                  <a:cubicBezTo>
                    <a:pt x="155" y="810"/>
                    <a:pt x="238" y="643"/>
                    <a:pt x="238" y="453"/>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
            <p:cNvSpPr/>
            <p:nvPr/>
          </p:nvSpPr>
          <p:spPr>
            <a:xfrm>
              <a:off x="-102226"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70"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
            <p:cNvSpPr/>
            <p:nvPr/>
          </p:nvSpPr>
          <p:spPr>
            <a:xfrm>
              <a:off x="-136173" y="253851"/>
              <a:ext cx="8212" cy="31542"/>
            </a:xfrm>
            <a:custGeom>
              <a:avLst/>
              <a:gdLst/>
              <a:ahLst/>
              <a:cxnLst/>
              <a:rect l="l" t="t" r="r" b="b"/>
              <a:pathLst>
                <a:path w="239" h="918" extrusionOk="0">
                  <a:moveTo>
                    <a:pt x="0" y="1"/>
                  </a:moveTo>
                  <a:lnTo>
                    <a:pt x="0" y="917"/>
                  </a:lnTo>
                  <a:cubicBezTo>
                    <a:pt x="155" y="810"/>
                    <a:pt x="238" y="643"/>
                    <a:pt x="238" y="453"/>
                  </a:cubicBezTo>
                  <a:cubicBezTo>
                    <a:pt x="238" y="262"/>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
            <p:cNvSpPr/>
            <p:nvPr/>
          </p:nvSpPr>
          <p:spPr>
            <a:xfrm>
              <a:off x="-136173" y="125795"/>
              <a:ext cx="8212" cy="31954"/>
            </a:xfrm>
            <a:custGeom>
              <a:avLst/>
              <a:gdLst/>
              <a:ahLst/>
              <a:cxnLst/>
              <a:rect l="l" t="t" r="r" b="b"/>
              <a:pathLst>
                <a:path w="239" h="930" extrusionOk="0">
                  <a:moveTo>
                    <a:pt x="0" y="1"/>
                  </a:moveTo>
                  <a:lnTo>
                    <a:pt x="0" y="930"/>
                  </a:lnTo>
                  <a:cubicBezTo>
                    <a:pt x="155" y="822"/>
                    <a:pt x="238" y="656"/>
                    <a:pt x="238" y="465"/>
                  </a:cubicBezTo>
                  <a:cubicBezTo>
                    <a:pt x="238" y="275"/>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
            <p:cNvSpPr/>
            <p:nvPr/>
          </p:nvSpPr>
          <p:spPr>
            <a:xfrm>
              <a:off x="-102226"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
            <p:cNvSpPr/>
            <p:nvPr/>
          </p:nvSpPr>
          <p:spPr>
            <a:xfrm>
              <a:off x="-102226"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70"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
            <p:cNvSpPr/>
            <p:nvPr/>
          </p:nvSpPr>
          <p:spPr>
            <a:xfrm>
              <a:off x="-136173" y="509928"/>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
            <p:cNvSpPr/>
            <p:nvPr/>
          </p:nvSpPr>
          <p:spPr>
            <a:xfrm>
              <a:off x="-136173" y="381907"/>
              <a:ext cx="8212" cy="31920"/>
            </a:xfrm>
            <a:custGeom>
              <a:avLst/>
              <a:gdLst/>
              <a:ahLst/>
              <a:cxnLst/>
              <a:rect l="l" t="t" r="r" b="b"/>
              <a:pathLst>
                <a:path w="239" h="929" extrusionOk="0">
                  <a:moveTo>
                    <a:pt x="0" y="0"/>
                  </a:moveTo>
                  <a:lnTo>
                    <a:pt x="0" y="929"/>
                  </a:lnTo>
                  <a:cubicBezTo>
                    <a:pt x="155" y="822"/>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
            <p:cNvSpPr/>
            <p:nvPr/>
          </p:nvSpPr>
          <p:spPr>
            <a:xfrm>
              <a:off x="-102226"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
            <p:cNvSpPr/>
            <p:nvPr/>
          </p:nvSpPr>
          <p:spPr>
            <a:xfrm>
              <a:off x="-102226"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
            <p:cNvSpPr/>
            <p:nvPr/>
          </p:nvSpPr>
          <p:spPr>
            <a:xfrm>
              <a:off x="-136173" y="766040"/>
              <a:ext cx="8212" cy="31920"/>
            </a:xfrm>
            <a:custGeom>
              <a:avLst/>
              <a:gdLst/>
              <a:ahLst/>
              <a:cxnLst/>
              <a:rect l="l" t="t" r="r" b="b"/>
              <a:pathLst>
                <a:path w="239" h="929" extrusionOk="0">
                  <a:moveTo>
                    <a:pt x="0" y="0"/>
                  </a:moveTo>
                  <a:lnTo>
                    <a:pt x="0" y="929"/>
                  </a:lnTo>
                  <a:cubicBezTo>
                    <a:pt x="155" y="834"/>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
            <p:cNvSpPr/>
            <p:nvPr/>
          </p:nvSpPr>
          <p:spPr>
            <a:xfrm>
              <a:off x="-136173" y="638397"/>
              <a:ext cx="8212" cy="31542"/>
            </a:xfrm>
            <a:custGeom>
              <a:avLst/>
              <a:gdLst/>
              <a:ahLst/>
              <a:cxnLst/>
              <a:rect l="l" t="t" r="r" b="b"/>
              <a:pathLst>
                <a:path w="239" h="918" extrusionOk="0">
                  <a:moveTo>
                    <a:pt x="0" y="0"/>
                  </a:moveTo>
                  <a:lnTo>
                    <a:pt x="0" y="917"/>
                  </a:lnTo>
                  <a:cubicBezTo>
                    <a:pt x="155" y="810"/>
                    <a:pt x="238" y="655"/>
                    <a:pt x="238" y="453"/>
                  </a:cubicBezTo>
                  <a:cubicBezTo>
                    <a:pt x="238" y="262"/>
                    <a:pt x="131" y="96"/>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
            <p:cNvSpPr/>
            <p:nvPr/>
          </p:nvSpPr>
          <p:spPr>
            <a:xfrm>
              <a:off x="-102226"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
            <p:cNvSpPr/>
            <p:nvPr/>
          </p:nvSpPr>
          <p:spPr>
            <a:xfrm>
              <a:off x="-102226"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
            <p:cNvSpPr/>
            <p:nvPr/>
          </p:nvSpPr>
          <p:spPr>
            <a:xfrm>
              <a:off x="-136173" y="1022118"/>
              <a:ext cx="8212" cy="31954"/>
            </a:xfrm>
            <a:custGeom>
              <a:avLst/>
              <a:gdLst/>
              <a:ahLst/>
              <a:cxnLst/>
              <a:rect l="l" t="t" r="r" b="b"/>
              <a:pathLst>
                <a:path w="239" h="930" extrusionOk="0">
                  <a:moveTo>
                    <a:pt x="0" y="0"/>
                  </a:moveTo>
                  <a:lnTo>
                    <a:pt x="0" y="929"/>
                  </a:lnTo>
                  <a:cubicBezTo>
                    <a:pt x="155" y="834"/>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
            <p:cNvSpPr/>
            <p:nvPr/>
          </p:nvSpPr>
          <p:spPr>
            <a:xfrm>
              <a:off x="-136173" y="894474"/>
              <a:ext cx="8212" cy="31542"/>
            </a:xfrm>
            <a:custGeom>
              <a:avLst/>
              <a:gdLst/>
              <a:ahLst/>
              <a:cxnLst/>
              <a:rect l="l" t="t" r="r" b="b"/>
              <a:pathLst>
                <a:path w="239" h="918" extrusionOk="0">
                  <a:moveTo>
                    <a:pt x="0" y="1"/>
                  </a:moveTo>
                  <a:lnTo>
                    <a:pt x="0" y="917"/>
                  </a:lnTo>
                  <a:cubicBezTo>
                    <a:pt x="155" y="822"/>
                    <a:pt x="238" y="655"/>
                    <a:pt x="238" y="465"/>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
            <p:cNvSpPr/>
            <p:nvPr/>
          </p:nvSpPr>
          <p:spPr>
            <a:xfrm>
              <a:off x="-102226"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
            <p:cNvSpPr/>
            <p:nvPr/>
          </p:nvSpPr>
          <p:spPr>
            <a:xfrm>
              <a:off x="-102226"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
            <p:cNvSpPr/>
            <p:nvPr/>
          </p:nvSpPr>
          <p:spPr>
            <a:xfrm>
              <a:off x="-136173" y="1278608"/>
              <a:ext cx="8212" cy="31542"/>
            </a:xfrm>
            <a:custGeom>
              <a:avLst/>
              <a:gdLst/>
              <a:ahLst/>
              <a:cxnLst/>
              <a:rect l="l" t="t" r="r" b="b"/>
              <a:pathLst>
                <a:path w="239" h="918" extrusionOk="0">
                  <a:moveTo>
                    <a:pt x="0" y="1"/>
                  </a:moveTo>
                  <a:lnTo>
                    <a:pt x="0" y="917"/>
                  </a:lnTo>
                  <a:cubicBezTo>
                    <a:pt x="155" y="810"/>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
            <p:cNvSpPr/>
            <p:nvPr/>
          </p:nvSpPr>
          <p:spPr>
            <a:xfrm>
              <a:off x="-136173" y="1150174"/>
              <a:ext cx="8212" cy="31507"/>
            </a:xfrm>
            <a:custGeom>
              <a:avLst/>
              <a:gdLst/>
              <a:ahLst/>
              <a:cxnLst/>
              <a:rect l="l" t="t" r="r" b="b"/>
              <a:pathLst>
                <a:path w="239" h="917" extrusionOk="0">
                  <a:moveTo>
                    <a:pt x="0" y="0"/>
                  </a:moveTo>
                  <a:lnTo>
                    <a:pt x="0" y="917"/>
                  </a:lnTo>
                  <a:cubicBezTo>
                    <a:pt x="155" y="833"/>
                    <a:pt x="238" y="655"/>
                    <a:pt x="238" y="464"/>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
            <p:cNvSpPr/>
            <p:nvPr/>
          </p:nvSpPr>
          <p:spPr>
            <a:xfrm>
              <a:off x="-102226"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
            <p:cNvSpPr/>
            <p:nvPr/>
          </p:nvSpPr>
          <p:spPr>
            <a:xfrm>
              <a:off x="-102226"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70"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
            <p:cNvSpPr/>
            <p:nvPr/>
          </p:nvSpPr>
          <p:spPr>
            <a:xfrm>
              <a:off x="-136173" y="1534685"/>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
            <p:cNvSpPr/>
            <p:nvPr/>
          </p:nvSpPr>
          <p:spPr>
            <a:xfrm>
              <a:off x="-136173" y="1406251"/>
              <a:ext cx="8212" cy="31954"/>
            </a:xfrm>
            <a:custGeom>
              <a:avLst/>
              <a:gdLst/>
              <a:ahLst/>
              <a:cxnLst/>
              <a:rect l="l" t="t" r="r" b="b"/>
              <a:pathLst>
                <a:path w="239" h="930" extrusionOk="0">
                  <a:moveTo>
                    <a:pt x="0" y="0"/>
                  </a:moveTo>
                  <a:lnTo>
                    <a:pt x="0" y="929"/>
                  </a:lnTo>
                  <a:cubicBezTo>
                    <a:pt x="155" y="834"/>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
            <p:cNvSpPr/>
            <p:nvPr/>
          </p:nvSpPr>
          <p:spPr>
            <a:xfrm>
              <a:off x="-102226"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
            <p:cNvSpPr/>
            <p:nvPr/>
          </p:nvSpPr>
          <p:spPr>
            <a:xfrm>
              <a:off x="-102226"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
            <p:cNvSpPr/>
            <p:nvPr/>
          </p:nvSpPr>
          <p:spPr>
            <a:xfrm>
              <a:off x="-136173" y="1790797"/>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
            <p:cNvSpPr/>
            <p:nvPr/>
          </p:nvSpPr>
          <p:spPr>
            <a:xfrm>
              <a:off x="-136173" y="1662329"/>
              <a:ext cx="8212" cy="31954"/>
            </a:xfrm>
            <a:custGeom>
              <a:avLst/>
              <a:gdLst/>
              <a:ahLst/>
              <a:cxnLst/>
              <a:rect l="l" t="t" r="r" b="b"/>
              <a:pathLst>
                <a:path w="239" h="930" extrusionOk="0">
                  <a:moveTo>
                    <a:pt x="0" y="1"/>
                  </a:moveTo>
                  <a:lnTo>
                    <a:pt x="0" y="929"/>
                  </a:lnTo>
                  <a:cubicBezTo>
                    <a:pt x="155" y="834"/>
                    <a:pt x="238" y="679"/>
                    <a:pt x="238" y="465"/>
                  </a:cubicBezTo>
                  <a:cubicBezTo>
                    <a:pt x="238" y="274"/>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
            <p:cNvSpPr/>
            <p:nvPr/>
          </p:nvSpPr>
          <p:spPr>
            <a:xfrm>
              <a:off x="-102226"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
            <p:cNvSpPr/>
            <p:nvPr/>
          </p:nvSpPr>
          <p:spPr>
            <a:xfrm>
              <a:off x="-102226"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
            <p:cNvSpPr/>
            <p:nvPr/>
          </p:nvSpPr>
          <p:spPr>
            <a:xfrm>
              <a:off x="-136173" y="2046875"/>
              <a:ext cx="8212" cy="31954"/>
            </a:xfrm>
            <a:custGeom>
              <a:avLst/>
              <a:gdLst/>
              <a:ahLst/>
              <a:cxnLst/>
              <a:rect l="l" t="t" r="r" b="b"/>
              <a:pathLst>
                <a:path w="239" h="930" extrusionOk="0">
                  <a:moveTo>
                    <a:pt x="0" y="0"/>
                  </a:moveTo>
                  <a:lnTo>
                    <a:pt x="0" y="929"/>
                  </a:lnTo>
                  <a:cubicBezTo>
                    <a:pt x="155" y="822"/>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
            <p:cNvSpPr/>
            <p:nvPr/>
          </p:nvSpPr>
          <p:spPr>
            <a:xfrm>
              <a:off x="-136173" y="1919231"/>
              <a:ext cx="8212" cy="31542"/>
            </a:xfrm>
            <a:custGeom>
              <a:avLst/>
              <a:gdLst/>
              <a:ahLst/>
              <a:cxnLst/>
              <a:rect l="l" t="t" r="r" b="b"/>
              <a:pathLst>
                <a:path w="239" h="918" extrusionOk="0">
                  <a:moveTo>
                    <a:pt x="0" y="1"/>
                  </a:moveTo>
                  <a:lnTo>
                    <a:pt x="0" y="918"/>
                  </a:lnTo>
                  <a:cubicBezTo>
                    <a:pt x="155" y="822"/>
                    <a:pt x="238" y="644"/>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
            <p:cNvSpPr/>
            <p:nvPr/>
          </p:nvSpPr>
          <p:spPr>
            <a:xfrm>
              <a:off x="-102226"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
            <p:cNvSpPr/>
            <p:nvPr/>
          </p:nvSpPr>
          <p:spPr>
            <a:xfrm>
              <a:off x="2459065"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
            <p:cNvSpPr/>
            <p:nvPr/>
          </p:nvSpPr>
          <p:spPr>
            <a:xfrm>
              <a:off x="2330597"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
            <p:cNvSpPr/>
            <p:nvPr/>
          </p:nvSpPr>
          <p:spPr>
            <a:xfrm>
              <a:off x="2267204"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
            <p:cNvSpPr/>
            <p:nvPr/>
          </p:nvSpPr>
          <p:spPr>
            <a:xfrm>
              <a:off x="2395260"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
            <p:cNvSpPr/>
            <p:nvPr/>
          </p:nvSpPr>
          <p:spPr>
            <a:xfrm>
              <a:off x="2459065"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
            <p:cNvSpPr/>
            <p:nvPr/>
          </p:nvSpPr>
          <p:spPr>
            <a:xfrm>
              <a:off x="2330597"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
            <p:cNvSpPr/>
            <p:nvPr/>
          </p:nvSpPr>
          <p:spPr>
            <a:xfrm>
              <a:off x="226720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
            <p:cNvSpPr/>
            <p:nvPr/>
          </p:nvSpPr>
          <p:spPr>
            <a:xfrm>
              <a:off x="2395260"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
            <p:cNvSpPr/>
            <p:nvPr/>
          </p:nvSpPr>
          <p:spPr>
            <a:xfrm>
              <a:off x="2267204"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
            <p:cNvSpPr/>
            <p:nvPr/>
          </p:nvSpPr>
          <p:spPr>
            <a:xfrm>
              <a:off x="2395260"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
            <p:cNvSpPr/>
            <p:nvPr/>
          </p:nvSpPr>
          <p:spPr>
            <a:xfrm>
              <a:off x="2459065"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
            <p:cNvSpPr/>
            <p:nvPr/>
          </p:nvSpPr>
          <p:spPr>
            <a:xfrm>
              <a:off x="2330597"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
            <p:cNvSpPr/>
            <p:nvPr/>
          </p:nvSpPr>
          <p:spPr>
            <a:xfrm>
              <a:off x="2202987"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
            <p:cNvSpPr/>
            <p:nvPr/>
          </p:nvSpPr>
          <p:spPr>
            <a:xfrm>
              <a:off x="2074931" y="21004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
            <p:cNvSpPr/>
            <p:nvPr/>
          </p:nvSpPr>
          <p:spPr>
            <a:xfrm>
              <a:off x="2011127"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
            <p:cNvSpPr/>
            <p:nvPr/>
          </p:nvSpPr>
          <p:spPr>
            <a:xfrm>
              <a:off x="2138736" y="2164692"/>
              <a:ext cx="38894" cy="38894"/>
            </a:xfrm>
            <a:custGeom>
              <a:avLst/>
              <a:gdLst/>
              <a:ahLst/>
              <a:cxnLst/>
              <a:rect l="l" t="t" r="r" b="b"/>
              <a:pathLst>
                <a:path w="1132" h="1132" extrusionOk="0">
                  <a:moveTo>
                    <a:pt x="572" y="0"/>
                  </a:moveTo>
                  <a:cubicBezTo>
                    <a:pt x="263" y="0"/>
                    <a:pt x="1" y="251"/>
                    <a:pt x="1" y="560"/>
                  </a:cubicBezTo>
                  <a:cubicBezTo>
                    <a:pt x="25"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
            <p:cNvSpPr/>
            <p:nvPr/>
          </p:nvSpPr>
          <p:spPr>
            <a:xfrm>
              <a:off x="2202987"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
            <p:cNvSpPr/>
            <p:nvPr/>
          </p:nvSpPr>
          <p:spPr>
            <a:xfrm>
              <a:off x="2074931" y="2356965"/>
              <a:ext cx="38894" cy="38894"/>
            </a:xfrm>
            <a:custGeom>
              <a:avLst/>
              <a:gdLst/>
              <a:ahLst/>
              <a:cxnLst/>
              <a:rect l="l" t="t" r="r" b="b"/>
              <a:pathLst>
                <a:path w="1132" h="1132" extrusionOk="0">
                  <a:moveTo>
                    <a:pt x="572" y="0"/>
                  </a:moveTo>
                  <a:cubicBezTo>
                    <a:pt x="250" y="0"/>
                    <a:pt x="0" y="250"/>
                    <a:pt x="0" y="560"/>
                  </a:cubicBezTo>
                  <a:cubicBezTo>
                    <a:pt x="0" y="870"/>
                    <a:pt x="250"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
            <p:cNvSpPr/>
            <p:nvPr/>
          </p:nvSpPr>
          <p:spPr>
            <a:xfrm>
              <a:off x="2011127"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
            <p:cNvSpPr/>
            <p:nvPr/>
          </p:nvSpPr>
          <p:spPr>
            <a:xfrm>
              <a:off x="2138736"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
            <p:cNvSpPr/>
            <p:nvPr/>
          </p:nvSpPr>
          <p:spPr>
            <a:xfrm>
              <a:off x="2011127"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
            <p:cNvSpPr/>
            <p:nvPr/>
          </p:nvSpPr>
          <p:spPr>
            <a:xfrm>
              <a:off x="2138736" y="2292336"/>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
            <p:cNvSpPr/>
            <p:nvPr/>
          </p:nvSpPr>
          <p:spPr>
            <a:xfrm>
              <a:off x="2202987"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
            <p:cNvSpPr/>
            <p:nvPr/>
          </p:nvSpPr>
          <p:spPr>
            <a:xfrm>
              <a:off x="2074931" y="2228909"/>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
            <p:cNvSpPr/>
            <p:nvPr/>
          </p:nvSpPr>
          <p:spPr>
            <a:xfrm>
              <a:off x="1946463" y="2100887"/>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
            <p:cNvSpPr/>
            <p:nvPr/>
          </p:nvSpPr>
          <p:spPr>
            <a:xfrm>
              <a:off x="181885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
            <p:cNvSpPr/>
            <p:nvPr/>
          </p:nvSpPr>
          <p:spPr>
            <a:xfrm>
              <a:off x="175501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
            <p:cNvSpPr/>
            <p:nvPr/>
          </p:nvSpPr>
          <p:spPr>
            <a:xfrm>
              <a:off x="1882658" y="2164692"/>
              <a:ext cx="38894" cy="38894"/>
            </a:xfrm>
            <a:custGeom>
              <a:avLst/>
              <a:gdLst/>
              <a:ahLst/>
              <a:cxnLst/>
              <a:rect l="l" t="t" r="r" b="b"/>
              <a:pathLst>
                <a:path w="1132" h="1132" extrusionOk="0">
                  <a:moveTo>
                    <a:pt x="572" y="0"/>
                  </a:moveTo>
                  <a:cubicBezTo>
                    <a:pt x="251" y="0"/>
                    <a:pt x="0" y="251"/>
                    <a:pt x="0" y="560"/>
                  </a:cubicBezTo>
                  <a:cubicBezTo>
                    <a:pt x="0"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
            <p:cNvSpPr/>
            <p:nvPr/>
          </p:nvSpPr>
          <p:spPr>
            <a:xfrm>
              <a:off x="1946463" y="2356965"/>
              <a:ext cx="38894" cy="38894"/>
            </a:xfrm>
            <a:custGeom>
              <a:avLst/>
              <a:gdLst/>
              <a:ahLst/>
              <a:cxnLst/>
              <a:rect l="l" t="t" r="r" b="b"/>
              <a:pathLst>
                <a:path w="1132" h="1132" extrusionOk="0">
                  <a:moveTo>
                    <a:pt x="572" y="0"/>
                  </a:moveTo>
                  <a:cubicBezTo>
                    <a:pt x="263" y="0"/>
                    <a:pt x="1" y="250"/>
                    <a:pt x="1" y="560"/>
                  </a:cubicBezTo>
                  <a:cubicBezTo>
                    <a:pt x="25"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
            <p:cNvSpPr/>
            <p:nvPr/>
          </p:nvSpPr>
          <p:spPr>
            <a:xfrm>
              <a:off x="181885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
            <p:cNvSpPr/>
            <p:nvPr/>
          </p:nvSpPr>
          <p:spPr>
            <a:xfrm>
              <a:off x="175501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
            <p:cNvSpPr/>
            <p:nvPr/>
          </p:nvSpPr>
          <p:spPr>
            <a:xfrm>
              <a:off x="1882658" y="242076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
            <p:cNvSpPr/>
            <p:nvPr/>
          </p:nvSpPr>
          <p:spPr>
            <a:xfrm>
              <a:off x="175501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
            <p:cNvSpPr/>
            <p:nvPr/>
          </p:nvSpPr>
          <p:spPr>
            <a:xfrm>
              <a:off x="1882658" y="2292336"/>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
            <p:cNvSpPr/>
            <p:nvPr/>
          </p:nvSpPr>
          <p:spPr>
            <a:xfrm>
              <a:off x="1946463"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
            <p:cNvSpPr/>
            <p:nvPr/>
          </p:nvSpPr>
          <p:spPr>
            <a:xfrm>
              <a:off x="181885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
            <p:cNvSpPr/>
            <p:nvPr/>
          </p:nvSpPr>
          <p:spPr>
            <a:xfrm>
              <a:off x="1690385"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
            <p:cNvSpPr/>
            <p:nvPr/>
          </p:nvSpPr>
          <p:spPr>
            <a:xfrm>
              <a:off x="1562742" y="2100475"/>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
            <p:cNvSpPr/>
            <p:nvPr/>
          </p:nvSpPr>
          <p:spPr>
            <a:xfrm>
              <a:off x="1498113" y="2164692"/>
              <a:ext cx="38894" cy="38894"/>
            </a:xfrm>
            <a:custGeom>
              <a:avLst/>
              <a:gdLst/>
              <a:ahLst/>
              <a:cxnLst/>
              <a:rect l="l" t="t" r="r" b="b"/>
              <a:pathLst>
                <a:path w="1132" h="1132" extrusionOk="0">
                  <a:moveTo>
                    <a:pt x="572" y="0"/>
                  </a:moveTo>
                  <a:cubicBezTo>
                    <a:pt x="251" y="0"/>
                    <a:pt x="1" y="251"/>
                    <a:pt x="1" y="560"/>
                  </a:cubicBezTo>
                  <a:cubicBezTo>
                    <a:pt x="13"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
            <p:cNvSpPr/>
            <p:nvPr/>
          </p:nvSpPr>
          <p:spPr>
            <a:xfrm>
              <a:off x="1626581" y="2164692"/>
              <a:ext cx="38894" cy="38894"/>
            </a:xfrm>
            <a:custGeom>
              <a:avLst/>
              <a:gdLst/>
              <a:ahLst/>
              <a:cxnLst/>
              <a:rect l="l" t="t" r="r" b="b"/>
              <a:pathLst>
                <a:path w="1132" h="1132" extrusionOk="0">
                  <a:moveTo>
                    <a:pt x="560" y="0"/>
                  </a:moveTo>
                  <a:cubicBezTo>
                    <a:pt x="250" y="0"/>
                    <a:pt x="0" y="251"/>
                    <a:pt x="0" y="560"/>
                  </a:cubicBezTo>
                  <a:cubicBezTo>
                    <a:pt x="0"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
            <p:cNvSpPr/>
            <p:nvPr/>
          </p:nvSpPr>
          <p:spPr>
            <a:xfrm>
              <a:off x="1690385" y="2356965"/>
              <a:ext cx="38894" cy="38894"/>
            </a:xfrm>
            <a:custGeom>
              <a:avLst/>
              <a:gdLst/>
              <a:ahLst/>
              <a:cxnLst/>
              <a:rect l="l" t="t" r="r" b="b"/>
              <a:pathLst>
                <a:path w="1132" h="1132" extrusionOk="0">
                  <a:moveTo>
                    <a:pt x="572" y="0"/>
                  </a:moveTo>
                  <a:cubicBezTo>
                    <a:pt x="251" y="0"/>
                    <a:pt x="1" y="250"/>
                    <a:pt x="1" y="560"/>
                  </a:cubicBezTo>
                  <a:cubicBezTo>
                    <a:pt x="12"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
            <p:cNvSpPr/>
            <p:nvPr/>
          </p:nvSpPr>
          <p:spPr>
            <a:xfrm>
              <a:off x="1562742" y="2356965"/>
              <a:ext cx="38482" cy="38894"/>
            </a:xfrm>
            <a:custGeom>
              <a:avLst/>
              <a:gdLst/>
              <a:ahLst/>
              <a:cxnLst/>
              <a:rect l="l" t="t" r="r" b="b"/>
              <a:pathLst>
                <a:path w="1120" h="1132" extrusionOk="0">
                  <a:moveTo>
                    <a:pt x="560" y="0"/>
                  </a:moveTo>
                  <a:cubicBezTo>
                    <a:pt x="251" y="0"/>
                    <a:pt x="1" y="250"/>
                    <a:pt x="1" y="560"/>
                  </a:cubicBezTo>
                  <a:cubicBezTo>
                    <a:pt x="1" y="870"/>
                    <a:pt x="251" y="1132"/>
                    <a:pt x="560" y="1132"/>
                  </a:cubicBezTo>
                  <a:cubicBezTo>
                    <a:pt x="870" y="1132"/>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
            <p:cNvSpPr/>
            <p:nvPr/>
          </p:nvSpPr>
          <p:spPr>
            <a:xfrm>
              <a:off x="1498113" y="2420769"/>
              <a:ext cx="38894" cy="38894"/>
            </a:xfrm>
            <a:custGeom>
              <a:avLst/>
              <a:gdLst/>
              <a:ahLst/>
              <a:cxnLst/>
              <a:rect l="l" t="t" r="r" b="b"/>
              <a:pathLst>
                <a:path w="1132" h="1132" extrusionOk="0">
                  <a:moveTo>
                    <a:pt x="572" y="1"/>
                  </a:moveTo>
                  <a:cubicBezTo>
                    <a:pt x="251" y="1"/>
                    <a:pt x="1" y="251"/>
                    <a:pt x="1" y="572"/>
                  </a:cubicBezTo>
                  <a:cubicBezTo>
                    <a:pt x="1"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
            <p:cNvSpPr/>
            <p:nvPr/>
          </p:nvSpPr>
          <p:spPr>
            <a:xfrm>
              <a:off x="1626581"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
            <p:cNvSpPr/>
            <p:nvPr/>
          </p:nvSpPr>
          <p:spPr>
            <a:xfrm>
              <a:off x="1498113" y="2292336"/>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
            <p:cNvSpPr/>
            <p:nvPr/>
          </p:nvSpPr>
          <p:spPr>
            <a:xfrm>
              <a:off x="1626581" y="2292336"/>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
            <p:cNvSpPr/>
            <p:nvPr/>
          </p:nvSpPr>
          <p:spPr>
            <a:xfrm>
              <a:off x="1690385"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
            <p:cNvSpPr/>
            <p:nvPr/>
          </p:nvSpPr>
          <p:spPr>
            <a:xfrm>
              <a:off x="1562742" y="2228909"/>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
            <p:cNvSpPr/>
            <p:nvPr/>
          </p:nvSpPr>
          <p:spPr>
            <a:xfrm>
              <a:off x="1434308" y="2100887"/>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
            <p:cNvSpPr/>
            <p:nvPr/>
          </p:nvSpPr>
          <p:spPr>
            <a:xfrm>
              <a:off x="1306252"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
            <p:cNvSpPr/>
            <p:nvPr/>
          </p:nvSpPr>
          <p:spPr>
            <a:xfrm>
              <a:off x="1242035"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
            <p:cNvSpPr/>
            <p:nvPr/>
          </p:nvSpPr>
          <p:spPr>
            <a:xfrm>
              <a:off x="1370469"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
            <p:cNvSpPr/>
            <p:nvPr/>
          </p:nvSpPr>
          <p:spPr>
            <a:xfrm>
              <a:off x="1434308" y="2356965"/>
              <a:ext cx="38894" cy="38894"/>
            </a:xfrm>
            <a:custGeom>
              <a:avLst/>
              <a:gdLst/>
              <a:ahLst/>
              <a:cxnLst/>
              <a:rect l="l" t="t" r="r" b="b"/>
              <a:pathLst>
                <a:path w="1132" h="1132" extrusionOk="0">
                  <a:moveTo>
                    <a:pt x="560" y="0"/>
                  </a:moveTo>
                  <a:cubicBezTo>
                    <a:pt x="250" y="0"/>
                    <a:pt x="0" y="250"/>
                    <a:pt x="0" y="560"/>
                  </a:cubicBezTo>
                  <a:cubicBezTo>
                    <a:pt x="12" y="881"/>
                    <a:pt x="262"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
            <p:cNvSpPr/>
            <p:nvPr/>
          </p:nvSpPr>
          <p:spPr>
            <a:xfrm>
              <a:off x="1306252"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
            <p:cNvSpPr/>
            <p:nvPr/>
          </p:nvSpPr>
          <p:spPr>
            <a:xfrm>
              <a:off x="1242035"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
            <p:cNvSpPr/>
            <p:nvPr/>
          </p:nvSpPr>
          <p:spPr>
            <a:xfrm>
              <a:off x="1370469"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
            <p:cNvSpPr/>
            <p:nvPr/>
          </p:nvSpPr>
          <p:spPr>
            <a:xfrm>
              <a:off x="1242035"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
            <p:cNvSpPr/>
            <p:nvPr/>
          </p:nvSpPr>
          <p:spPr>
            <a:xfrm>
              <a:off x="1370469"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
            <p:cNvSpPr/>
            <p:nvPr/>
          </p:nvSpPr>
          <p:spPr>
            <a:xfrm>
              <a:off x="1434308" y="2228497"/>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
            <p:cNvSpPr/>
            <p:nvPr/>
          </p:nvSpPr>
          <p:spPr>
            <a:xfrm>
              <a:off x="1306252"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
            <p:cNvSpPr/>
            <p:nvPr/>
          </p:nvSpPr>
          <p:spPr>
            <a:xfrm>
              <a:off x="1178196" y="2100887"/>
              <a:ext cx="38894" cy="38894"/>
            </a:xfrm>
            <a:custGeom>
              <a:avLst/>
              <a:gdLst/>
              <a:ahLst/>
              <a:cxnLst/>
              <a:rect l="l" t="t" r="r" b="b"/>
              <a:pathLst>
                <a:path w="1132" h="1132" extrusionOk="0">
                  <a:moveTo>
                    <a:pt x="561" y="0"/>
                  </a:moveTo>
                  <a:cubicBezTo>
                    <a:pt x="251" y="0"/>
                    <a:pt x="1" y="250"/>
                    <a:pt x="1" y="560"/>
                  </a:cubicBezTo>
                  <a:cubicBezTo>
                    <a:pt x="13"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
            <p:cNvSpPr/>
            <p:nvPr/>
          </p:nvSpPr>
          <p:spPr>
            <a:xfrm>
              <a:off x="105017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
            <p:cNvSpPr/>
            <p:nvPr/>
          </p:nvSpPr>
          <p:spPr>
            <a:xfrm>
              <a:off x="98633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
            <p:cNvSpPr/>
            <p:nvPr/>
          </p:nvSpPr>
          <p:spPr>
            <a:xfrm>
              <a:off x="1113979"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
            <p:cNvSpPr/>
            <p:nvPr/>
          </p:nvSpPr>
          <p:spPr>
            <a:xfrm>
              <a:off x="1178196" y="2356965"/>
              <a:ext cx="38894" cy="38894"/>
            </a:xfrm>
            <a:custGeom>
              <a:avLst/>
              <a:gdLst/>
              <a:ahLst/>
              <a:cxnLst/>
              <a:rect l="l" t="t" r="r" b="b"/>
              <a:pathLst>
                <a:path w="1132" h="1132" extrusionOk="0">
                  <a:moveTo>
                    <a:pt x="561" y="0"/>
                  </a:moveTo>
                  <a:cubicBezTo>
                    <a:pt x="251" y="0"/>
                    <a:pt x="1" y="250"/>
                    <a:pt x="1" y="560"/>
                  </a:cubicBezTo>
                  <a:cubicBezTo>
                    <a:pt x="13" y="881"/>
                    <a:pt x="263"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
            <p:cNvSpPr/>
            <p:nvPr/>
          </p:nvSpPr>
          <p:spPr>
            <a:xfrm>
              <a:off x="105017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
            <p:cNvSpPr/>
            <p:nvPr/>
          </p:nvSpPr>
          <p:spPr>
            <a:xfrm>
              <a:off x="98633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
            <p:cNvSpPr/>
            <p:nvPr/>
          </p:nvSpPr>
          <p:spPr>
            <a:xfrm>
              <a:off x="1113979"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
            <p:cNvSpPr/>
            <p:nvPr/>
          </p:nvSpPr>
          <p:spPr>
            <a:xfrm>
              <a:off x="98633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
            <p:cNvSpPr/>
            <p:nvPr/>
          </p:nvSpPr>
          <p:spPr>
            <a:xfrm>
              <a:off x="1113979"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
            <p:cNvSpPr/>
            <p:nvPr/>
          </p:nvSpPr>
          <p:spPr>
            <a:xfrm>
              <a:off x="1178196" y="2228497"/>
              <a:ext cx="38894" cy="38894"/>
            </a:xfrm>
            <a:custGeom>
              <a:avLst/>
              <a:gdLst/>
              <a:ahLst/>
              <a:cxnLst/>
              <a:rect l="l" t="t" r="r" b="b"/>
              <a:pathLst>
                <a:path w="1132" h="1132" extrusionOk="0">
                  <a:moveTo>
                    <a:pt x="561" y="1"/>
                  </a:moveTo>
                  <a:cubicBezTo>
                    <a:pt x="251" y="1"/>
                    <a:pt x="1" y="251"/>
                    <a:pt x="1" y="572"/>
                  </a:cubicBezTo>
                  <a:cubicBezTo>
                    <a:pt x="1"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
            <p:cNvSpPr/>
            <p:nvPr/>
          </p:nvSpPr>
          <p:spPr>
            <a:xfrm>
              <a:off x="105017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
            <p:cNvSpPr/>
            <p:nvPr/>
          </p:nvSpPr>
          <p:spPr>
            <a:xfrm>
              <a:off x="92253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
            <p:cNvSpPr/>
            <p:nvPr/>
          </p:nvSpPr>
          <p:spPr>
            <a:xfrm>
              <a:off x="794062" y="2100475"/>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
            <p:cNvSpPr/>
            <p:nvPr/>
          </p:nvSpPr>
          <p:spPr>
            <a:xfrm>
              <a:off x="729845" y="2164692"/>
              <a:ext cx="39307" cy="38894"/>
            </a:xfrm>
            <a:custGeom>
              <a:avLst/>
              <a:gdLst/>
              <a:ahLst/>
              <a:cxnLst/>
              <a:rect l="l" t="t" r="r" b="b"/>
              <a:pathLst>
                <a:path w="1144" h="1132" extrusionOk="0">
                  <a:moveTo>
                    <a:pt x="572" y="0"/>
                  </a:moveTo>
                  <a:cubicBezTo>
                    <a:pt x="263" y="0"/>
                    <a:pt x="1" y="251"/>
                    <a:pt x="1" y="560"/>
                  </a:cubicBezTo>
                  <a:cubicBezTo>
                    <a:pt x="13" y="882"/>
                    <a:pt x="263"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
            <p:cNvSpPr/>
            <p:nvPr/>
          </p:nvSpPr>
          <p:spPr>
            <a:xfrm>
              <a:off x="857901" y="2164692"/>
              <a:ext cx="38894" cy="38894"/>
            </a:xfrm>
            <a:custGeom>
              <a:avLst/>
              <a:gdLst/>
              <a:ahLst/>
              <a:cxnLst/>
              <a:rect l="l" t="t" r="r" b="b"/>
              <a:pathLst>
                <a:path w="1132" h="1132" extrusionOk="0">
                  <a:moveTo>
                    <a:pt x="572" y="0"/>
                  </a:moveTo>
                  <a:cubicBezTo>
                    <a:pt x="250" y="0"/>
                    <a:pt x="0" y="251"/>
                    <a:pt x="0" y="560"/>
                  </a:cubicBezTo>
                  <a:cubicBezTo>
                    <a:pt x="12"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
            <p:cNvSpPr/>
            <p:nvPr/>
          </p:nvSpPr>
          <p:spPr>
            <a:xfrm>
              <a:off x="92253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
            <p:cNvSpPr/>
            <p:nvPr/>
          </p:nvSpPr>
          <p:spPr>
            <a:xfrm>
              <a:off x="794062" y="2356965"/>
              <a:ext cx="38929" cy="38894"/>
            </a:xfrm>
            <a:custGeom>
              <a:avLst/>
              <a:gdLst/>
              <a:ahLst/>
              <a:cxnLst/>
              <a:rect l="l" t="t" r="r" b="b"/>
              <a:pathLst>
                <a:path w="1133" h="1132" extrusionOk="0">
                  <a:moveTo>
                    <a:pt x="561" y="0"/>
                  </a:moveTo>
                  <a:cubicBezTo>
                    <a:pt x="251" y="0"/>
                    <a:pt x="1" y="250"/>
                    <a:pt x="1" y="560"/>
                  </a:cubicBezTo>
                  <a:cubicBezTo>
                    <a:pt x="1" y="870"/>
                    <a:pt x="251"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
            <p:cNvSpPr/>
            <p:nvPr/>
          </p:nvSpPr>
          <p:spPr>
            <a:xfrm>
              <a:off x="729845" y="2420769"/>
              <a:ext cx="39307" cy="38894"/>
            </a:xfrm>
            <a:custGeom>
              <a:avLst/>
              <a:gdLst/>
              <a:ahLst/>
              <a:cxnLst/>
              <a:rect l="l" t="t" r="r" b="b"/>
              <a:pathLst>
                <a:path w="1144" h="1132" extrusionOk="0">
                  <a:moveTo>
                    <a:pt x="572" y="1"/>
                  </a:moveTo>
                  <a:cubicBezTo>
                    <a:pt x="263" y="1"/>
                    <a:pt x="1" y="251"/>
                    <a:pt x="1" y="572"/>
                  </a:cubicBezTo>
                  <a:cubicBezTo>
                    <a:pt x="1"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
            <p:cNvSpPr/>
            <p:nvPr/>
          </p:nvSpPr>
          <p:spPr>
            <a:xfrm>
              <a:off x="857901"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
            <p:cNvSpPr/>
            <p:nvPr/>
          </p:nvSpPr>
          <p:spPr>
            <a:xfrm>
              <a:off x="729845" y="2292336"/>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
            <p:cNvSpPr/>
            <p:nvPr/>
          </p:nvSpPr>
          <p:spPr>
            <a:xfrm>
              <a:off x="857901" y="2292336"/>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
            <p:cNvSpPr/>
            <p:nvPr/>
          </p:nvSpPr>
          <p:spPr>
            <a:xfrm>
              <a:off x="92253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
            <p:cNvSpPr/>
            <p:nvPr/>
          </p:nvSpPr>
          <p:spPr>
            <a:xfrm>
              <a:off x="794062" y="2228909"/>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
            <p:cNvSpPr/>
            <p:nvPr/>
          </p:nvSpPr>
          <p:spPr>
            <a:xfrm>
              <a:off x="666041" y="210088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
            <p:cNvSpPr/>
            <p:nvPr/>
          </p:nvSpPr>
          <p:spPr>
            <a:xfrm>
              <a:off x="537985"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
            <p:cNvSpPr/>
            <p:nvPr/>
          </p:nvSpPr>
          <p:spPr>
            <a:xfrm>
              <a:off x="473768"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
            <p:cNvSpPr/>
            <p:nvPr/>
          </p:nvSpPr>
          <p:spPr>
            <a:xfrm>
              <a:off x="601824"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
            <p:cNvSpPr/>
            <p:nvPr/>
          </p:nvSpPr>
          <p:spPr>
            <a:xfrm>
              <a:off x="666041" y="2356965"/>
              <a:ext cx="38894" cy="38894"/>
            </a:xfrm>
            <a:custGeom>
              <a:avLst/>
              <a:gdLst/>
              <a:ahLst/>
              <a:cxnLst/>
              <a:rect l="l" t="t" r="r" b="b"/>
              <a:pathLst>
                <a:path w="1132" h="1132" extrusionOk="0">
                  <a:moveTo>
                    <a:pt x="572" y="0"/>
                  </a:moveTo>
                  <a:cubicBezTo>
                    <a:pt x="262" y="0"/>
                    <a:pt x="0" y="250"/>
                    <a:pt x="0" y="560"/>
                  </a:cubicBezTo>
                  <a:cubicBezTo>
                    <a:pt x="0" y="881"/>
                    <a:pt x="262"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
            <p:cNvSpPr/>
            <p:nvPr/>
          </p:nvSpPr>
          <p:spPr>
            <a:xfrm>
              <a:off x="537985"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
            <p:cNvSpPr/>
            <p:nvPr/>
          </p:nvSpPr>
          <p:spPr>
            <a:xfrm>
              <a:off x="473768"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
            <p:cNvSpPr/>
            <p:nvPr/>
          </p:nvSpPr>
          <p:spPr>
            <a:xfrm>
              <a:off x="60182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
            <p:cNvSpPr/>
            <p:nvPr/>
          </p:nvSpPr>
          <p:spPr>
            <a:xfrm>
              <a:off x="473768"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
            <p:cNvSpPr/>
            <p:nvPr/>
          </p:nvSpPr>
          <p:spPr>
            <a:xfrm>
              <a:off x="601824"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
            <p:cNvSpPr/>
            <p:nvPr/>
          </p:nvSpPr>
          <p:spPr>
            <a:xfrm>
              <a:off x="666041" y="2228497"/>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
            <p:cNvSpPr/>
            <p:nvPr/>
          </p:nvSpPr>
          <p:spPr>
            <a:xfrm>
              <a:off x="537985"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
            <p:cNvSpPr/>
            <p:nvPr/>
          </p:nvSpPr>
          <p:spPr>
            <a:xfrm>
              <a:off x="409929" y="2100887"/>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
            <p:cNvSpPr/>
            <p:nvPr/>
          </p:nvSpPr>
          <p:spPr>
            <a:xfrm>
              <a:off x="281495"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
            <p:cNvSpPr/>
            <p:nvPr/>
          </p:nvSpPr>
          <p:spPr>
            <a:xfrm>
              <a:off x="217690" y="2164692"/>
              <a:ext cx="38894" cy="38894"/>
            </a:xfrm>
            <a:custGeom>
              <a:avLst/>
              <a:gdLst/>
              <a:ahLst/>
              <a:cxnLst/>
              <a:rect l="l" t="t" r="r" b="b"/>
              <a:pathLst>
                <a:path w="1132" h="1132" extrusionOk="0">
                  <a:moveTo>
                    <a:pt x="572" y="0"/>
                  </a:moveTo>
                  <a:cubicBezTo>
                    <a:pt x="250" y="0"/>
                    <a:pt x="0" y="251"/>
                    <a:pt x="0" y="560"/>
                  </a:cubicBezTo>
                  <a:cubicBezTo>
                    <a:pt x="0"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
            <p:cNvSpPr/>
            <p:nvPr/>
          </p:nvSpPr>
          <p:spPr>
            <a:xfrm>
              <a:off x="345300" y="2164692"/>
              <a:ext cx="39307" cy="38894"/>
            </a:xfrm>
            <a:custGeom>
              <a:avLst/>
              <a:gdLst/>
              <a:ahLst/>
              <a:cxnLst/>
              <a:rect l="l" t="t" r="r" b="b"/>
              <a:pathLst>
                <a:path w="1144" h="1132" extrusionOk="0">
                  <a:moveTo>
                    <a:pt x="572" y="0"/>
                  </a:moveTo>
                  <a:cubicBezTo>
                    <a:pt x="263" y="0"/>
                    <a:pt x="1" y="251"/>
                    <a:pt x="1" y="560"/>
                  </a:cubicBezTo>
                  <a:cubicBezTo>
                    <a:pt x="25" y="882"/>
                    <a:pt x="275"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
            <p:cNvSpPr/>
            <p:nvPr/>
          </p:nvSpPr>
          <p:spPr>
            <a:xfrm>
              <a:off x="409929" y="2356965"/>
              <a:ext cx="38929" cy="38894"/>
            </a:xfrm>
            <a:custGeom>
              <a:avLst/>
              <a:gdLst/>
              <a:ahLst/>
              <a:cxnLst/>
              <a:rect l="l" t="t" r="r" b="b"/>
              <a:pathLst>
                <a:path w="1133"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
            <p:cNvSpPr/>
            <p:nvPr/>
          </p:nvSpPr>
          <p:spPr>
            <a:xfrm>
              <a:off x="281495"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
            <p:cNvSpPr/>
            <p:nvPr/>
          </p:nvSpPr>
          <p:spPr>
            <a:xfrm>
              <a:off x="217690"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
            <p:cNvSpPr/>
            <p:nvPr/>
          </p:nvSpPr>
          <p:spPr>
            <a:xfrm>
              <a:off x="345300" y="2420769"/>
              <a:ext cx="39307" cy="38894"/>
            </a:xfrm>
            <a:custGeom>
              <a:avLst/>
              <a:gdLst/>
              <a:ahLst/>
              <a:cxnLst/>
              <a:rect l="l" t="t" r="r" b="b"/>
              <a:pathLst>
                <a:path w="1144" h="1132" extrusionOk="0">
                  <a:moveTo>
                    <a:pt x="572" y="1"/>
                  </a:moveTo>
                  <a:cubicBezTo>
                    <a:pt x="263" y="1"/>
                    <a:pt x="1" y="251"/>
                    <a:pt x="1" y="572"/>
                  </a:cubicBezTo>
                  <a:cubicBezTo>
                    <a:pt x="1"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
            <p:cNvSpPr/>
            <p:nvPr/>
          </p:nvSpPr>
          <p:spPr>
            <a:xfrm>
              <a:off x="217690" y="2292336"/>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
            <p:cNvSpPr/>
            <p:nvPr/>
          </p:nvSpPr>
          <p:spPr>
            <a:xfrm>
              <a:off x="345300" y="2292336"/>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
            <p:cNvSpPr/>
            <p:nvPr/>
          </p:nvSpPr>
          <p:spPr>
            <a:xfrm>
              <a:off x="409929" y="2228497"/>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
            <p:cNvSpPr/>
            <p:nvPr/>
          </p:nvSpPr>
          <p:spPr>
            <a:xfrm>
              <a:off x="281495"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
            <p:cNvSpPr/>
            <p:nvPr/>
          </p:nvSpPr>
          <p:spPr>
            <a:xfrm>
              <a:off x="15385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
            <p:cNvSpPr/>
            <p:nvPr/>
          </p:nvSpPr>
          <p:spPr>
            <a:xfrm>
              <a:off x="25830"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
            <p:cNvSpPr/>
            <p:nvPr/>
          </p:nvSpPr>
          <p:spPr>
            <a:xfrm>
              <a:off x="-38422"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
            <p:cNvSpPr/>
            <p:nvPr/>
          </p:nvSpPr>
          <p:spPr>
            <a:xfrm>
              <a:off x="89222" y="2164692"/>
              <a:ext cx="38894" cy="38894"/>
            </a:xfrm>
            <a:custGeom>
              <a:avLst/>
              <a:gdLst/>
              <a:ahLst/>
              <a:cxnLst/>
              <a:rect l="l" t="t" r="r" b="b"/>
              <a:pathLst>
                <a:path w="1132" h="1132" extrusionOk="0">
                  <a:moveTo>
                    <a:pt x="572" y="0"/>
                  </a:moveTo>
                  <a:cubicBezTo>
                    <a:pt x="262" y="0"/>
                    <a:pt x="0" y="251"/>
                    <a:pt x="0" y="560"/>
                  </a:cubicBezTo>
                  <a:cubicBezTo>
                    <a:pt x="24"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
            <p:cNvSpPr/>
            <p:nvPr/>
          </p:nvSpPr>
          <p:spPr>
            <a:xfrm>
              <a:off x="15385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82" y="1132"/>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
            <p:cNvSpPr/>
            <p:nvPr/>
          </p:nvSpPr>
          <p:spPr>
            <a:xfrm>
              <a:off x="25830"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
            <p:cNvSpPr/>
            <p:nvPr/>
          </p:nvSpPr>
          <p:spPr>
            <a:xfrm>
              <a:off x="-38422"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
            <p:cNvSpPr/>
            <p:nvPr/>
          </p:nvSpPr>
          <p:spPr>
            <a:xfrm>
              <a:off x="89222" y="2420769"/>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
            <p:cNvSpPr/>
            <p:nvPr/>
          </p:nvSpPr>
          <p:spPr>
            <a:xfrm>
              <a:off x="-38422"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
            <p:cNvSpPr/>
            <p:nvPr/>
          </p:nvSpPr>
          <p:spPr>
            <a:xfrm>
              <a:off x="89222" y="2292336"/>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
            <p:cNvSpPr/>
            <p:nvPr/>
          </p:nvSpPr>
          <p:spPr>
            <a:xfrm>
              <a:off x="15385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
            <p:cNvSpPr/>
            <p:nvPr/>
          </p:nvSpPr>
          <p:spPr>
            <a:xfrm>
              <a:off x="25830"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
            <p:cNvSpPr/>
            <p:nvPr/>
          </p:nvSpPr>
          <p:spPr>
            <a:xfrm>
              <a:off x="-102226"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
            <p:cNvSpPr/>
            <p:nvPr/>
          </p:nvSpPr>
          <p:spPr>
            <a:xfrm>
              <a:off x="-136173" y="2168368"/>
              <a:ext cx="8212" cy="31542"/>
            </a:xfrm>
            <a:custGeom>
              <a:avLst/>
              <a:gdLst/>
              <a:ahLst/>
              <a:cxnLst/>
              <a:rect l="l" t="t" r="r" b="b"/>
              <a:pathLst>
                <a:path w="239" h="918" extrusionOk="0">
                  <a:moveTo>
                    <a:pt x="0" y="1"/>
                  </a:moveTo>
                  <a:lnTo>
                    <a:pt x="0" y="917"/>
                  </a:lnTo>
                  <a:cubicBezTo>
                    <a:pt x="155" y="834"/>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
            <p:cNvSpPr/>
            <p:nvPr/>
          </p:nvSpPr>
          <p:spPr>
            <a:xfrm>
              <a:off x="-102226"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70"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
            <p:cNvSpPr/>
            <p:nvPr/>
          </p:nvSpPr>
          <p:spPr>
            <a:xfrm>
              <a:off x="-136173" y="2424446"/>
              <a:ext cx="8212" cy="31542"/>
            </a:xfrm>
            <a:custGeom>
              <a:avLst/>
              <a:gdLst/>
              <a:ahLst/>
              <a:cxnLst/>
              <a:rect l="l" t="t" r="r" b="b"/>
              <a:pathLst>
                <a:path w="239" h="918" extrusionOk="0">
                  <a:moveTo>
                    <a:pt x="0" y="1"/>
                  </a:moveTo>
                  <a:lnTo>
                    <a:pt x="0" y="918"/>
                  </a:lnTo>
                  <a:cubicBezTo>
                    <a:pt x="155" y="834"/>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
            <p:cNvSpPr/>
            <p:nvPr/>
          </p:nvSpPr>
          <p:spPr>
            <a:xfrm>
              <a:off x="-136173" y="2296424"/>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
            <p:cNvSpPr/>
            <p:nvPr/>
          </p:nvSpPr>
          <p:spPr>
            <a:xfrm>
              <a:off x="-102226"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
            <p:cNvSpPr/>
            <p:nvPr/>
          </p:nvSpPr>
          <p:spPr>
            <a:xfrm>
              <a:off x="-136173" y="-33734"/>
              <a:ext cx="34" cy="34"/>
            </a:xfrm>
            <a:custGeom>
              <a:avLst/>
              <a:gdLst/>
              <a:ahLst/>
              <a:cxnLst/>
              <a:rect l="l" t="t" r="r" b="b"/>
              <a:pathLst>
                <a:path w="1" h="1" fill="none" extrusionOk="0">
                  <a:moveTo>
                    <a:pt x="0" y="0"/>
                  </a:move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solidFill>
              <a:schemeClr val="dk2"/>
            </a:solidFill>
            <a:ln w="297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
            <p:cNvSpPr/>
            <p:nvPr/>
          </p:nvSpPr>
          <p:spPr>
            <a:xfrm>
              <a:off x="-143972" y="-18994"/>
              <a:ext cx="5607388" cy="2508928"/>
            </a:xfrm>
            <a:custGeom>
              <a:avLst/>
              <a:gdLst/>
              <a:ahLst/>
              <a:cxnLst/>
              <a:rect l="l" t="t" r="r" b="b"/>
              <a:pathLst>
                <a:path w="163200" h="73021" fill="none" extrusionOk="0">
                  <a:moveTo>
                    <a:pt x="1" y="24"/>
                  </a:moveTo>
                  <a:lnTo>
                    <a:pt x="1" y="73021"/>
                  </a:lnTo>
                  <a:lnTo>
                    <a:pt x="163200" y="73021"/>
                  </a:lnTo>
                  <a:lnTo>
                    <a:pt x="129529" y="0"/>
                  </a:ln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 name="Google Shape;1573;p2"/>
          <p:cNvGrpSpPr/>
          <p:nvPr/>
        </p:nvGrpSpPr>
        <p:grpSpPr>
          <a:xfrm>
            <a:off x="-143978" y="2628900"/>
            <a:ext cx="6868628" cy="2562225"/>
            <a:chOff x="-143978" y="2628900"/>
            <a:chExt cx="6868628" cy="2562225"/>
          </a:xfrm>
        </p:grpSpPr>
        <p:sp>
          <p:nvSpPr>
            <p:cNvPr id="1574" name="Google Shape;1574;p2"/>
            <p:cNvSpPr/>
            <p:nvPr/>
          </p:nvSpPr>
          <p:spPr>
            <a:xfrm>
              <a:off x="-142875" y="2628900"/>
              <a:ext cx="6867525" cy="2562225"/>
            </a:xfrm>
            <a:custGeom>
              <a:avLst/>
              <a:gdLst/>
              <a:ahLst/>
              <a:cxnLst/>
              <a:rect l="l" t="t" r="r" b="b"/>
              <a:pathLst>
                <a:path w="274701" h="102489" extrusionOk="0">
                  <a:moveTo>
                    <a:pt x="0" y="1143"/>
                  </a:moveTo>
                  <a:lnTo>
                    <a:pt x="228219" y="0"/>
                  </a:lnTo>
                  <a:lnTo>
                    <a:pt x="274701" y="102489"/>
                  </a:lnTo>
                  <a:lnTo>
                    <a:pt x="381" y="101346"/>
                  </a:lnTo>
                  <a:close/>
                </a:path>
              </a:pathLst>
            </a:custGeom>
            <a:solidFill>
              <a:schemeClr val="accent2"/>
            </a:solidFill>
            <a:ln>
              <a:noFill/>
            </a:ln>
          </p:spPr>
        </p:sp>
        <p:sp>
          <p:nvSpPr>
            <p:cNvPr id="1575" name="Google Shape;1575;p2"/>
            <p:cNvSpPr/>
            <p:nvPr/>
          </p:nvSpPr>
          <p:spPr>
            <a:xfrm>
              <a:off x="3062850" y="2634723"/>
              <a:ext cx="2431314" cy="2537280"/>
            </a:xfrm>
            <a:custGeom>
              <a:avLst/>
              <a:gdLst/>
              <a:ahLst/>
              <a:cxnLst/>
              <a:rect l="l" t="t" r="r" b="b"/>
              <a:pathLst>
                <a:path w="70760" h="73844" extrusionOk="0">
                  <a:moveTo>
                    <a:pt x="70760" y="1"/>
                  </a:moveTo>
                  <a:lnTo>
                    <a:pt x="56758" y="36"/>
                  </a:lnTo>
                  <a:lnTo>
                    <a:pt x="1" y="73843"/>
                  </a:lnTo>
                  <a:lnTo>
                    <a:pt x="382" y="73843"/>
                  </a:lnTo>
                  <a:lnTo>
                    <a:pt x="707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
            <p:cNvSpPr/>
            <p:nvPr/>
          </p:nvSpPr>
          <p:spPr>
            <a:xfrm>
              <a:off x="3040757" y="2637197"/>
              <a:ext cx="1559486" cy="2534732"/>
            </a:xfrm>
            <a:custGeom>
              <a:avLst/>
              <a:gdLst/>
              <a:ahLst/>
              <a:cxnLst/>
              <a:rect l="l" t="t" r="r" b="b"/>
              <a:pathLst>
                <a:path w="45388" h="73772" extrusionOk="0">
                  <a:moveTo>
                    <a:pt x="45387" y="0"/>
                  </a:moveTo>
                  <a:lnTo>
                    <a:pt x="34767" y="24"/>
                  </a:lnTo>
                  <a:lnTo>
                    <a:pt x="1" y="73771"/>
                  </a:lnTo>
                  <a:lnTo>
                    <a:pt x="299" y="73771"/>
                  </a:lnTo>
                  <a:lnTo>
                    <a:pt x="45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
            <p:cNvSpPr/>
            <p:nvPr/>
          </p:nvSpPr>
          <p:spPr>
            <a:xfrm>
              <a:off x="3244094" y="4239150"/>
              <a:ext cx="3184357" cy="932778"/>
            </a:xfrm>
            <a:custGeom>
              <a:avLst/>
              <a:gdLst/>
              <a:ahLst/>
              <a:cxnLst/>
              <a:rect l="l" t="t" r="r" b="b"/>
              <a:pathLst>
                <a:path w="92679" h="27148" extrusionOk="0">
                  <a:moveTo>
                    <a:pt x="88428" y="1"/>
                  </a:moveTo>
                  <a:lnTo>
                    <a:pt x="0" y="27147"/>
                  </a:lnTo>
                  <a:lnTo>
                    <a:pt x="3655" y="27147"/>
                  </a:lnTo>
                  <a:lnTo>
                    <a:pt x="92679" y="9276"/>
                  </a:lnTo>
                  <a:lnTo>
                    <a:pt x="884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
            <p:cNvSpPr/>
            <p:nvPr/>
          </p:nvSpPr>
          <p:spPr>
            <a:xfrm>
              <a:off x="3092330" y="2958728"/>
              <a:ext cx="2755626" cy="2213200"/>
            </a:xfrm>
            <a:custGeom>
              <a:avLst/>
              <a:gdLst/>
              <a:ahLst/>
              <a:cxnLst/>
              <a:rect l="l" t="t" r="r" b="b"/>
              <a:pathLst>
                <a:path w="80201" h="64414" extrusionOk="0">
                  <a:moveTo>
                    <a:pt x="75712" y="0"/>
                  </a:moveTo>
                  <a:lnTo>
                    <a:pt x="0" y="64413"/>
                  </a:lnTo>
                  <a:lnTo>
                    <a:pt x="595" y="64413"/>
                  </a:lnTo>
                  <a:lnTo>
                    <a:pt x="80201" y="9775"/>
                  </a:lnTo>
                  <a:lnTo>
                    <a:pt x="757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
            <p:cNvSpPr/>
            <p:nvPr/>
          </p:nvSpPr>
          <p:spPr>
            <a:xfrm>
              <a:off x="3740718" y="4890013"/>
              <a:ext cx="2970404" cy="281916"/>
            </a:xfrm>
            <a:custGeom>
              <a:avLst/>
              <a:gdLst/>
              <a:ahLst/>
              <a:cxnLst/>
              <a:rect l="l" t="t" r="r" b="b"/>
              <a:pathLst>
                <a:path w="86452" h="8205" extrusionOk="0">
                  <a:moveTo>
                    <a:pt x="82677" y="1"/>
                  </a:moveTo>
                  <a:lnTo>
                    <a:pt x="0" y="8204"/>
                  </a:lnTo>
                  <a:lnTo>
                    <a:pt x="86452" y="8204"/>
                  </a:lnTo>
                  <a:lnTo>
                    <a:pt x="826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
            <p:cNvSpPr/>
            <p:nvPr/>
          </p:nvSpPr>
          <p:spPr>
            <a:xfrm>
              <a:off x="3022753" y="2639224"/>
              <a:ext cx="880003" cy="2532704"/>
            </a:xfrm>
            <a:custGeom>
              <a:avLst/>
              <a:gdLst/>
              <a:ahLst/>
              <a:cxnLst/>
              <a:rect l="l" t="t" r="r" b="b"/>
              <a:pathLst>
                <a:path w="25612" h="73713" extrusionOk="0">
                  <a:moveTo>
                    <a:pt x="25611" y="1"/>
                  </a:moveTo>
                  <a:lnTo>
                    <a:pt x="16586" y="25"/>
                  </a:lnTo>
                  <a:lnTo>
                    <a:pt x="1" y="73712"/>
                  </a:lnTo>
                  <a:lnTo>
                    <a:pt x="251" y="73712"/>
                  </a:lnTo>
                  <a:lnTo>
                    <a:pt x="256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
            <p:cNvSpPr/>
            <p:nvPr/>
          </p:nvSpPr>
          <p:spPr>
            <a:xfrm>
              <a:off x="3140570" y="3614916"/>
              <a:ext cx="2998647" cy="1557012"/>
            </a:xfrm>
            <a:custGeom>
              <a:avLst/>
              <a:gdLst/>
              <a:ahLst/>
              <a:cxnLst/>
              <a:rect l="l" t="t" r="r" b="b"/>
              <a:pathLst>
                <a:path w="87274" h="45316" extrusionOk="0">
                  <a:moveTo>
                    <a:pt x="83083" y="0"/>
                  </a:moveTo>
                  <a:lnTo>
                    <a:pt x="1" y="45315"/>
                  </a:lnTo>
                  <a:lnTo>
                    <a:pt x="1144" y="45315"/>
                  </a:lnTo>
                  <a:lnTo>
                    <a:pt x="87274" y="9096"/>
                  </a:lnTo>
                  <a:lnTo>
                    <a:pt x="830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
            <p:cNvSpPr/>
            <p:nvPr/>
          </p:nvSpPr>
          <p:spPr>
            <a:xfrm>
              <a:off x="1008423" y="2645787"/>
              <a:ext cx="1953412" cy="2526142"/>
            </a:xfrm>
            <a:custGeom>
              <a:avLst/>
              <a:gdLst/>
              <a:ahLst/>
              <a:cxnLst/>
              <a:rect l="l" t="t" r="r" b="b"/>
              <a:pathLst>
                <a:path w="56853" h="73522" extrusionOk="0">
                  <a:moveTo>
                    <a:pt x="11931" y="0"/>
                  </a:moveTo>
                  <a:lnTo>
                    <a:pt x="1" y="36"/>
                  </a:lnTo>
                  <a:lnTo>
                    <a:pt x="56520" y="73521"/>
                  </a:lnTo>
                  <a:lnTo>
                    <a:pt x="56853" y="73521"/>
                  </a:lnTo>
                  <a:lnTo>
                    <a:pt x="1193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
            <p:cNvSpPr/>
            <p:nvPr/>
          </p:nvSpPr>
          <p:spPr>
            <a:xfrm>
              <a:off x="1781191" y="2643725"/>
              <a:ext cx="1200297" cy="2528203"/>
            </a:xfrm>
            <a:custGeom>
              <a:avLst/>
              <a:gdLst/>
              <a:ahLst/>
              <a:cxnLst/>
              <a:rect l="l" t="t" r="r" b="b"/>
              <a:pathLst>
                <a:path w="34934" h="73582" extrusionOk="0">
                  <a:moveTo>
                    <a:pt x="9633" y="1"/>
                  </a:moveTo>
                  <a:lnTo>
                    <a:pt x="1" y="36"/>
                  </a:lnTo>
                  <a:lnTo>
                    <a:pt x="34660" y="73581"/>
                  </a:lnTo>
                  <a:lnTo>
                    <a:pt x="34933" y="73581"/>
                  </a:lnTo>
                  <a:lnTo>
                    <a:pt x="96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
            <p:cNvSpPr/>
            <p:nvPr/>
          </p:nvSpPr>
          <p:spPr>
            <a:xfrm>
              <a:off x="-141504" y="3921295"/>
              <a:ext cx="2974492" cy="1250633"/>
            </a:xfrm>
            <a:custGeom>
              <a:avLst/>
              <a:gdLst/>
              <a:ahLst/>
              <a:cxnLst/>
              <a:rect l="l" t="t" r="r" b="b"/>
              <a:pathLst>
                <a:path w="86571" h="36399" extrusionOk="0">
                  <a:moveTo>
                    <a:pt x="0" y="1"/>
                  </a:moveTo>
                  <a:lnTo>
                    <a:pt x="0" y="10395"/>
                  </a:lnTo>
                  <a:lnTo>
                    <a:pt x="84713" y="36398"/>
                  </a:lnTo>
                  <a:lnTo>
                    <a:pt x="86570" y="36398"/>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
            <p:cNvSpPr/>
            <p:nvPr/>
          </p:nvSpPr>
          <p:spPr>
            <a:xfrm>
              <a:off x="-141504" y="4613079"/>
              <a:ext cx="2785071" cy="558849"/>
            </a:xfrm>
            <a:custGeom>
              <a:avLst/>
              <a:gdLst/>
              <a:ahLst/>
              <a:cxnLst/>
              <a:rect l="l" t="t" r="r" b="b"/>
              <a:pathLst>
                <a:path w="81058" h="16265" extrusionOk="0">
                  <a:moveTo>
                    <a:pt x="0" y="0"/>
                  </a:moveTo>
                  <a:lnTo>
                    <a:pt x="0" y="9299"/>
                  </a:lnTo>
                  <a:lnTo>
                    <a:pt x="70247" y="16264"/>
                  </a:lnTo>
                  <a:lnTo>
                    <a:pt x="81058" y="16264"/>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
            <p:cNvSpPr/>
            <p:nvPr/>
          </p:nvSpPr>
          <p:spPr>
            <a:xfrm>
              <a:off x="-141504" y="3083898"/>
              <a:ext cx="3041595" cy="2088030"/>
            </a:xfrm>
            <a:custGeom>
              <a:avLst/>
              <a:gdLst/>
              <a:ahLst/>
              <a:cxnLst/>
              <a:rect l="l" t="t" r="r" b="b"/>
              <a:pathLst>
                <a:path w="88524" h="60771" extrusionOk="0">
                  <a:moveTo>
                    <a:pt x="0" y="1"/>
                  </a:moveTo>
                  <a:lnTo>
                    <a:pt x="0" y="12919"/>
                  </a:lnTo>
                  <a:lnTo>
                    <a:pt x="87737" y="60770"/>
                  </a:lnTo>
                  <a:lnTo>
                    <a:pt x="88523" y="60770"/>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
            <p:cNvSpPr/>
            <p:nvPr/>
          </p:nvSpPr>
          <p:spPr>
            <a:xfrm>
              <a:off x="2420990" y="2642110"/>
              <a:ext cx="577265" cy="2529818"/>
            </a:xfrm>
            <a:custGeom>
              <a:avLst/>
              <a:gdLst/>
              <a:ahLst/>
              <a:cxnLst/>
              <a:rect l="l" t="t" r="r" b="b"/>
              <a:pathLst>
                <a:path w="16801" h="73629" extrusionOk="0">
                  <a:moveTo>
                    <a:pt x="8621" y="0"/>
                  </a:moveTo>
                  <a:lnTo>
                    <a:pt x="1" y="36"/>
                  </a:lnTo>
                  <a:lnTo>
                    <a:pt x="16562" y="73628"/>
                  </a:lnTo>
                  <a:lnTo>
                    <a:pt x="16801" y="73628"/>
                  </a:lnTo>
                  <a:lnTo>
                    <a:pt x="86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
            <p:cNvSpPr/>
            <p:nvPr/>
          </p:nvSpPr>
          <p:spPr>
            <a:xfrm>
              <a:off x="3008460" y="2640873"/>
              <a:ext cx="288856" cy="2531055"/>
            </a:xfrm>
            <a:custGeom>
              <a:avLst/>
              <a:gdLst/>
              <a:ahLst/>
              <a:cxnLst/>
              <a:rect l="l" t="t" r="r" b="b"/>
              <a:pathLst>
                <a:path w="8407" h="73665" extrusionOk="0">
                  <a:moveTo>
                    <a:pt x="8406" y="0"/>
                  </a:moveTo>
                  <a:lnTo>
                    <a:pt x="0" y="24"/>
                  </a:lnTo>
                  <a:lnTo>
                    <a:pt x="0" y="73664"/>
                  </a:lnTo>
                  <a:lnTo>
                    <a:pt x="179" y="73664"/>
                  </a:lnTo>
                  <a:lnTo>
                    <a:pt x="84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
            <p:cNvSpPr/>
            <p:nvPr/>
          </p:nvSpPr>
          <p:spPr>
            <a:xfrm>
              <a:off x="2717989" y="2641698"/>
              <a:ext cx="290505" cy="2530231"/>
            </a:xfrm>
            <a:custGeom>
              <a:avLst/>
              <a:gdLst/>
              <a:ahLst/>
              <a:cxnLst/>
              <a:rect l="l" t="t" r="r" b="b"/>
              <a:pathLst>
                <a:path w="8455" h="73641" extrusionOk="0">
                  <a:moveTo>
                    <a:pt x="8454" y="0"/>
                  </a:moveTo>
                  <a:lnTo>
                    <a:pt x="1" y="12"/>
                  </a:lnTo>
                  <a:lnTo>
                    <a:pt x="8157" y="73640"/>
                  </a:lnTo>
                  <a:lnTo>
                    <a:pt x="8454" y="73640"/>
                  </a:lnTo>
                  <a:lnTo>
                    <a:pt x="84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
            <p:cNvSpPr/>
            <p:nvPr/>
          </p:nvSpPr>
          <p:spPr>
            <a:xfrm>
              <a:off x="2112137" y="2643313"/>
              <a:ext cx="877941" cy="2528616"/>
            </a:xfrm>
            <a:custGeom>
              <a:avLst/>
              <a:gdLst/>
              <a:ahLst/>
              <a:cxnLst/>
              <a:rect l="l" t="t" r="r" b="b"/>
              <a:pathLst>
                <a:path w="25552" h="73594" extrusionOk="0">
                  <a:moveTo>
                    <a:pt x="8990" y="1"/>
                  </a:moveTo>
                  <a:lnTo>
                    <a:pt x="1" y="13"/>
                  </a:lnTo>
                  <a:lnTo>
                    <a:pt x="25301" y="73593"/>
                  </a:lnTo>
                  <a:lnTo>
                    <a:pt x="25551" y="73593"/>
                  </a:lnTo>
                  <a:lnTo>
                    <a:pt x="8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
            <p:cNvSpPr/>
            <p:nvPr/>
          </p:nvSpPr>
          <p:spPr>
            <a:xfrm>
              <a:off x="1418325" y="2644962"/>
              <a:ext cx="1553748" cy="2526966"/>
            </a:xfrm>
            <a:custGeom>
              <a:avLst/>
              <a:gdLst/>
              <a:ahLst/>
              <a:cxnLst/>
              <a:rect l="l" t="t" r="r" b="b"/>
              <a:pathLst>
                <a:path w="45221" h="73546" extrusionOk="0">
                  <a:moveTo>
                    <a:pt x="10562" y="0"/>
                  </a:moveTo>
                  <a:lnTo>
                    <a:pt x="1" y="24"/>
                  </a:lnTo>
                  <a:lnTo>
                    <a:pt x="44923" y="73545"/>
                  </a:lnTo>
                  <a:lnTo>
                    <a:pt x="45221" y="73545"/>
                  </a:lnTo>
                  <a:lnTo>
                    <a:pt x="105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
            <p:cNvSpPr/>
            <p:nvPr/>
          </p:nvSpPr>
          <p:spPr>
            <a:xfrm>
              <a:off x="531417" y="2646989"/>
              <a:ext cx="2418976" cy="2524939"/>
            </a:xfrm>
            <a:custGeom>
              <a:avLst/>
              <a:gdLst/>
              <a:ahLst/>
              <a:cxnLst/>
              <a:rect l="l" t="t" r="r" b="b"/>
              <a:pathLst>
                <a:path w="70403" h="73487" extrusionOk="0">
                  <a:moveTo>
                    <a:pt x="13884" y="1"/>
                  </a:moveTo>
                  <a:lnTo>
                    <a:pt x="1" y="37"/>
                  </a:lnTo>
                  <a:lnTo>
                    <a:pt x="70010" y="73486"/>
                  </a:lnTo>
                  <a:lnTo>
                    <a:pt x="70403" y="73486"/>
                  </a:lnTo>
                  <a:lnTo>
                    <a:pt x="138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
            <p:cNvSpPr/>
            <p:nvPr/>
          </p:nvSpPr>
          <p:spPr>
            <a:xfrm>
              <a:off x="-141504" y="2649875"/>
              <a:ext cx="3062451" cy="2522053"/>
            </a:xfrm>
            <a:custGeom>
              <a:avLst/>
              <a:gdLst/>
              <a:ahLst/>
              <a:cxnLst/>
              <a:rect l="l" t="t" r="r" b="b"/>
              <a:pathLst>
                <a:path w="89131" h="73403" extrusionOk="0">
                  <a:moveTo>
                    <a:pt x="0" y="0"/>
                  </a:moveTo>
                  <a:lnTo>
                    <a:pt x="0" y="12633"/>
                  </a:lnTo>
                  <a:lnTo>
                    <a:pt x="88523" y="73402"/>
                  </a:lnTo>
                  <a:lnTo>
                    <a:pt x="89130" y="73402"/>
                  </a:lnTo>
                  <a:lnTo>
                    <a:pt x="28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
            <p:cNvSpPr/>
            <p:nvPr/>
          </p:nvSpPr>
          <p:spPr>
            <a:xfrm>
              <a:off x="-141504" y="3527782"/>
              <a:ext cx="3014589" cy="1644147"/>
            </a:xfrm>
            <a:custGeom>
              <a:avLst/>
              <a:gdLst/>
              <a:ahLst/>
              <a:cxnLst/>
              <a:rect l="l" t="t" r="r" b="b"/>
              <a:pathLst>
                <a:path w="87738" h="47852" extrusionOk="0">
                  <a:moveTo>
                    <a:pt x="0" y="0"/>
                  </a:moveTo>
                  <a:lnTo>
                    <a:pt x="0" y="11454"/>
                  </a:lnTo>
                  <a:lnTo>
                    <a:pt x="86570" y="47851"/>
                  </a:lnTo>
                  <a:lnTo>
                    <a:pt x="87737" y="4785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
            <p:cNvSpPr/>
            <p:nvPr/>
          </p:nvSpPr>
          <p:spPr>
            <a:xfrm>
              <a:off x="-141504" y="4278423"/>
              <a:ext cx="2910688" cy="893506"/>
            </a:xfrm>
            <a:custGeom>
              <a:avLst/>
              <a:gdLst/>
              <a:ahLst/>
              <a:cxnLst/>
              <a:rect l="l" t="t" r="r" b="b"/>
              <a:pathLst>
                <a:path w="84714" h="26005" extrusionOk="0">
                  <a:moveTo>
                    <a:pt x="0" y="1"/>
                  </a:moveTo>
                  <a:lnTo>
                    <a:pt x="0" y="9740"/>
                  </a:lnTo>
                  <a:lnTo>
                    <a:pt x="81058" y="26004"/>
                  </a:lnTo>
                  <a:lnTo>
                    <a:pt x="84713" y="2600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
            <p:cNvSpPr/>
            <p:nvPr/>
          </p:nvSpPr>
          <p:spPr>
            <a:xfrm>
              <a:off x="-141504" y="4932584"/>
              <a:ext cx="2413616" cy="239345"/>
            </a:xfrm>
            <a:custGeom>
              <a:avLst/>
              <a:gdLst/>
              <a:ahLst/>
              <a:cxnLst/>
              <a:rect l="l" t="t" r="r" b="b"/>
              <a:pathLst>
                <a:path w="70247" h="6966" extrusionOk="0">
                  <a:moveTo>
                    <a:pt x="0" y="0"/>
                  </a:moveTo>
                  <a:lnTo>
                    <a:pt x="0" y="6965"/>
                  </a:lnTo>
                  <a:lnTo>
                    <a:pt x="70247" y="6965"/>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
            <p:cNvSpPr/>
            <p:nvPr/>
          </p:nvSpPr>
          <p:spPr>
            <a:xfrm>
              <a:off x="3369676" y="4557830"/>
              <a:ext cx="3211776" cy="614098"/>
            </a:xfrm>
            <a:custGeom>
              <a:avLst/>
              <a:gdLst/>
              <a:ahLst/>
              <a:cxnLst/>
              <a:rect l="l" t="t" r="r" b="b"/>
              <a:pathLst>
                <a:path w="93477" h="17873" extrusionOk="0">
                  <a:moveTo>
                    <a:pt x="89024" y="1"/>
                  </a:moveTo>
                  <a:lnTo>
                    <a:pt x="0" y="17872"/>
                  </a:lnTo>
                  <a:lnTo>
                    <a:pt x="10799" y="17872"/>
                  </a:lnTo>
                  <a:lnTo>
                    <a:pt x="93476" y="9669"/>
                  </a:lnTo>
                  <a:lnTo>
                    <a:pt x="890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
            <p:cNvSpPr/>
            <p:nvPr/>
          </p:nvSpPr>
          <p:spPr>
            <a:xfrm>
              <a:off x="3179842" y="3927446"/>
              <a:ext cx="3102548" cy="1244483"/>
            </a:xfrm>
            <a:custGeom>
              <a:avLst/>
              <a:gdLst/>
              <a:ahLst/>
              <a:cxnLst/>
              <a:rect l="l" t="t" r="r" b="b"/>
              <a:pathLst>
                <a:path w="90298" h="36220" extrusionOk="0">
                  <a:moveTo>
                    <a:pt x="86131" y="0"/>
                  </a:moveTo>
                  <a:lnTo>
                    <a:pt x="1" y="36219"/>
                  </a:lnTo>
                  <a:lnTo>
                    <a:pt x="1870" y="36219"/>
                  </a:lnTo>
                  <a:lnTo>
                    <a:pt x="90298" y="9073"/>
                  </a:lnTo>
                  <a:lnTo>
                    <a:pt x="8613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
            <p:cNvSpPr/>
            <p:nvPr/>
          </p:nvSpPr>
          <p:spPr>
            <a:xfrm>
              <a:off x="3112773" y="3294587"/>
              <a:ext cx="2882445" cy="1877341"/>
            </a:xfrm>
            <a:custGeom>
              <a:avLst/>
              <a:gdLst/>
              <a:ahLst/>
              <a:cxnLst/>
              <a:rect l="l" t="t" r="r" b="b"/>
              <a:pathLst>
                <a:path w="83892" h="54639" extrusionOk="0">
                  <a:moveTo>
                    <a:pt x="79606" y="0"/>
                  </a:moveTo>
                  <a:lnTo>
                    <a:pt x="0" y="54638"/>
                  </a:lnTo>
                  <a:lnTo>
                    <a:pt x="810" y="54638"/>
                  </a:lnTo>
                  <a:lnTo>
                    <a:pt x="83892" y="9323"/>
                  </a:lnTo>
                  <a:lnTo>
                    <a:pt x="796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
            <p:cNvSpPr/>
            <p:nvPr/>
          </p:nvSpPr>
          <p:spPr>
            <a:xfrm>
              <a:off x="3075941" y="2634723"/>
              <a:ext cx="2617777" cy="2537205"/>
            </a:xfrm>
            <a:custGeom>
              <a:avLst/>
              <a:gdLst/>
              <a:ahLst/>
              <a:cxnLst/>
              <a:rect l="l" t="t" r="r" b="b"/>
              <a:pathLst>
                <a:path w="76189" h="73844" extrusionOk="0">
                  <a:moveTo>
                    <a:pt x="71855" y="1"/>
                  </a:moveTo>
                  <a:lnTo>
                    <a:pt x="70379" y="13"/>
                  </a:lnTo>
                  <a:lnTo>
                    <a:pt x="1" y="73843"/>
                  </a:lnTo>
                  <a:lnTo>
                    <a:pt x="477" y="73843"/>
                  </a:lnTo>
                  <a:lnTo>
                    <a:pt x="76189" y="9430"/>
                  </a:lnTo>
                  <a:lnTo>
                    <a:pt x="7185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
            <p:cNvSpPr/>
            <p:nvPr/>
          </p:nvSpPr>
          <p:spPr>
            <a:xfrm>
              <a:off x="3050996" y="2635960"/>
              <a:ext cx="1962002" cy="2535969"/>
            </a:xfrm>
            <a:custGeom>
              <a:avLst/>
              <a:gdLst/>
              <a:ahLst/>
              <a:cxnLst/>
              <a:rect l="l" t="t" r="r" b="b"/>
              <a:pathLst>
                <a:path w="57103" h="73808" extrusionOk="0">
                  <a:moveTo>
                    <a:pt x="57103" y="0"/>
                  </a:moveTo>
                  <a:lnTo>
                    <a:pt x="45089" y="36"/>
                  </a:lnTo>
                  <a:lnTo>
                    <a:pt x="1" y="73807"/>
                  </a:lnTo>
                  <a:lnTo>
                    <a:pt x="346" y="73807"/>
                  </a:lnTo>
                  <a:lnTo>
                    <a:pt x="571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
            <p:cNvSpPr/>
            <p:nvPr/>
          </p:nvSpPr>
          <p:spPr>
            <a:xfrm>
              <a:off x="3031377" y="2637987"/>
              <a:ext cx="1203973" cy="2533941"/>
            </a:xfrm>
            <a:custGeom>
              <a:avLst/>
              <a:gdLst/>
              <a:ahLst/>
              <a:cxnLst/>
              <a:rect l="l" t="t" r="r" b="b"/>
              <a:pathLst>
                <a:path w="35041" h="73749" extrusionOk="0">
                  <a:moveTo>
                    <a:pt x="35040" y="1"/>
                  </a:moveTo>
                  <a:lnTo>
                    <a:pt x="25360" y="37"/>
                  </a:lnTo>
                  <a:lnTo>
                    <a:pt x="0" y="73748"/>
                  </a:lnTo>
                  <a:lnTo>
                    <a:pt x="274" y="73748"/>
                  </a:lnTo>
                  <a:lnTo>
                    <a:pt x="350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
            <p:cNvSpPr/>
            <p:nvPr/>
          </p:nvSpPr>
          <p:spPr>
            <a:xfrm>
              <a:off x="3014575" y="2639636"/>
              <a:ext cx="578090" cy="2532292"/>
            </a:xfrm>
            <a:custGeom>
              <a:avLst/>
              <a:gdLst/>
              <a:ahLst/>
              <a:cxnLst/>
              <a:rect l="l" t="t" r="r" b="b"/>
              <a:pathLst>
                <a:path w="16825" h="73701" extrusionOk="0">
                  <a:moveTo>
                    <a:pt x="16824" y="1"/>
                  </a:moveTo>
                  <a:lnTo>
                    <a:pt x="8204" y="36"/>
                  </a:lnTo>
                  <a:lnTo>
                    <a:pt x="1" y="73700"/>
                  </a:lnTo>
                  <a:lnTo>
                    <a:pt x="239" y="73700"/>
                  </a:lnTo>
                  <a:lnTo>
                    <a:pt x="168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rgbClr val="101D2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
            <p:cNvSpPr/>
            <p:nvPr/>
          </p:nvSpPr>
          <p:spPr>
            <a:xfrm>
              <a:off x="-143978" y="2634723"/>
              <a:ext cx="6853863" cy="2537205"/>
            </a:xfrm>
            <a:custGeom>
              <a:avLst/>
              <a:gdLst/>
              <a:ahLst/>
              <a:cxnLst/>
              <a:rect l="l" t="t" r="r" b="b"/>
              <a:pathLst>
                <a:path w="199478" h="73844" fill="none" extrusionOk="0">
                  <a:moveTo>
                    <a:pt x="1" y="441"/>
                  </a:moveTo>
                  <a:lnTo>
                    <a:pt x="1" y="73843"/>
                  </a:lnTo>
                  <a:lnTo>
                    <a:pt x="199478" y="73843"/>
                  </a:lnTo>
                  <a:lnTo>
                    <a:pt x="165509" y="1"/>
                  </a:lnTo>
                  <a:close/>
                </a:path>
              </a:pathLst>
            </a:custGeom>
            <a:noFill/>
            <a:ln w="3875" cap="flat" cmpd="sng">
              <a:solidFill>
                <a:srgbClr val="101D23"/>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
            <p:cNvSpPr/>
            <p:nvPr/>
          </p:nvSpPr>
          <p:spPr>
            <a:xfrm>
              <a:off x="-44165" y="2648226"/>
              <a:ext cx="2981055" cy="2523702"/>
            </a:xfrm>
            <a:custGeom>
              <a:avLst/>
              <a:gdLst/>
              <a:ahLst/>
              <a:cxnLst/>
              <a:rect l="l" t="t" r="r" b="b"/>
              <a:pathLst>
                <a:path w="86762" h="73451" extrusionOk="0">
                  <a:moveTo>
                    <a:pt x="16753" y="1"/>
                  </a:moveTo>
                  <a:lnTo>
                    <a:pt x="1" y="48"/>
                  </a:lnTo>
                  <a:lnTo>
                    <a:pt x="86297" y="73450"/>
                  </a:lnTo>
                  <a:lnTo>
                    <a:pt x="86762" y="73450"/>
                  </a:lnTo>
                  <a:lnTo>
                    <a:pt x="167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8" name="Google Shape;1608;p2"/>
          <p:cNvSpPr txBox="1">
            <a:spLocks noGrp="1"/>
          </p:cNvSpPr>
          <p:nvPr>
            <p:ph type="ctrTitle"/>
          </p:nvPr>
        </p:nvSpPr>
        <p:spPr>
          <a:xfrm>
            <a:off x="2136925" y="1719548"/>
            <a:ext cx="5973900" cy="919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200"/>
              <a:buNone/>
              <a:defRPr sz="45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609" name="Google Shape;1609;p2"/>
          <p:cNvSpPr txBox="1">
            <a:spLocks noGrp="1"/>
          </p:cNvSpPr>
          <p:nvPr>
            <p:ph type="subTitle" idx="1"/>
          </p:nvPr>
        </p:nvSpPr>
        <p:spPr>
          <a:xfrm rot="-1384">
            <a:off x="2888100" y="2596933"/>
            <a:ext cx="4471500" cy="377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800">
                <a:solidFill>
                  <a:schemeClr val="dk1"/>
                </a:solidFill>
              </a:defRPr>
            </a:lvl1pPr>
            <a:lvl2pPr lvl="1" algn="ctr" rtl="0">
              <a:lnSpc>
                <a:spcPct val="100000"/>
              </a:lnSpc>
              <a:spcBef>
                <a:spcPts val="160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Numbers and text 1">
  <p:cSld name="CUSTOM_28">
    <p:bg>
      <p:bgPr>
        <a:solidFill>
          <a:schemeClr val="accent1"/>
        </a:solidFill>
        <a:effectLst/>
      </p:bgPr>
    </p:bg>
    <p:spTree>
      <p:nvGrpSpPr>
        <p:cNvPr id="1" name="Shape 8398"/>
        <p:cNvGrpSpPr/>
        <p:nvPr/>
      </p:nvGrpSpPr>
      <p:grpSpPr>
        <a:xfrm>
          <a:off x="0" y="0"/>
          <a:ext cx="0" cy="0"/>
          <a:chOff x="0" y="0"/>
          <a:chExt cx="0" cy="0"/>
        </a:xfrm>
      </p:grpSpPr>
      <p:grpSp>
        <p:nvGrpSpPr>
          <p:cNvPr id="8399" name="Google Shape;8399;p26"/>
          <p:cNvGrpSpPr/>
          <p:nvPr/>
        </p:nvGrpSpPr>
        <p:grpSpPr>
          <a:xfrm>
            <a:off x="0" y="-50"/>
            <a:ext cx="9148262" cy="5143598"/>
            <a:chOff x="0" y="-50"/>
            <a:chExt cx="9148262" cy="5143598"/>
          </a:xfrm>
        </p:grpSpPr>
        <p:sp>
          <p:nvSpPr>
            <p:cNvPr id="8400" name="Google Shape;8400;p26"/>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26"/>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26"/>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26"/>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26"/>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26"/>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26"/>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26"/>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26"/>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26"/>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26"/>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26"/>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2" name="Google Shape;8412;p26"/>
          <p:cNvSpPr txBox="1">
            <a:spLocks noGrp="1"/>
          </p:cNvSpPr>
          <p:nvPr>
            <p:ph type="subTitle" idx="1"/>
          </p:nvPr>
        </p:nvSpPr>
        <p:spPr>
          <a:xfrm>
            <a:off x="1760763" y="1693276"/>
            <a:ext cx="2171700" cy="6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1600"/>
              </a:spcBef>
              <a:spcAft>
                <a:spcPts val="0"/>
              </a:spcAft>
              <a:buNone/>
              <a:defRPr/>
            </a:lvl2pPr>
            <a:lvl3pPr lvl="2" rtl="0">
              <a:lnSpc>
                <a:spcPct val="100000"/>
              </a:lnSpc>
              <a:spcBef>
                <a:spcPts val="1600"/>
              </a:spcBef>
              <a:spcAft>
                <a:spcPts val="0"/>
              </a:spcAft>
              <a:buNone/>
              <a:defRPr/>
            </a:lvl3pPr>
            <a:lvl4pPr lvl="3" rtl="0">
              <a:lnSpc>
                <a:spcPct val="100000"/>
              </a:lnSpc>
              <a:spcBef>
                <a:spcPts val="1600"/>
              </a:spcBef>
              <a:spcAft>
                <a:spcPts val="0"/>
              </a:spcAft>
              <a:buNone/>
              <a:defRPr/>
            </a:lvl4pPr>
            <a:lvl5pPr lvl="4" rtl="0">
              <a:lnSpc>
                <a:spcPct val="100000"/>
              </a:lnSpc>
              <a:spcBef>
                <a:spcPts val="1600"/>
              </a:spcBef>
              <a:spcAft>
                <a:spcPts val="0"/>
              </a:spcAft>
              <a:buNone/>
              <a:defRPr/>
            </a:lvl5pPr>
            <a:lvl6pPr lvl="5" rtl="0">
              <a:lnSpc>
                <a:spcPct val="100000"/>
              </a:lnSpc>
              <a:spcBef>
                <a:spcPts val="1600"/>
              </a:spcBef>
              <a:spcAft>
                <a:spcPts val="0"/>
              </a:spcAft>
              <a:buNone/>
              <a:defRPr/>
            </a:lvl6pPr>
            <a:lvl7pPr lvl="6" rtl="0">
              <a:lnSpc>
                <a:spcPct val="100000"/>
              </a:lnSpc>
              <a:spcBef>
                <a:spcPts val="1600"/>
              </a:spcBef>
              <a:spcAft>
                <a:spcPts val="0"/>
              </a:spcAft>
              <a:buNone/>
              <a:defRPr/>
            </a:lvl7pPr>
            <a:lvl8pPr lvl="7" rtl="0">
              <a:lnSpc>
                <a:spcPct val="100000"/>
              </a:lnSpc>
              <a:spcBef>
                <a:spcPts val="1600"/>
              </a:spcBef>
              <a:spcAft>
                <a:spcPts val="0"/>
              </a:spcAft>
              <a:buNone/>
              <a:defRPr/>
            </a:lvl8pPr>
            <a:lvl9pPr lvl="8" rtl="0">
              <a:lnSpc>
                <a:spcPct val="100000"/>
              </a:lnSpc>
              <a:spcBef>
                <a:spcPts val="1600"/>
              </a:spcBef>
              <a:spcAft>
                <a:spcPts val="1600"/>
              </a:spcAft>
              <a:buNone/>
              <a:defRPr/>
            </a:lvl9pPr>
          </a:lstStyle>
          <a:p>
            <a:endParaRPr/>
          </a:p>
        </p:txBody>
      </p:sp>
      <p:sp>
        <p:nvSpPr>
          <p:cNvPr id="8413" name="Google Shape;8413;p26"/>
          <p:cNvSpPr txBox="1">
            <a:spLocks noGrp="1"/>
          </p:cNvSpPr>
          <p:nvPr>
            <p:ph type="title" hasCustomPrompt="1"/>
          </p:nvPr>
        </p:nvSpPr>
        <p:spPr>
          <a:xfrm>
            <a:off x="1759413" y="1009124"/>
            <a:ext cx="2174400" cy="723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4800"/>
            </a:lvl1pPr>
            <a:lvl2pPr lvl="1" algn="ctr" rtl="0">
              <a:lnSpc>
                <a:spcPct val="100000"/>
              </a:lnSpc>
              <a:spcBef>
                <a:spcPts val="0"/>
              </a:spcBef>
              <a:spcAft>
                <a:spcPts val="0"/>
              </a:spcAft>
              <a:buClr>
                <a:schemeClr val="accent1"/>
              </a:buClr>
              <a:buSzPts val="12000"/>
              <a:buNone/>
              <a:defRPr sz="12000">
                <a:solidFill>
                  <a:schemeClr val="accent1"/>
                </a:solidFill>
              </a:defRPr>
            </a:lvl2pPr>
            <a:lvl3pPr lvl="2" algn="ctr" rtl="0">
              <a:lnSpc>
                <a:spcPct val="100000"/>
              </a:lnSpc>
              <a:spcBef>
                <a:spcPts val="0"/>
              </a:spcBef>
              <a:spcAft>
                <a:spcPts val="0"/>
              </a:spcAft>
              <a:buClr>
                <a:schemeClr val="accent1"/>
              </a:buClr>
              <a:buSzPts val="12000"/>
              <a:buNone/>
              <a:defRPr sz="12000">
                <a:solidFill>
                  <a:schemeClr val="accent1"/>
                </a:solidFill>
              </a:defRPr>
            </a:lvl3pPr>
            <a:lvl4pPr lvl="3" algn="ctr" rtl="0">
              <a:lnSpc>
                <a:spcPct val="100000"/>
              </a:lnSpc>
              <a:spcBef>
                <a:spcPts val="0"/>
              </a:spcBef>
              <a:spcAft>
                <a:spcPts val="0"/>
              </a:spcAft>
              <a:buClr>
                <a:schemeClr val="accent1"/>
              </a:buClr>
              <a:buSzPts val="12000"/>
              <a:buNone/>
              <a:defRPr sz="12000">
                <a:solidFill>
                  <a:schemeClr val="accent1"/>
                </a:solidFill>
              </a:defRPr>
            </a:lvl4pPr>
            <a:lvl5pPr lvl="4" algn="ctr" rtl="0">
              <a:lnSpc>
                <a:spcPct val="100000"/>
              </a:lnSpc>
              <a:spcBef>
                <a:spcPts val="0"/>
              </a:spcBef>
              <a:spcAft>
                <a:spcPts val="0"/>
              </a:spcAft>
              <a:buClr>
                <a:schemeClr val="accent1"/>
              </a:buClr>
              <a:buSzPts val="12000"/>
              <a:buNone/>
              <a:defRPr sz="12000">
                <a:solidFill>
                  <a:schemeClr val="accent1"/>
                </a:solidFill>
              </a:defRPr>
            </a:lvl5pPr>
            <a:lvl6pPr lvl="5" algn="ctr" rtl="0">
              <a:lnSpc>
                <a:spcPct val="100000"/>
              </a:lnSpc>
              <a:spcBef>
                <a:spcPts val="0"/>
              </a:spcBef>
              <a:spcAft>
                <a:spcPts val="0"/>
              </a:spcAft>
              <a:buClr>
                <a:schemeClr val="accent1"/>
              </a:buClr>
              <a:buSzPts val="12000"/>
              <a:buNone/>
              <a:defRPr sz="12000">
                <a:solidFill>
                  <a:schemeClr val="accent1"/>
                </a:solidFill>
              </a:defRPr>
            </a:lvl6pPr>
            <a:lvl7pPr lvl="6" algn="ctr" rtl="0">
              <a:lnSpc>
                <a:spcPct val="100000"/>
              </a:lnSpc>
              <a:spcBef>
                <a:spcPts val="0"/>
              </a:spcBef>
              <a:spcAft>
                <a:spcPts val="0"/>
              </a:spcAft>
              <a:buClr>
                <a:schemeClr val="accent1"/>
              </a:buClr>
              <a:buSzPts val="12000"/>
              <a:buNone/>
              <a:defRPr sz="12000">
                <a:solidFill>
                  <a:schemeClr val="accent1"/>
                </a:solidFill>
              </a:defRPr>
            </a:lvl7pPr>
            <a:lvl8pPr lvl="7" algn="ctr" rtl="0">
              <a:lnSpc>
                <a:spcPct val="100000"/>
              </a:lnSpc>
              <a:spcBef>
                <a:spcPts val="0"/>
              </a:spcBef>
              <a:spcAft>
                <a:spcPts val="0"/>
              </a:spcAft>
              <a:buClr>
                <a:schemeClr val="accent1"/>
              </a:buClr>
              <a:buSzPts val="12000"/>
              <a:buNone/>
              <a:defRPr sz="12000">
                <a:solidFill>
                  <a:schemeClr val="accent1"/>
                </a:solidFill>
              </a:defRPr>
            </a:lvl8pPr>
            <a:lvl9pPr lvl="8" algn="ctr" rtl="0">
              <a:lnSpc>
                <a:spcPct val="100000"/>
              </a:lnSpc>
              <a:spcBef>
                <a:spcPts val="0"/>
              </a:spcBef>
              <a:spcAft>
                <a:spcPts val="0"/>
              </a:spcAft>
              <a:buClr>
                <a:schemeClr val="accent1"/>
              </a:buClr>
              <a:buSzPts val="12000"/>
              <a:buNone/>
              <a:defRPr sz="12000">
                <a:solidFill>
                  <a:schemeClr val="accent1"/>
                </a:solidFill>
              </a:defRPr>
            </a:lvl9pPr>
          </a:lstStyle>
          <a:p>
            <a:r>
              <a:t>xx%</a:t>
            </a:r>
          </a:p>
        </p:txBody>
      </p:sp>
      <p:sp>
        <p:nvSpPr>
          <p:cNvPr id="8414" name="Google Shape;8414;p26"/>
          <p:cNvSpPr txBox="1">
            <a:spLocks noGrp="1"/>
          </p:cNvSpPr>
          <p:nvPr>
            <p:ph type="subTitle" idx="2"/>
          </p:nvPr>
        </p:nvSpPr>
        <p:spPr>
          <a:xfrm>
            <a:off x="1760763" y="3470776"/>
            <a:ext cx="2171700" cy="6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1600"/>
              </a:spcBef>
              <a:spcAft>
                <a:spcPts val="0"/>
              </a:spcAft>
              <a:buNone/>
              <a:defRPr/>
            </a:lvl2pPr>
            <a:lvl3pPr lvl="2" rtl="0">
              <a:lnSpc>
                <a:spcPct val="100000"/>
              </a:lnSpc>
              <a:spcBef>
                <a:spcPts val="1600"/>
              </a:spcBef>
              <a:spcAft>
                <a:spcPts val="0"/>
              </a:spcAft>
              <a:buNone/>
              <a:defRPr/>
            </a:lvl3pPr>
            <a:lvl4pPr lvl="3" rtl="0">
              <a:lnSpc>
                <a:spcPct val="100000"/>
              </a:lnSpc>
              <a:spcBef>
                <a:spcPts val="1600"/>
              </a:spcBef>
              <a:spcAft>
                <a:spcPts val="0"/>
              </a:spcAft>
              <a:buNone/>
              <a:defRPr/>
            </a:lvl4pPr>
            <a:lvl5pPr lvl="4" rtl="0">
              <a:lnSpc>
                <a:spcPct val="100000"/>
              </a:lnSpc>
              <a:spcBef>
                <a:spcPts val="1600"/>
              </a:spcBef>
              <a:spcAft>
                <a:spcPts val="0"/>
              </a:spcAft>
              <a:buNone/>
              <a:defRPr/>
            </a:lvl5pPr>
            <a:lvl6pPr lvl="5" rtl="0">
              <a:lnSpc>
                <a:spcPct val="100000"/>
              </a:lnSpc>
              <a:spcBef>
                <a:spcPts val="1600"/>
              </a:spcBef>
              <a:spcAft>
                <a:spcPts val="0"/>
              </a:spcAft>
              <a:buNone/>
              <a:defRPr/>
            </a:lvl6pPr>
            <a:lvl7pPr lvl="6" rtl="0">
              <a:lnSpc>
                <a:spcPct val="100000"/>
              </a:lnSpc>
              <a:spcBef>
                <a:spcPts val="1600"/>
              </a:spcBef>
              <a:spcAft>
                <a:spcPts val="0"/>
              </a:spcAft>
              <a:buNone/>
              <a:defRPr/>
            </a:lvl7pPr>
            <a:lvl8pPr lvl="7" rtl="0">
              <a:lnSpc>
                <a:spcPct val="100000"/>
              </a:lnSpc>
              <a:spcBef>
                <a:spcPts val="1600"/>
              </a:spcBef>
              <a:spcAft>
                <a:spcPts val="0"/>
              </a:spcAft>
              <a:buNone/>
              <a:defRPr/>
            </a:lvl8pPr>
            <a:lvl9pPr lvl="8" rtl="0">
              <a:lnSpc>
                <a:spcPct val="100000"/>
              </a:lnSpc>
              <a:spcBef>
                <a:spcPts val="1600"/>
              </a:spcBef>
              <a:spcAft>
                <a:spcPts val="1600"/>
              </a:spcAft>
              <a:buNone/>
              <a:defRPr/>
            </a:lvl9pPr>
          </a:lstStyle>
          <a:p>
            <a:endParaRPr/>
          </a:p>
        </p:txBody>
      </p:sp>
      <p:sp>
        <p:nvSpPr>
          <p:cNvPr id="8415" name="Google Shape;8415;p26"/>
          <p:cNvSpPr txBox="1">
            <a:spLocks noGrp="1"/>
          </p:cNvSpPr>
          <p:nvPr>
            <p:ph type="title" idx="3" hasCustomPrompt="1"/>
          </p:nvPr>
        </p:nvSpPr>
        <p:spPr>
          <a:xfrm>
            <a:off x="1759413" y="2786624"/>
            <a:ext cx="2174400" cy="723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4800">
                <a:solidFill>
                  <a:schemeClr val="dk2"/>
                </a:solidFill>
              </a:defRPr>
            </a:lvl1pPr>
            <a:lvl2pPr lvl="1" algn="ctr" rtl="0">
              <a:lnSpc>
                <a:spcPct val="100000"/>
              </a:lnSpc>
              <a:spcBef>
                <a:spcPts val="0"/>
              </a:spcBef>
              <a:spcAft>
                <a:spcPts val="0"/>
              </a:spcAft>
              <a:buClr>
                <a:schemeClr val="accent1"/>
              </a:buClr>
              <a:buSzPts val="12000"/>
              <a:buNone/>
              <a:defRPr sz="12000">
                <a:solidFill>
                  <a:schemeClr val="accent1"/>
                </a:solidFill>
              </a:defRPr>
            </a:lvl2pPr>
            <a:lvl3pPr lvl="2" algn="ctr" rtl="0">
              <a:lnSpc>
                <a:spcPct val="100000"/>
              </a:lnSpc>
              <a:spcBef>
                <a:spcPts val="0"/>
              </a:spcBef>
              <a:spcAft>
                <a:spcPts val="0"/>
              </a:spcAft>
              <a:buClr>
                <a:schemeClr val="accent1"/>
              </a:buClr>
              <a:buSzPts val="12000"/>
              <a:buNone/>
              <a:defRPr sz="12000">
                <a:solidFill>
                  <a:schemeClr val="accent1"/>
                </a:solidFill>
              </a:defRPr>
            </a:lvl3pPr>
            <a:lvl4pPr lvl="3" algn="ctr" rtl="0">
              <a:lnSpc>
                <a:spcPct val="100000"/>
              </a:lnSpc>
              <a:spcBef>
                <a:spcPts val="0"/>
              </a:spcBef>
              <a:spcAft>
                <a:spcPts val="0"/>
              </a:spcAft>
              <a:buClr>
                <a:schemeClr val="accent1"/>
              </a:buClr>
              <a:buSzPts val="12000"/>
              <a:buNone/>
              <a:defRPr sz="12000">
                <a:solidFill>
                  <a:schemeClr val="accent1"/>
                </a:solidFill>
              </a:defRPr>
            </a:lvl4pPr>
            <a:lvl5pPr lvl="4" algn="ctr" rtl="0">
              <a:lnSpc>
                <a:spcPct val="100000"/>
              </a:lnSpc>
              <a:spcBef>
                <a:spcPts val="0"/>
              </a:spcBef>
              <a:spcAft>
                <a:spcPts val="0"/>
              </a:spcAft>
              <a:buClr>
                <a:schemeClr val="accent1"/>
              </a:buClr>
              <a:buSzPts val="12000"/>
              <a:buNone/>
              <a:defRPr sz="12000">
                <a:solidFill>
                  <a:schemeClr val="accent1"/>
                </a:solidFill>
              </a:defRPr>
            </a:lvl5pPr>
            <a:lvl6pPr lvl="5" algn="ctr" rtl="0">
              <a:lnSpc>
                <a:spcPct val="100000"/>
              </a:lnSpc>
              <a:spcBef>
                <a:spcPts val="0"/>
              </a:spcBef>
              <a:spcAft>
                <a:spcPts val="0"/>
              </a:spcAft>
              <a:buClr>
                <a:schemeClr val="accent1"/>
              </a:buClr>
              <a:buSzPts val="12000"/>
              <a:buNone/>
              <a:defRPr sz="12000">
                <a:solidFill>
                  <a:schemeClr val="accent1"/>
                </a:solidFill>
              </a:defRPr>
            </a:lvl6pPr>
            <a:lvl7pPr lvl="6" algn="ctr" rtl="0">
              <a:lnSpc>
                <a:spcPct val="100000"/>
              </a:lnSpc>
              <a:spcBef>
                <a:spcPts val="0"/>
              </a:spcBef>
              <a:spcAft>
                <a:spcPts val="0"/>
              </a:spcAft>
              <a:buClr>
                <a:schemeClr val="accent1"/>
              </a:buClr>
              <a:buSzPts val="12000"/>
              <a:buNone/>
              <a:defRPr sz="12000">
                <a:solidFill>
                  <a:schemeClr val="accent1"/>
                </a:solidFill>
              </a:defRPr>
            </a:lvl7pPr>
            <a:lvl8pPr lvl="7" algn="ctr" rtl="0">
              <a:lnSpc>
                <a:spcPct val="100000"/>
              </a:lnSpc>
              <a:spcBef>
                <a:spcPts val="0"/>
              </a:spcBef>
              <a:spcAft>
                <a:spcPts val="0"/>
              </a:spcAft>
              <a:buClr>
                <a:schemeClr val="accent1"/>
              </a:buClr>
              <a:buSzPts val="12000"/>
              <a:buNone/>
              <a:defRPr sz="12000">
                <a:solidFill>
                  <a:schemeClr val="accent1"/>
                </a:solidFill>
              </a:defRPr>
            </a:lvl8pPr>
            <a:lvl9pPr lvl="8" algn="ctr" rtl="0">
              <a:lnSpc>
                <a:spcPct val="100000"/>
              </a:lnSpc>
              <a:spcBef>
                <a:spcPts val="0"/>
              </a:spcBef>
              <a:spcAft>
                <a:spcPts val="0"/>
              </a:spcAft>
              <a:buClr>
                <a:schemeClr val="accent1"/>
              </a:buClr>
              <a:buSzPts val="12000"/>
              <a:buNone/>
              <a:defRPr sz="12000">
                <a:solidFill>
                  <a:schemeClr val="accent1"/>
                </a:solidFill>
              </a:defRPr>
            </a:lvl9pPr>
          </a:lstStyle>
          <a:p>
            <a:r>
              <a:t>xx%</a:t>
            </a:r>
          </a:p>
        </p:txBody>
      </p:sp>
      <p:sp>
        <p:nvSpPr>
          <p:cNvPr id="8416" name="Google Shape;8416;p26"/>
          <p:cNvSpPr txBox="1">
            <a:spLocks noGrp="1"/>
          </p:cNvSpPr>
          <p:nvPr>
            <p:ph type="subTitle" idx="4"/>
          </p:nvPr>
        </p:nvSpPr>
        <p:spPr>
          <a:xfrm>
            <a:off x="5211538" y="1693276"/>
            <a:ext cx="2171700" cy="6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1600"/>
              </a:spcBef>
              <a:spcAft>
                <a:spcPts val="0"/>
              </a:spcAft>
              <a:buNone/>
              <a:defRPr/>
            </a:lvl2pPr>
            <a:lvl3pPr lvl="2" rtl="0">
              <a:lnSpc>
                <a:spcPct val="100000"/>
              </a:lnSpc>
              <a:spcBef>
                <a:spcPts val="1600"/>
              </a:spcBef>
              <a:spcAft>
                <a:spcPts val="0"/>
              </a:spcAft>
              <a:buNone/>
              <a:defRPr/>
            </a:lvl3pPr>
            <a:lvl4pPr lvl="3" rtl="0">
              <a:lnSpc>
                <a:spcPct val="100000"/>
              </a:lnSpc>
              <a:spcBef>
                <a:spcPts val="1600"/>
              </a:spcBef>
              <a:spcAft>
                <a:spcPts val="0"/>
              </a:spcAft>
              <a:buNone/>
              <a:defRPr/>
            </a:lvl4pPr>
            <a:lvl5pPr lvl="4" rtl="0">
              <a:lnSpc>
                <a:spcPct val="100000"/>
              </a:lnSpc>
              <a:spcBef>
                <a:spcPts val="1600"/>
              </a:spcBef>
              <a:spcAft>
                <a:spcPts val="0"/>
              </a:spcAft>
              <a:buNone/>
              <a:defRPr/>
            </a:lvl5pPr>
            <a:lvl6pPr lvl="5" rtl="0">
              <a:lnSpc>
                <a:spcPct val="100000"/>
              </a:lnSpc>
              <a:spcBef>
                <a:spcPts val="1600"/>
              </a:spcBef>
              <a:spcAft>
                <a:spcPts val="0"/>
              </a:spcAft>
              <a:buNone/>
              <a:defRPr/>
            </a:lvl6pPr>
            <a:lvl7pPr lvl="6" rtl="0">
              <a:lnSpc>
                <a:spcPct val="100000"/>
              </a:lnSpc>
              <a:spcBef>
                <a:spcPts val="1600"/>
              </a:spcBef>
              <a:spcAft>
                <a:spcPts val="0"/>
              </a:spcAft>
              <a:buNone/>
              <a:defRPr/>
            </a:lvl7pPr>
            <a:lvl8pPr lvl="7" rtl="0">
              <a:lnSpc>
                <a:spcPct val="100000"/>
              </a:lnSpc>
              <a:spcBef>
                <a:spcPts val="1600"/>
              </a:spcBef>
              <a:spcAft>
                <a:spcPts val="0"/>
              </a:spcAft>
              <a:buNone/>
              <a:defRPr/>
            </a:lvl8pPr>
            <a:lvl9pPr lvl="8" rtl="0">
              <a:lnSpc>
                <a:spcPct val="100000"/>
              </a:lnSpc>
              <a:spcBef>
                <a:spcPts val="1600"/>
              </a:spcBef>
              <a:spcAft>
                <a:spcPts val="1600"/>
              </a:spcAft>
              <a:buNone/>
              <a:defRPr/>
            </a:lvl9pPr>
          </a:lstStyle>
          <a:p>
            <a:endParaRPr/>
          </a:p>
        </p:txBody>
      </p:sp>
      <p:sp>
        <p:nvSpPr>
          <p:cNvPr id="8417" name="Google Shape;8417;p26"/>
          <p:cNvSpPr txBox="1">
            <a:spLocks noGrp="1"/>
          </p:cNvSpPr>
          <p:nvPr>
            <p:ph type="title" idx="5" hasCustomPrompt="1"/>
          </p:nvPr>
        </p:nvSpPr>
        <p:spPr>
          <a:xfrm>
            <a:off x="5210188" y="1009124"/>
            <a:ext cx="2174400" cy="723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4800">
                <a:solidFill>
                  <a:schemeClr val="accent2"/>
                </a:solidFill>
              </a:defRPr>
            </a:lvl1pPr>
            <a:lvl2pPr lvl="1" algn="ctr" rtl="0">
              <a:lnSpc>
                <a:spcPct val="100000"/>
              </a:lnSpc>
              <a:spcBef>
                <a:spcPts val="0"/>
              </a:spcBef>
              <a:spcAft>
                <a:spcPts val="0"/>
              </a:spcAft>
              <a:buClr>
                <a:schemeClr val="accent1"/>
              </a:buClr>
              <a:buSzPts val="12000"/>
              <a:buNone/>
              <a:defRPr sz="12000">
                <a:solidFill>
                  <a:schemeClr val="accent1"/>
                </a:solidFill>
              </a:defRPr>
            </a:lvl2pPr>
            <a:lvl3pPr lvl="2" algn="ctr" rtl="0">
              <a:lnSpc>
                <a:spcPct val="100000"/>
              </a:lnSpc>
              <a:spcBef>
                <a:spcPts val="0"/>
              </a:spcBef>
              <a:spcAft>
                <a:spcPts val="0"/>
              </a:spcAft>
              <a:buClr>
                <a:schemeClr val="accent1"/>
              </a:buClr>
              <a:buSzPts val="12000"/>
              <a:buNone/>
              <a:defRPr sz="12000">
                <a:solidFill>
                  <a:schemeClr val="accent1"/>
                </a:solidFill>
              </a:defRPr>
            </a:lvl3pPr>
            <a:lvl4pPr lvl="3" algn="ctr" rtl="0">
              <a:lnSpc>
                <a:spcPct val="100000"/>
              </a:lnSpc>
              <a:spcBef>
                <a:spcPts val="0"/>
              </a:spcBef>
              <a:spcAft>
                <a:spcPts val="0"/>
              </a:spcAft>
              <a:buClr>
                <a:schemeClr val="accent1"/>
              </a:buClr>
              <a:buSzPts val="12000"/>
              <a:buNone/>
              <a:defRPr sz="12000">
                <a:solidFill>
                  <a:schemeClr val="accent1"/>
                </a:solidFill>
              </a:defRPr>
            </a:lvl4pPr>
            <a:lvl5pPr lvl="4" algn="ctr" rtl="0">
              <a:lnSpc>
                <a:spcPct val="100000"/>
              </a:lnSpc>
              <a:spcBef>
                <a:spcPts val="0"/>
              </a:spcBef>
              <a:spcAft>
                <a:spcPts val="0"/>
              </a:spcAft>
              <a:buClr>
                <a:schemeClr val="accent1"/>
              </a:buClr>
              <a:buSzPts val="12000"/>
              <a:buNone/>
              <a:defRPr sz="12000">
                <a:solidFill>
                  <a:schemeClr val="accent1"/>
                </a:solidFill>
              </a:defRPr>
            </a:lvl5pPr>
            <a:lvl6pPr lvl="5" algn="ctr" rtl="0">
              <a:lnSpc>
                <a:spcPct val="100000"/>
              </a:lnSpc>
              <a:spcBef>
                <a:spcPts val="0"/>
              </a:spcBef>
              <a:spcAft>
                <a:spcPts val="0"/>
              </a:spcAft>
              <a:buClr>
                <a:schemeClr val="accent1"/>
              </a:buClr>
              <a:buSzPts val="12000"/>
              <a:buNone/>
              <a:defRPr sz="12000">
                <a:solidFill>
                  <a:schemeClr val="accent1"/>
                </a:solidFill>
              </a:defRPr>
            </a:lvl6pPr>
            <a:lvl7pPr lvl="6" algn="ctr" rtl="0">
              <a:lnSpc>
                <a:spcPct val="100000"/>
              </a:lnSpc>
              <a:spcBef>
                <a:spcPts val="0"/>
              </a:spcBef>
              <a:spcAft>
                <a:spcPts val="0"/>
              </a:spcAft>
              <a:buClr>
                <a:schemeClr val="accent1"/>
              </a:buClr>
              <a:buSzPts val="12000"/>
              <a:buNone/>
              <a:defRPr sz="12000">
                <a:solidFill>
                  <a:schemeClr val="accent1"/>
                </a:solidFill>
              </a:defRPr>
            </a:lvl7pPr>
            <a:lvl8pPr lvl="7" algn="ctr" rtl="0">
              <a:lnSpc>
                <a:spcPct val="100000"/>
              </a:lnSpc>
              <a:spcBef>
                <a:spcPts val="0"/>
              </a:spcBef>
              <a:spcAft>
                <a:spcPts val="0"/>
              </a:spcAft>
              <a:buClr>
                <a:schemeClr val="accent1"/>
              </a:buClr>
              <a:buSzPts val="12000"/>
              <a:buNone/>
              <a:defRPr sz="12000">
                <a:solidFill>
                  <a:schemeClr val="accent1"/>
                </a:solidFill>
              </a:defRPr>
            </a:lvl8pPr>
            <a:lvl9pPr lvl="8" algn="ctr" rtl="0">
              <a:lnSpc>
                <a:spcPct val="100000"/>
              </a:lnSpc>
              <a:spcBef>
                <a:spcPts val="0"/>
              </a:spcBef>
              <a:spcAft>
                <a:spcPts val="0"/>
              </a:spcAft>
              <a:buClr>
                <a:schemeClr val="accent1"/>
              </a:buClr>
              <a:buSzPts val="12000"/>
              <a:buNone/>
              <a:defRPr sz="12000">
                <a:solidFill>
                  <a:schemeClr val="accent1"/>
                </a:solidFill>
              </a:defRPr>
            </a:lvl9pPr>
          </a:lstStyle>
          <a:p>
            <a:r>
              <a:t>xx%</a:t>
            </a:r>
          </a:p>
        </p:txBody>
      </p:sp>
      <p:sp>
        <p:nvSpPr>
          <p:cNvPr id="8418" name="Google Shape;8418;p26"/>
          <p:cNvSpPr txBox="1">
            <a:spLocks noGrp="1"/>
          </p:cNvSpPr>
          <p:nvPr>
            <p:ph type="subTitle" idx="6"/>
          </p:nvPr>
        </p:nvSpPr>
        <p:spPr>
          <a:xfrm>
            <a:off x="5211538" y="3470776"/>
            <a:ext cx="2171700" cy="6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1600"/>
              </a:spcBef>
              <a:spcAft>
                <a:spcPts val="0"/>
              </a:spcAft>
              <a:buNone/>
              <a:defRPr/>
            </a:lvl2pPr>
            <a:lvl3pPr lvl="2" rtl="0">
              <a:lnSpc>
                <a:spcPct val="100000"/>
              </a:lnSpc>
              <a:spcBef>
                <a:spcPts val="1600"/>
              </a:spcBef>
              <a:spcAft>
                <a:spcPts val="0"/>
              </a:spcAft>
              <a:buNone/>
              <a:defRPr/>
            </a:lvl3pPr>
            <a:lvl4pPr lvl="3" rtl="0">
              <a:lnSpc>
                <a:spcPct val="100000"/>
              </a:lnSpc>
              <a:spcBef>
                <a:spcPts val="1600"/>
              </a:spcBef>
              <a:spcAft>
                <a:spcPts val="0"/>
              </a:spcAft>
              <a:buNone/>
              <a:defRPr/>
            </a:lvl4pPr>
            <a:lvl5pPr lvl="4" rtl="0">
              <a:lnSpc>
                <a:spcPct val="100000"/>
              </a:lnSpc>
              <a:spcBef>
                <a:spcPts val="1600"/>
              </a:spcBef>
              <a:spcAft>
                <a:spcPts val="0"/>
              </a:spcAft>
              <a:buNone/>
              <a:defRPr/>
            </a:lvl5pPr>
            <a:lvl6pPr lvl="5" rtl="0">
              <a:lnSpc>
                <a:spcPct val="100000"/>
              </a:lnSpc>
              <a:spcBef>
                <a:spcPts val="1600"/>
              </a:spcBef>
              <a:spcAft>
                <a:spcPts val="0"/>
              </a:spcAft>
              <a:buNone/>
              <a:defRPr/>
            </a:lvl6pPr>
            <a:lvl7pPr lvl="6" rtl="0">
              <a:lnSpc>
                <a:spcPct val="100000"/>
              </a:lnSpc>
              <a:spcBef>
                <a:spcPts val="1600"/>
              </a:spcBef>
              <a:spcAft>
                <a:spcPts val="0"/>
              </a:spcAft>
              <a:buNone/>
              <a:defRPr/>
            </a:lvl7pPr>
            <a:lvl8pPr lvl="7" rtl="0">
              <a:lnSpc>
                <a:spcPct val="100000"/>
              </a:lnSpc>
              <a:spcBef>
                <a:spcPts val="1600"/>
              </a:spcBef>
              <a:spcAft>
                <a:spcPts val="0"/>
              </a:spcAft>
              <a:buNone/>
              <a:defRPr/>
            </a:lvl8pPr>
            <a:lvl9pPr lvl="8" rtl="0">
              <a:lnSpc>
                <a:spcPct val="100000"/>
              </a:lnSpc>
              <a:spcBef>
                <a:spcPts val="1600"/>
              </a:spcBef>
              <a:spcAft>
                <a:spcPts val="1600"/>
              </a:spcAft>
              <a:buNone/>
              <a:defRPr/>
            </a:lvl9pPr>
          </a:lstStyle>
          <a:p>
            <a:endParaRPr/>
          </a:p>
        </p:txBody>
      </p:sp>
      <p:sp>
        <p:nvSpPr>
          <p:cNvPr id="8419" name="Google Shape;8419;p26"/>
          <p:cNvSpPr txBox="1">
            <a:spLocks noGrp="1"/>
          </p:cNvSpPr>
          <p:nvPr>
            <p:ph type="title" idx="7" hasCustomPrompt="1"/>
          </p:nvPr>
        </p:nvSpPr>
        <p:spPr>
          <a:xfrm>
            <a:off x="5210188" y="2786624"/>
            <a:ext cx="2174400" cy="723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4800">
                <a:solidFill>
                  <a:schemeClr val="accent4"/>
                </a:solidFill>
              </a:defRPr>
            </a:lvl1pPr>
            <a:lvl2pPr lvl="1" algn="ctr" rtl="0">
              <a:lnSpc>
                <a:spcPct val="100000"/>
              </a:lnSpc>
              <a:spcBef>
                <a:spcPts val="0"/>
              </a:spcBef>
              <a:spcAft>
                <a:spcPts val="0"/>
              </a:spcAft>
              <a:buClr>
                <a:schemeClr val="accent1"/>
              </a:buClr>
              <a:buSzPts val="12000"/>
              <a:buNone/>
              <a:defRPr sz="12000">
                <a:solidFill>
                  <a:schemeClr val="accent1"/>
                </a:solidFill>
              </a:defRPr>
            </a:lvl2pPr>
            <a:lvl3pPr lvl="2" algn="ctr" rtl="0">
              <a:lnSpc>
                <a:spcPct val="100000"/>
              </a:lnSpc>
              <a:spcBef>
                <a:spcPts val="0"/>
              </a:spcBef>
              <a:spcAft>
                <a:spcPts val="0"/>
              </a:spcAft>
              <a:buClr>
                <a:schemeClr val="accent1"/>
              </a:buClr>
              <a:buSzPts val="12000"/>
              <a:buNone/>
              <a:defRPr sz="12000">
                <a:solidFill>
                  <a:schemeClr val="accent1"/>
                </a:solidFill>
              </a:defRPr>
            </a:lvl3pPr>
            <a:lvl4pPr lvl="3" algn="ctr" rtl="0">
              <a:lnSpc>
                <a:spcPct val="100000"/>
              </a:lnSpc>
              <a:spcBef>
                <a:spcPts val="0"/>
              </a:spcBef>
              <a:spcAft>
                <a:spcPts val="0"/>
              </a:spcAft>
              <a:buClr>
                <a:schemeClr val="accent1"/>
              </a:buClr>
              <a:buSzPts val="12000"/>
              <a:buNone/>
              <a:defRPr sz="12000">
                <a:solidFill>
                  <a:schemeClr val="accent1"/>
                </a:solidFill>
              </a:defRPr>
            </a:lvl4pPr>
            <a:lvl5pPr lvl="4" algn="ctr" rtl="0">
              <a:lnSpc>
                <a:spcPct val="100000"/>
              </a:lnSpc>
              <a:spcBef>
                <a:spcPts val="0"/>
              </a:spcBef>
              <a:spcAft>
                <a:spcPts val="0"/>
              </a:spcAft>
              <a:buClr>
                <a:schemeClr val="accent1"/>
              </a:buClr>
              <a:buSzPts val="12000"/>
              <a:buNone/>
              <a:defRPr sz="12000">
                <a:solidFill>
                  <a:schemeClr val="accent1"/>
                </a:solidFill>
              </a:defRPr>
            </a:lvl5pPr>
            <a:lvl6pPr lvl="5" algn="ctr" rtl="0">
              <a:lnSpc>
                <a:spcPct val="100000"/>
              </a:lnSpc>
              <a:spcBef>
                <a:spcPts val="0"/>
              </a:spcBef>
              <a:spcAft>
                <a:spcPts val="0"/>
              </a:spcAft>
              <a:buClr>
                <a:schemeClr val="accent1"/>
              </a:buClr>
              <a:buSzPts val="12000"/>
              <a:buNone/>
              <a:defRPr sz="12000">
                <a:solidFill>
                  <a:schemeClr val="accent1"/>
                </a:solidFill>
              </a:defRPr>
            </a:lvl6pPr>
            <a:lvl7pPr lvl="6" algn="ctr" rtl="0">
              <a:lnSpc>
                <a:spcPct val="100000"/>
              </a:lnSpc>
              <a:spcBef>
                <a:spcPts val="0"/>
              </a:spcBef>
              <a:spcAft>
                <a:spcPts val="0"/>
              </a:spcAft>
              <a:buClr>
                <a:schemeClr val="accent1"/>
              </a:buClr>
              <a:buSzPts val="12000"/>
              <a:buNone/>
              <a:defRPr sz="12000">
                <a:solidFill>
                  <a:schemeClr val="accent1"/>
                </a:solidFill>
              </a:defRPr>
            </a:lvl7pPr>
            <a:lvl8pPr lvl="7" algn="ctr" rtl="0">
              <a:lnSpc>
                <a:spcPct val="100000"/>
              </a:lnSpc>
              <a:spcBef>
                <a:spcPts val="0"/>
              </a:spcBef>
              <a:spcAft>
                <a:spcPts val="0"/>
              </a:spcAft>
              <a:buClr>
                <a:schemeClr val="accent1"/>
              </a:buClr>
              <a:buSzPts val="12000"/>
              <a:buNone/>
              <a:defRPr sz="12000">
                <a:solidFill>
                  <a:schemeClr val="accent1"/>
                </a:solidFill>
              </a:defRPr>
            </a:lvl8pPr>
            <a:lvl9pPr lvl="8" algn="ctr" rtl="0">
              <a:lnSpc>
                <a:spcPct val="100000"/>
              </a:lnSpc>
              <a:spcBef>
                <a:spcPts val="0"/>
              </a:spcBef>
              <a:spcAft>
                <a:spcPts val="0"/>
              </a:spcAft>
              <a:buClr>
                <a:schemeClr val="accent1"/>
              </a:buClr>
              <a:buSzPts val="12000"/>
              <a:buNone/>
              <a:defRPr sz="12000">
                <a:solidFill>
                  <a:schemeClr val="accent1"/>
                </a:solidFill>
              </a:defRPr>
            </a:lvl9pPr>
          </a:lstStyle>
          <a:p>
            <a:r>
              <a:t>xx%</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ext">
  <p:cSld name="CUSTOM_1">
    <p:bg>
      <p:bgPr>
        <a:solidFill>
          <a:schemeClr val="accent2"/>
        </a:solidFill>
        <a:effectLst/>
      </p:bgPr>
    </p:bg>
    <p:spTree>
      <p:nvGrpSpPr>
        <p:cNvPr id="1" name="Shape 8420"/>
        <p:cNvGrpSpPr/>
        <p:nvPr/>
      </p:nvGrpSpPr>
      <p:grpSpPr>
        <a:xfrm>
          <a:off x="0" y="0"/>
          <a:ext cx="0" cy="0"/>
          <a:chOff x="0" y="0"/>
          <a:chExt cx="0" cy="0"/>
        </a:xfrm>
      </p:grpSpPr>
      <p:grpSp>
        <p:nvGrpSpPr>
          <p:cNvPr id="8421" name="Google Shape;8421;p27"/>
          <p:cNvGrpSpPr/>
          <p:nvPr/>
        </p:nvGrpSpPr>
        <p:grpSpPr>
          <a:xfrm flipH="1">
            <a:off x="-25" y="-419100"/>
            <a:ext cx="9136375" cy="5562608"/>
            <a:chOff x="-7728237" y="-419075"/>
            <a:chExt cx="15443501" cy="5562608"/>
          </a:xfrm>
        </p:grpSpPr>
        <p:sp>
          <p:nvSpPr>
            <p:cNvPr id="8422" name="Google Shape;8422;p27"/>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23" name="Google Shape;8423;p27"/>
            <p:cNvGrpSpPr/>
            <p:nvPr/>
          </p:nvGrpSpPr>
          <p:grpSpPr>
            <a:xfrm>
              <a:off x="-7728237" y="-419075"/>
              <a:ext cx="15443501" cy="5562608"/>
              <a:chOff x="-7728237" y="-419075"/>
              <a:chExt cx="15443501" cy="5562608"/>
            </a:xfrm>
          </p:grpSpPr>
          <p:sp>
            <p:nvSpPr>
              <p:cNvPr id="8424" name="Google Shape;8424;p27"/>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27"/>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27"/>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27"/>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27"/>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27"/>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27"/>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27"/>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27"/>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27"/>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27"/>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27"/>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436" name="Google Shape;8436;p27"/>
          <p:cNvSpPr txBox="1">
            <a:spLocks noGrp="1"/>
          </p:cNvSpPr>
          <p:nvPr>
            <p:ph type="title"/>
          </p:nvPr>
        </p:nvSpPr>
        <p:spPr>
          <a:xfrm>
            <a:off x="720000" y="528671"/>
            <a:ext cx="77040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437" name="Google Shape;8437;p27"/>
          <p:cNvSpPr txBox="1">
            <a:spLocks noGrp="1"/>
          </p:cNvSpPr>
          <p:nvPr>
            <p:ph type="subTitle" idx="1"/>
          </p:nvPr>
        </p:nvSpPr>
        <p:spPr>
          <a:xfrm>
            <a:off x="1256625" y="1701725"/>
            <a:ext cx="2975400" cy="26622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a:lvl1pPr>
            <a:lvl2pPr lvl="1">
              <a:spcBef>
                <a:spcPts val="1600"/>
              </a:spcBef>
              <a:spcAft>
                <a:spcPts val="0"/>
              </a:spcAft>
              <a:buNone/>
              <a:defRPr/>
            </a:lvl2pPr>
            <a:lvl3pPr lvl="2">
              <a:spcBef>
                <a:spcPts val="1600"/>
              </a:spcBef>
              <a:spcAft>
                <a:spcPts val="0"/>
              </a:spcAft>
              <a:buNone/>
              <a:defRPr/>
            </a:lvl3pPr>
            <a:lvl4pPr lvl="3">
              <a:spcBef>
                <a:spcPts val="1600"/>
              </a:spcBef>
              <a:spcAft>
                <a:spcPts val="0"/>
              </a:spcAft>
              <a:buNone/>
              <a:defRPr/>
            </a:lvl4pPr>
            <a:lvl5pPr lvl="4">
              <a:spcBef>
                <a:spcPts val="1600"/>
              </a:spcBef>
              <a:spcAft>
                <a:spcPts val="0"/>
              </a:spcAft>
              <a:buNone/>
              <a:defRPr/>
            </a:lvl5pPr>
            <a:lvl6pPr lvl="5">
              <a:spcBef>
                <a:spcPts val="1600"/>
              </a:spcBef>
              <a:spcAft>
                <a:spcPts val="0"/>
              </a:spcAft>
              <a:buNone/>
              <a:defRPr/>
            </a:lvl6pPr>
            <a:lvl7pPr lvl="6">
              <a:spcBef>
                <a:spcPts val="1600"/>
              </a:spcBef>
              <a:spcAft>
                <a:spcPts val="0"/>
              </a:spcAft>
              <a:buNone/>
              <a:defRPr/>
            </a:lvl7pPr>
            <a:lvl8pPr lvl="7">
              <a:spcBef>
                <a:spcPts val="1600"/>
              </a:spcBef>
              <a:spcAft>
                <a:spcPts val="0"/>
              </a:spcAft>
              <a:buNone/>
              <a:defRPr/>
            </a:lvl8pPr>
            <a:lvl9pPr lvl="8">
              <a:spcBef>
                <a:spcPts val="1600"/>
              </a:spcBef>
              <a:spcAft>
                <a:spcPts val="1600"/>
              </a:spcAft>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wo columns 1">
  <p:cSld name="CUSTOM_13">
    <p:bg>
      <p:bgPr>
        <a:solidFill>
          <a:schemeClr val="accent3"/>
        </a:solidFill>
        <a:effectLst/>
      </p:bgPr>
    </p:bg>
    <p:spTree>
      <p:nvGrpSpPr>
        <p:cNvPr id="1" name="Shape 8438"/>
        <p:cNvGrpSpPr/>
        <p:nvPr/>
      </p:nvGrpSpPr>
      <p:grpSpPr>
        <a:xfrm>
          <a:off x="0" y="0"/>
          <a:ext cx="0" cy="0"/>
          <a:chOff x="0" y="0"/>
          <a:chExt cx="0" cy="0"/>
        </a:xfrm>
      </p:grpSpPr>
      <p:grpSp>
        <p:nvGrpSpPr>
          <p:cNvPr id="8439" name="Google Shape;8439;p28"/>
          <p:cNvGrpSpPr/>
          <p:nvPr/>
        </p:nvGrpSpPr>
        <p:grpSpPr>
          <a:xfrm>
            <a:off x="-52972" y="36998"/>
            <a:ext cx="9196967" cy="5099522"/>
            <a:chOff x="-52972" y="36998"/>
            <a:chExt cx="9196967" cy="5099522"/>
          </a:xfrm>
        </p:grpSpPr>
        <p:sp>
          <p:nvSpPr>
            <p:cNvPr id="8440" name="Google Shape;8440;p2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2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2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2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2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2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2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2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2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2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2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2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2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2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2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2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2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2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2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2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2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2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2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2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28"/>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28"/>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28"/>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28"/>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28"/>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2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2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2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2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2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2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2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2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28"/>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28"/>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28"/>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28"/>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28"/>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2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2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2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2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2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2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2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2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28"/>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28"/>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28"/>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28"/>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28"/>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2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2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2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2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2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2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2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2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28"/>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28"/>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28"/>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28"/>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28"/>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2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2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2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2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2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2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2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2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28"/>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28"/>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28"/>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28"/>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28"/>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2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2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2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2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2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2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28"/>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28"/>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28"/>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28"/>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28"/>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2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2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2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2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2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2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2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2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2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2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28"/>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28"/>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28"/>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28"/>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28"/>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2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2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2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2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2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2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2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2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28"/>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28"/>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28"/>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28"/>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28"/>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2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2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2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2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2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2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2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2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28"/>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28"/>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28"/>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28"/>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28"/>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2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2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2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2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2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2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2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2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28"/>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28"/>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28"/>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28"/>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28"/>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2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2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2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2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2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2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2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2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28"/>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28"/>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28"/>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28"/>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28"/>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2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2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2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2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2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2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28"/>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28"/>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28"/>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28"/>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28"/>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2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2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2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2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2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2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2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2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2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2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28"/>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28"/>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28"/>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28"/>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28"/>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2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2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2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2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2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2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2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2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28"/>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28"/>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28"/>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28"/>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28"/>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2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2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2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2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2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2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2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2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28"/>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28"/>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28"/>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28"/>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28"/>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2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2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2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2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2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2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2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2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28"/>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28"/>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28"/>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28"/>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28"/>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2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2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2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2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2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2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2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2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28"/>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28"/>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28"/>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28"/>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28"/>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2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2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2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2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2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2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28"/>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28"/>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28"/>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28"/>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28"/>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2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2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2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2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2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2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2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2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2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2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28"/>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28"/>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28"/>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28"/>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28"/>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2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2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2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2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2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2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2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2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28"/>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28"/>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28"/>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28"/>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28"/>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2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2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2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2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2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2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2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2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28"/>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28"/>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28"/>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28"/>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28"/>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2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2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2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2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2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2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2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2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28"/>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28"/>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28"/>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28"/>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28"/>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2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2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2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2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2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2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2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2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28"/>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28"/>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28"/>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28"/>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28"/>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2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2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2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2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2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2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28"/>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28"/>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28"/>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28"/>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28"/>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2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2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2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2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2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2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2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2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2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2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28"/>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28"/>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28"/>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28"/>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28"/>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2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2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2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2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2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2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2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2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28"/>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28"/>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28"/>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28"/>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28"/>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2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2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2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2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2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2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2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2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28"/>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28"/>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28"/>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28"/>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28"/>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2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2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2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2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2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2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2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2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28"/>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28"/>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28"/>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28"/>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28"/>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2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2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2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2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2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2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2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2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28"/>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28"/>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28"/>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28"/>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28"/>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2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2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2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2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2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2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28"/>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28"/>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28"/>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28"/>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28"/>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2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2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2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2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2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2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2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2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2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2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28"/>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28"/>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28"/>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28"/>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28"/>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2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2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2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2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2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2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2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2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28"/>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28"/>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28"/>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28"/>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28"/>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2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2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2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2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2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2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2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2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28"/>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28"/>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28"/>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28"/>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28"/>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2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2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2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2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2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2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2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2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28"/>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28"/>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28"/>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28"/>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28"/>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2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2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2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2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2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2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2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2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28"/>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28"/>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28"/>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28"/>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28"/>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2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2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2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2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2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2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28"/>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28"/>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28"/>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28"/>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28"/>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2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2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2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2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2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2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2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2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2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2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28"/>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28"/>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28"/>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28"/>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28"/>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2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2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2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2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2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2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2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2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28"/>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28"/>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28"/>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28"/>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28"/>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2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2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2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2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2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2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2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2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28"/>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28"/>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28"/>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28"/>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28"/>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2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2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2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2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2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2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2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2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28"/>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28"/>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28"/>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28"/>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28"/>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2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2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2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2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2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2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2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2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28"/>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28"/>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28"/>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28"/>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28"/>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2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2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2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2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2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2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28"/>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28"/>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28"/>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28"/>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28"/>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2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2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2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2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2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2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2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2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2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2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28"/>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28"/>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28"/>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28"/>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28"/>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2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2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2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2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2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2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2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2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28"/>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28"/>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28"/>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28"/>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28"/>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2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2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2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2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2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2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2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2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28"/>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28"/>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28"/>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28"/>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28"/>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2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2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2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2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2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2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2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2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28"/>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28"/>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28"/>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28"/>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28"/>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2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2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2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2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2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2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2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2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28"/>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28"/>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28"/>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28"/>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28"/>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2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2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2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2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2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2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28"/>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28"/>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28"/>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28"/>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28"/>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2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2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2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2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2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2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2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2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2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2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28"/>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28"/>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28"/>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28"/>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28"/>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2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2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2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2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2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2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2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2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28"/>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28"/>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28"/>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28"/>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28"/>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2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2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2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2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2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2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2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2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28"/>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28"/>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28"/>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28"/>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28"/>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2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2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2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2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2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2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2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2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28"/>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28"/>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28"/>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28"/>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28"/>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2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2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2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2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2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2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2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2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28"/>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28"/>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28"/>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28"/>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28"/>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2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2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2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2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2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2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28"/>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28"/>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28"/>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28"/>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28"/>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2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2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2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2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2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2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2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2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2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28"/>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28"/>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28"/>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2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2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2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2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2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28"/>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28"/>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28"/>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2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2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2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2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2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28"/>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28"/>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28"/>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2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2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2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2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2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28"/>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28"/>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28"/>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2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2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2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2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2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28"/>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28"/>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28"/>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2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2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2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28"/>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28"/>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28"/>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2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2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2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2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2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2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2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2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2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2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2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2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28"/>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28"/>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28"/>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2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2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2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2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2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28"/>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28"/>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28"/>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28"/>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28"/>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2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2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2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2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2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2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28"/>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28"/>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28"/>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2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2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2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2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2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2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2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28"/>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28"/>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28"/>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2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2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2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2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2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28"/>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28"/>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28"/>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28"/>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28"/>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2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2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2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2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2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2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28"/>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28"/>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28"/>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2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2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2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2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2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2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2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28"/>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28"/>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28"/>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2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2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2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2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2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28"/>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28"/>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28"/>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28"/>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28"/>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2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2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2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2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2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2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28"/>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28"/>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28"/>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2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2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2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2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2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2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2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28"/>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28"/>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28"/>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2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2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2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2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2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28"/>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28"/>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28"/>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28"/>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28"/>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2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2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2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2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2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2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28"/>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28"/>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28"/>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2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2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2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2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2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2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2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28"/>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28"/>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28"/>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2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2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2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2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2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28"/>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28"/>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28"/>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28"/>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28"/>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2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2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2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2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2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2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28"/>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28"/>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28"/>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2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2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2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2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2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2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2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28"/>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28"/>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28"/>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2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2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2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2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2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28"/>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28"/>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28"/>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28"/>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28"/>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2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2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2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2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2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2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28"/>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28"/>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28"/>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2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2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2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2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2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2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2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28"/>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28"/>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28"/>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2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2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2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2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2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28"/>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28"/>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28"/>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28"/>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28"/>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2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2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2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2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2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2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28"/>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28"/>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28"/>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2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2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2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2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2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2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2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28"/>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28"/>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28"/>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2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2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2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2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2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28"/>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28"/>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28"/>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28"/>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28"/>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2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2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2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2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2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2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28"/>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28"/>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28"/>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2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2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2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2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2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2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2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28"/>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28"/>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28"/>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2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2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2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2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2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28"/>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28"/>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28"/>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28"/>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28"/>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2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2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2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2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2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2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28"/>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28"/>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28"/>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2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2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2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2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2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2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2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28"/>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28"/>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2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2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2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28"/>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28"/>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28"/>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2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2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2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28"/>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28"/>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2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2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2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2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2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2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2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2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2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2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2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2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2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2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2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2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2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2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2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2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2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2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2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2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2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2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28"/>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28"/>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28"/>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28"/>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28"/>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2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2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2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2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2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2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2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2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28"/>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28"/>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28"/>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28"/>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28"/>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2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2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2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2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2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2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2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2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28"/>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28"/>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28"/>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28"/>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28"/>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2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2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2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2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2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2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2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2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28"/>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28"/>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28"/>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28"/>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28"/>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2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2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2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2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2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2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2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2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28"/>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28"/>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28"/>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28"/>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28"/>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2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2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2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2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2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2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28"/>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28"/>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28"/>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28"/>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28"/>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2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2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2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2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2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2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2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2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2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2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28"/>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28"/>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28"/>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28"/>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28"/>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2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2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2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2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2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2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2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2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28"/>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28"/>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28"/>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28"/>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28"/>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2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2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2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2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2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2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2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2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28"/>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28"/>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28"/>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28"/>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28"/>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2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2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2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2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2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2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2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2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28"/>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28"/>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28"/>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28"/>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28"/>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2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2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2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2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2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2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2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2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28"/>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28"/>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28"/>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28"/>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28"/>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2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2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2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2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2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2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28"/>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28"/>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28"/>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28"/>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28"/>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2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2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2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2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2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2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2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2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2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2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28"/>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28"/>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28"/>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28"/>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28"/>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2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2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2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2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2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2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2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2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28"/>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28"/>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28"/>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28"/>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28"/>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2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2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2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2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2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2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2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2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28"/>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28"/>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28"/>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28"/>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28"/>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2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2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2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2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2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2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2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2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28"/>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28"/>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28"/>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28"/>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28"/>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2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2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2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2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2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2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2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2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28"/>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28"/>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28"/>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28"/>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28"/>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2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2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2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2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2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2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28"/>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28"/>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28"/>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28"/>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28"/>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2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2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2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2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2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2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2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2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2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2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28"/>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28"/>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28"/>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28"/>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28"/>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2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2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2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2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2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2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2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2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28"/>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28"/>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28"/>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28"/>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28"/>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2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2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2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2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2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2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2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2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28"/>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28"/>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28"/>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28"/>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28"/>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2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2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2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2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2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2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2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2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28"/>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28"/>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28"/>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28"/>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28"/>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2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2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2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2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2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2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2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2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28"/>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28"/>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28"/>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28"/>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28"/>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2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2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2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2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2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2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28"/>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28"/>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28"/>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28"/>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28"/>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2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2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2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2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2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2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2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2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2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28"/>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28"/>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28"/>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28"/>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28"/>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2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2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2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2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2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28"/>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28"/>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28"/>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28"/>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28"/>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2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2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2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2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2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28"/>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28"/>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28"/>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28"/>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28"/>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2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2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2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2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2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28"/>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28"/>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28"/>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28"/>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28"/>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2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2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2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2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2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28"/>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28"/>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28"/>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28"/>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28"/>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2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2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2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28"/>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28"/>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28"/>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28"/>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28"/>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2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2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2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2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2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2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2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2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2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2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2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2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28"/>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28"/>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28"/>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2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2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2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2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2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28"/>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28"/>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28"/>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28"/>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28"/>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2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2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2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2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2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2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28"/>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28"/>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28"/>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2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2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2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2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2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2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2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28"/>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28"/>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28"/>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2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2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2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2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2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28"/>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28"/>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28"/>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28"/>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28"/>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2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2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2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2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2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2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28"/>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28"/>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28"/>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2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2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2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2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2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2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2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28"/>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28"/>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28"/>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2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2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2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2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2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28"/>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28"/>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28"/>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28"/>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28"/>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2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2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2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2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2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2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28"/>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28"/>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28"/>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2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2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2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2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2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2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2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28"/>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28"/>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28"/>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2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2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2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2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2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28"/>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28"/>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28"/>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28"/>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28"/>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2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2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2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2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2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2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28"/>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28"/>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28"/>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2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2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2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2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2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2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2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28"/>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28"/>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28"/>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2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2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2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28"/>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28"/>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28"/>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28"/>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28"/>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2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2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2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28"/>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28"/>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28"/>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2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2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9" name="Google Shape;10029;p28"/>
          <p:cNvSpPr txBox="1">
            <a:spLocks noGrp="1"/>
          </p:cNvSpPr>
          <p:nvPr>
            <p:ph type="subTitle" idx="1"/>
          </p:nvPr>
        </p:nvSpPr>
        <p:spPr>
          <a:xfrm>
            <a:off x="4736037" y="2029200"/>
            <a:ext cx="2568900" cy="36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000">
                <a:latin typeface="Slackey"/>
                <a:ea typeface="Slackey"/>
                <a:cs typeface="Slackey"/>
                <a:sym typeface="Slackey"/>
              </a:defRPr>
            </a:lvl1pPr>
            <a:lvl2pPr lvl="1" rtl="0">
              <a:lnSpc>
                <a:spcPct val="100000"/>
              </a:lnSpc>
              <a:spcBef>
                <a:spcPts val="1600"/>
              </a:spcBef>
              <a:spcAft>
                <a:spcPts val="0"/>
              </a:spcAft>
              <a:buNone/>
              <a:defRPr>
                <a:latin typeface="Slackey"/>
                <a:ea typeface="Slackey"/>
                <a:cs typeface="Slackey"/>
                <a:sym typeface="Slackey"/>
              </a:defRPr>
            </a:lvl2pPr>
            <a:lvl3pPr lvl="2" rtl="0">
              <a:lnSpc>
                <a:spcPct val="100000"/>
              </a:lnSpc>
              <a:spcBef>
                <a:spcPts val="1600"/>
              </a:spcBef>
              <a:spcAft>
                <a:spcPts val="0"/>
              </a:spcAft>
              <a:buNone/>
              <a:defRPr>
                <a:latin typeface="Slackey"/>
                <a:ea typeface="Slackey"/>
                <a:cs typeface="Slackey"/>
                <a:sym typeface="Slackey"/>
              </a:defRPr>
            </a:lvl3pPr>
            <a:lvl4pPr lvl="3" rtl="0">
              <a:lnSpc>
                <a:spcPct val="100000"/>
              </a:lnSpc>
              <a:spcBef>
                <a:spcPts val="1600"/>
              </a:spcBef>
              <a:spcAft>
                <a:spcPts val="0"/>
              </a:spcAft>
              <a:buNone/>
              <a:defRPr>
                <a:latin typeface="Slackey"/>
                <a:ea typeface="Slackey"/>
                <a:cs typeface="Slackey"/>
                <a:sym typeface="Slackey"/>
              </a:defRPr>
            </a:lvl4pPr>
            <a:lvl5pPr lvl="4" rtl="0">
              <a:lnSpc>
                <a:spcPct val="100000"/>
              </a:lnSpc>
              <a:spcBef>
                <a:spcPts val="1600"/>
              </a:spcBef>
              <a:spcAft>
                <a:spcPts val="0"/>
              </a:spcAft>
              <a:buNone/>
              <a:defRPr>
                <a:latin typeface="Slackey"/>
                <a:ea typeface="Slackey"/>
                <a:cs typeface="Slackey"/>
                <a:sym typeface="Slackey"/>
              </a:defRPr>
            </a:lvl5pPr>
            <a:lvl6pPr lvl="5" rtl="0">
              <a:lnSpc>
                <a:spcPct val="100000"/>
              </a:lnSpc>
              <a:spcBef>
                <a:spcPts val="1600"/>
              </a:spcBef>
              <a:spcAft>
                <a:spcPts val="0"/>
              </a:spcAft>
              <a:buNone/>
              <a:defRPr>
                <a:latin typeface="Slackey"/>
                <a:ea typeface="Slackey"/>
                <a:cs typeface="Slackey"/>
                <a:sym typeface="Slackey"/>
              </a:defRPr>
            </a:lvl6pPr>
            <a:lvl7pPr lvl="6" rtl="0">
              <a:lnSpc>
                <a:spcPct val="100000"/>
              </a:lnSpc>
              <a:spcBef>
                <a:spcPts val="1600"/>
              </a:spcBef>
              <a:spcAft>
                <a:spcPts val="0"/>
              </a:spcAft>
              <a:buNone/>
              <a:defRPr>
                <a:latin typeface="Slackey"/>
                <a:ea typeface="Slackey"/>
                <a:cs typeface="Slackey"/>
                <a:sym typeface="Slackey"/>
              </a:defRPr>
            </a:lvl7pPr>
            <a:lvl8pPr lvl="7" rtl="0">
              <a:lnSpc>
                <a:spcPct val="100000"/>
              </a:lnSpc>
              <a:spcBef>
                <a:spcPts val="1600"/>
              </a:spcBef>
              <a:spcAft>
                <a:spcPts val="0"/>
              </a:spcAft>
              <a:buNone/>
              <a:defRPr>
                <a:latin typeface="Slackey"/>
                <a:ea typeface="Slackey"/>
                <a:cs typeface="Slackey"/>
                <a:sym typeface="Slackey"/>
              </a:defRPr>
            </a:lvl8pPr>
            <a:lvl9pPr lvl="8" rtl="0">
              <a:lnSpc>
                <a:spcPct val="100000"/>
              </a:lnSpc>
              <a:spcBef>
                <a:spcPts val="1600"/>
              </a:spcBef>
              <a:spcAft>
                <a:spcPts val="1600"/>
              </a:spcAft>
              <a:buNone/>
              <a:defRPr>
                <a:latin typeface="Slackey"/>
                <a:ea typeface="Slackey"/>
                <a:cs typeface="Slackey"/>
                <a:sym typeface="Slackey"/>
              </a:defRPr>
            </a:lvl9pPr>
          </a:lstStyle>
          <a:p>
            <a:endParaRPr/>
          </a:p>
        </p:txBody>
      </p:sp>
      <p:sp>
        <p:nvSpPr>
          <p:cNvPr id="10030" name="Google Shape;10030;p28"/>
          <p:cNvSpPr txBox="1">
            <a:spLocks noGrp="1"/>
          </p:cNvSpPr>
          <p:nvPr>
            <p:ph type="subTitle" idx="2"/>
          </p:nvPr>
        </p:nvSpPr>
        <p:spPr>
          <a:xfrm>
            <a:off x="4736037" y="2377566"/>
            <a:ext cx="2568900" cy="59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0031" name="Google Shape;10031;p28"/>
          <p:cNvSpPr txBox="1">
            <a:spLocks noGrp="1"/>
          </p:cNvSpPr>
          <p:nvPr>
            <p:ph type="subTitle" idx="3"/>
          </p:nvPr>
        </p:nvSpPr>
        <p:spPr>
          <a:xfrm>
            <a:off x="4736037" y="3356800"/>
            <a:ext cx="2568900" cy="36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000">
                <a:latin typeface="Slackey"/>
                <a:ea typeface="Slackey"/>
                <a:cs typeface="Slackey"/>
                <a:sym typeface="Slackey"/>
              </a:defRPr>
            </a:lvl1pPr>
            <a:lvl2pPr lvl="1" rtl="0">
              <a:lnSpc>
                <a:spcPct val="100000"/>
              </a:lnSpc>
              <a:spcBef>
                <a:spcPts val="1600"/>
              </a:spcBef>
              <a:spcAft>
                <a:spcPts val="0"/>
              </a:spcAft>
              <a:buNone/>
              <a:defRPr>
                <a:latin typeface="Slackey"/>
                <a:ea typeface="Slackey"/>
                <a:cs typeface="Slackey"/>
                <a:sym typeface="Slackey"/>
              </a:defRPr>
            </a:lvl2pPr>
            <a:lvl3pPr lvl="2" rtl="0">
              <a:lnSpc>
                <a:spcPct val="100000"/>
              </a:lnSpc>
              <a:spcBef>
                <a:spcPts val="1600"/>
              </a:spcBef>
              <a:spcAft>
                <a:spcPts val="0"/>
              </a:spcAft>
              <a:buNone/>
              <a:defRPr>
                <a:latin typeface="Slackey"/>
                <a:ea typeface="Slackey"/>
                <a:cs typeface="Slackey"/>
                <a:sym typeface="Slackey"/>
              </a:defRPr>
            </a:lvl3pPr>
            <a:lvl4pPr lvl="3" rtl="0">
              <a:lnSpc>
                <a:spcPct val="100000"/>
              </a:lnSpc>
              <a:spcBef>
                <a:spcPts val="1600"/>
              </a:spcBef>
              <a:spcAft>
                <a:spcPts val="0"/>
              </a:spcAft>
              <a:buNone/>
              <a:defRPr>
                <a:latin typeface="Slackey"/>
                <a:ea typeface="Slackey"/>
                <a:cs typeface="Slackey"/>
                <a:sym typeface="Slackey"/>
              </a:defRPr>
            </a:lvl4pPr>
            <a:lvl5pPr lvl="4" rtl="0">
              <a:lnSpc>
                <a:spcPct val="100000"/>
              </a:lnSpc>
              <a:spcBef>
                <a:spcPts val="1600"/>
              </a:spcBef>
              <a:spcAft>
                <a:spcPts val="0"/>
              </a:spcAft>
              <a:buNone/>
              <a:defRPr>
                <a:latin typeface="Slackey"/>
                <a:ea typeface="Slackey"/>
                <a:cs typeface="Slackey"/>
                <a:sym typeface="Slackey"/>
              </a:defRPr>
            </a:lvl5pPr>
            <a:lvl6pPr lvl="5" rtl="0">
              <a:lnSpc>
                <a:spcPct val="100000"/>
              </a:lnSpc>
              <a:spcBef>
                <a:spcPts val="1600"/>
              </a:spcBef>
              <a:spcAft>
                <a:spcPts val="0"/>
              </a:spcAft>
              <a:buNone/>
              <a:defRPr>
                <a:latin typeface="Slackey"/>
                <a:ea typeface="Slackey"/>
                <a:cs typeface="Slackey"/>
                <a:sym typeface="Slackey"/>
              </a:defRPr>
            </a:lvl6pPr>
            <a:lvl7pPr lvl="6" rtl="0">
              <a:lnSpc>
                <a:spcPct val="100000"/>
              </a:lnSpc>
              <a:spcBef>
                <a:spcPts val="1600"/>
              </a:spcBef>
              <a:spcAft>
                <a:spcPts val="0"/>
              </a:spcAft>
              <a:buNone/>
              <a:defRPr>
                <a:latin typeface="Slackey"/>
                <a:ea typeface="Slackey"/>
                <a:cs typeface="Slackey"/>
                <a:sym typeface="Slackey"/>
              </a:defRPr>
            </a:lvl7pPr>
            <a:lvl8pPr lvl="7" rtl="0">
              <a:lnSpc>
                <a:spcPct val="100000"/>
              </a:lnSpc>
              <a:spcBef>
                <a:spcPts val="1600"/>
              </a:spcBef>
              <a:spcAft>
                <a:spcPts val="0"/>
              </a:spcAft>
              <a:buNone/>
              <a:defRPr>
                <a:latin typeface="Slackey"/>
                <a:ea typeface="Slackey"/>
                <a:cs typeface="Slackey"/>
                <a:sym typeface="Slackey"/>
              </a:defRPr>
            </a:lvl8pPr>
            <a:lvl9pPr lvl="8" rtl="0">
              <a:lnSpc>
                <a:spcPct val="100000"/>
              </a:lnSpc>
              <a:spcBef>
                <a:spcPts val="1600"/>
              </a:spcBef>
              <a:spcAft>
                <a:spcPts val="1600"/>
              </a:spcAft>
              <a:buNone/>
              <a:defRPr>
                <a:latin typeface="Slackey"/>
                <a:ea typeface="Slackey"/>
                <a:cs typeface="Slackey"/>
                <a:sym typeface="Slackey"/>
              </a:defRPr>
            </a:lvl9pPr>
          </a:lstStyle>
          <a:p>
            <a:endParaRPr/>
          </a:p>
        </p:txBody>
      </p:sp>
      <p:sp>
        <p:nvSpPr>
          <p:cNvPr id="10032" name="Google Shape;10032;p28"/>
          <p:cNvSpPr txBox="1">
            <a:spLocks noGrp="1"/>
          </p:cNvSpPr>
          <p:nvPr>
            <p:ph type="subTitle" idx="4"/>
          </p:nvPr>
        </p:nvSpPr>
        <p:spPr>
          <a:xfrm>
            <a:off x="4736037" y="3703750"/>
            <a:ext cx="2568900" cy="59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1600"/>
              </a:spcBef>
              <a:spcAft>
                <a:spcPts val="0"/>
              </a:spcAft>
              <a:buNone/>
              <a:defRPr sz="1400"/>
            </a:lvl2pPr>
            <a:lvl3pPr lvl="2" rtl="0">
              <a:lnSpc>
                <a:spcPct val="100000"/>
              </a:lnSpc>
              <a:spcBef>
                <a:spcPts val="1600"/>
              </a:spcBef>
              <a:spcAft>
                <a:spcPts val="0"/>
              </a:spcAft>
              <a:buNone/>
              <a:defRPr sz="1400"/>
            </a:lvl3pPr>
            <a:lvl4pPr lvl="3" rtl="0">
              <a:lnSpc>
                <a:spcPct val="100000"/>
              </a:lnSpc>
              <a:spcBef>
                <a:spcPts val="1600"/>
              </a:spcBef>
              <a:spcAft>
                <a:spcPts val="0"/>
              </a:spcAft>
              <a:buNone/>
              <a:defRPr sz="1400"/>
            </a:lvl4pPr>
            <a:lvl5pPr lvl="4" rtl="0">
              <a:lnSpc>
                <a:spcPct val="100000"/>
              </a:lnSpc>
              <a:spcBef>
                <a:spcPts val="1600"/>
              </a:spcBef>
              <a:spcAft>
                <a:spcPts val="0"/>
              </a:spcAft>
              <a:buNone/>
              <a:defRPr sz="1400"/>
            </a:lvl5pPr>
            <a:lvl6pPr lvl="5" rtl="0">
              <a:lnSpc>
                <a:spcPct val="100000"/>
              </a:lnSpc>
              <a:spcBef>
                <a:spcPts val="1600"/>
              </a:spcBef>
              <a:spcAft>
                <a:spcPts val="0"/>
              </a:spcAft>
              <a:buNone/>
              <a:defRPr sz="1400"/>
            </a:lvl6pPr>
            <a:lvl7pPr lvl="6" rtl="0">
              <a:lnSpc>
                <a:spcPct val="100000"/>
              </a:lnSpc>
              <a:spcBef>
                <a:spcPts val="1600"/>
              </a:spcBef>
              <a:spcAft>
                <a:spcPts val="0"/>
              </a:spcAft>
              <a:buNone/>
              <a:defRPr sz="1400"/>
            </a:lvl7pPr>
            <a:lvl8pPr lvl="7" rtl="0">
              <a:lnSpc>
                <a:spcPct val="100000"/>
              </a:lnSpc>
              <a:spcBef>
                <a:spcPts val="1600"/>
              </a:spcBef>
              <a:spcAft>
                <a:spcPts val="0"/>
              </a:spcAft>
              <a:buNone/>
              <a:defRPr sz="1400"/>
            </a:lvl8pPr>
            <a:lvl9pPr lvl="8" rtl="0">
              <a:lnSpc>
                <a:spcPct val="100000"/>
              </a:lnSpc>
              <a:spcBef>
                <a:spcPts val="1600"/>
              </a:spcBef>
              <a:spcAft>
                <a:spcPts val="1600"/>
              </a:spcAft>
              <a:buNone/>
              <a:defRPr sz="1400"/>
            </a:lvl9pPr>
          </a:lstStyle>
          <a:p>
            <a:endParaRPr/>
          </a:p>
        </p:txBody>
      </p:sp>
      <p:sp>
        <p:nvSpPr>
          <p:cNvPr id="10033" name="Google Shape;10033;p28"/>
          <p:cNvSpPr txBox="1">
            <a:spLocks noGrp="1"/>
          </p:cNvSpPr>
          <p:nvPr>
            <p:ph type="title"/>
          </p:nvPr>
        </p:nvSpPr>
        <p:spPr>
          <a:xfrm>
            <a:off x="635575" y="526824"/>
            <a:ext cx="7872900" cy="477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ig number 1">
  <p:cSld name="CUSTOM_27">
    <p:bg>
      <p:bgPr>
        <a:solidFill>
          <a:schemeClr val="accent3"/>
        </a:solidFill>
        <a:effectLst/>
      </p:bgPr>
    </p:bg>
    <p:spTree>
      <p:nvGrpSpPr>
        <p:cNvPr id="1" name="Shape 10070"/>
        <p:cNvGrpSpPr/>
        <p:nvPr/>
      </p:nvGrpSpPr>
      <p:grpSpPr>
        <a:xfrm>
          <a:off x="0" y="0"/>
          <a:ext cx="0" cy="0"/>
          <a:chOff x="0" y="0"/>
          <a:chExt cx="0" cy="0"/>
        </a:xfrm>
      </p:grpSpPr>
      <p:grpSp>
        <p:nvGrpSpPr>
          <p:cNvPr id="10071" name="Google Shape;10071;p31"/>
          <p:cNvGrpSpPr/>
          <p:nvPr/>
        </p:nvGrpSpPr>
        <p:grpSpPr>
          <a:xfrm>
            <a:off x="-52972" y="36998"/>
            <a:ext cx="9196967" cy="5099522"/>
            <a:chOff x="-52972" y="36998"/>
            <a:chExt cx="9196967" cy="5099522"/>
          </a:xfrm>
        </p:grpSpPr>
        <p:sp>
          <p:nvSpPr>
            <p:cNvPr id="10072" name="Google Shape;10072;p31"/>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31"/>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31"/>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31"/>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31"/>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31"/>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31"/>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31"/>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31"/>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31"/>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31"/>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31"/>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31"/>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31"/>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31"/>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31"/>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31"/>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31"/>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31"/>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31"/>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31"/>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31"/>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31"/>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31"/>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31"/>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31"/>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31"/>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31"/>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31"/>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31"/>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31"/>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31"/>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31"/>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31"/>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31"/>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31"/>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31"/>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31"/>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31"/>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31"/>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31"/>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31"/>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31"/>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31"/>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31"/>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31"/>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31"/>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31"/>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31"/>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31"/>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31"/>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31"/>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31"/>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31"/>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31"/>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31"/>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31"/>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31"/>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31"/>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31"/>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31"/>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31"/>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31"/>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31"/>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31"/>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31"/>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31"/>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31"/>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31"/>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31"/>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31"/>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31"/>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31"/>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31"/>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31"/>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31"/>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31"/>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31"/>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31"/>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31"/>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31"/>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31"/>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31"/>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31"/>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31"/>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31"/>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31"/>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31"/>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31"/>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31"/>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31"/>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31"/>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31"/>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31"/>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31"/>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31"/>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31"/>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31"/>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31"/>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31"/>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31"/>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31"/>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31"/>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31"/>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31"/>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31"/>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31"/>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31"/>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31"/>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31"/>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31"/>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31"/>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31"/>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31"/>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31"/>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31"/>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31"/>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31"/>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31"/>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31"/>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31"/>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31"/>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31"/>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31"/>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31"/>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31"/>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31"/>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31"/>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31"/>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31"/>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31"/>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31"/>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31"/>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31"/>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31"/>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31"/>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31"/>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31"/>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31"/>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31"/>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31"/>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31"/>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31"/>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31"/>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31"/>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31"/>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31"/>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31"/>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31"/>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31"/>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31"/>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31"/>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31"/>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31"/>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31"/>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31"/>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31"/>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31"/>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31"/>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31"/>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31"/>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31"/>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31"/>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31"/>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31"/>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31"/>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31"/>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31"/>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31"/>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31"/>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31"/>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31"/>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31"/>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31"/>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31"/>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31"/>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31"/>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31"/>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31"/>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31"/>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31"/>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31"/>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31"/>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31"/>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31"/>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31"/>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31"/>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31"/>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31"/>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31"/>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31"/>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31"/>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31"/>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31"/>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31"/>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31"/>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31"/>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31"/>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31"/>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31"/>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31"/>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31"/>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31"/>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31"/>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31"/>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31"/>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31"/>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31"/>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31"/>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31"/>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31"/>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31"/>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31"/>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31"/>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31"/>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31"/>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31"/>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31"/>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31"/>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31"/>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31"/>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31"/>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31"/>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31"/>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31"/>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31"/>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31"/>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31"/>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31"/>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31"/>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31"/>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31"/>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31"/>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31"/>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31"/>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31"/>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31"/>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31"/>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31"/>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31"/>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31"/>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31"/>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31"/>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31"/>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31"/>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31"/>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31"/>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31"/>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31"/>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31"/>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31"/>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31"/>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31"/>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31"/>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31"/>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31"/>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31"/>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31"/>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31"/>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31"/>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31"/>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31"/>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31"/>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31"/>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31"/>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31"/>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31"/>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31"/>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31"/>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31"/>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31"/>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31"/>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31"/>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31"/>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31"/>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31"/>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31"/>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31"/>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31"/>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31"/>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31"/>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31"/>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31"/>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31"/>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31"/>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31"/>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31"/>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31"/>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31"/>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31"/>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31"/>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31"/>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31"/>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31"/>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31"/>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31"/>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31"/>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31"/>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31"/>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31"/>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31"/>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31"/>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31"/>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31"/>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31"/>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31"/>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31"/>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31"/>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31"/>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31"/>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31"/>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31"/>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31"/>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31"/>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31"/>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31"/>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31"/>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31"/>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31"/>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31"/>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31"/>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31"/>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31"/>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31"/>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31"/>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31"/>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31"/>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31"/>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31"/>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31"/>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31"/>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31"/>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31"/>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31"/>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31"/>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31"/>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31"/>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31"/>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31"/>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31"/>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31"/>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31"/>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31"/>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31"/>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31"/>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31"/>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31"/>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31"/>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31"/>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31"/>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31"/>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31"/>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31"/>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31"/>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31"/>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31"/>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31"/>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31"/>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31"/>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31"/>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31"/>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31"/>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31"/>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31"/>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31"/>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31"/>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31"/>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31"/>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31"/>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31"/>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31"/>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31"/>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31"/>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31"/>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31"/>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31"/>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31"/>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31"/>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31"/>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31"/>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31"/>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31"/>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31"/>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31"/>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31"/>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31"/>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31"/>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31"/>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31"/>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31"/>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31"/>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31"/>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31"/>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31"/>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31"/>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31"/>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31"/>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31"/>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31"/>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31"/>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31"/>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31"/>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31"/>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31"/>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31"/>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31"/>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31"/>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31"/>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31"/>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31"/>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31"/>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31"/>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31"/>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31"/>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31"/>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31"/>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31"/>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31"/>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31"/>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31"/>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31"/>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31"/>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31"/>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31"/>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31"/>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31"/>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31"/>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31"/>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31"/>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31"/>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31"/>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31"/>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31"/>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31"/>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31"/>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31"/>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31"/>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31"/>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31"/>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31"/>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31"/>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31"/>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31"/>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31"/>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31"/>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31"/>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31"/>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31"/>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31"/>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31"/>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31"/>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31"/>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31"/>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31"/>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31"/>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31"/>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31"/>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31"/>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31"/>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31"/>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31"/>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31"/>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31"/>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31"/>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31"/>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31"/>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31"/>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31"/>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31"/>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31"/>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31"/>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31"/>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31"/>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31"/>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31"/>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31"/>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31"/>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31"/>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31"/>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31"/>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31"/>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31"/>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31"/>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31"/>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31"/>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31"/>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31"/>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31"/>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31"/>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31"/>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31"/>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31"/>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31"/>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31"/>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31"/>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31"/>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31"/>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31"/>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31"/>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31"/>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31"/>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31"/>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31"/>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31"/>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31"/>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31"/>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31"/>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31"/>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31"/>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31"/>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31"/>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31"/>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31"/>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31"/>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31"/>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31"/>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31"/>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31"/>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31"/>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31"/>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31"/>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31"/>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31"/>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31"/>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31"/>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31"/>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31"/>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31"/>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31"/>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31"/>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31"/>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31"/>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31"/>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31"/>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31"/>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31"/>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31"/>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31"/>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31"/>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31"/>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31"/>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31"/>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31"/>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31"/>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31"/>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31"/>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31"/>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31"/>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31"/>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31"/>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31"/>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31"/>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31"/>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31"/>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31"/>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31"/>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31"/>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31"/>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31"/>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31"/>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31"/>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31"/>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31"/>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31"/>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31"/>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31"/>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31"/>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31"/>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31"/>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31"/>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31"/>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31"/>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31"/>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31"/>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31"/>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31"/>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31"/>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31"/>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31"/>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31"/>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31"/>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31"/>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31"/>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31"/>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31"/>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31"/>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31"/>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31"/>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31"/>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31"/>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31"/>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31"/>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31"/>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31"/>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31"/>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31"/>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31"/>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31"/>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31"/>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31"/>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31"/>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31"/>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31"/>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31"/>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31"/>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31"/>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31"/>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31"/>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31"/>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31"/>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31"/>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31"/>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31"/>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31"/>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31"/>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31"/>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31"/>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31"/>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31"/>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31"/>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31"/>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31"/>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31"/>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31"/>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31"/>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31"/>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31"/>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31"/>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31"/>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31"/>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31"/>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31"/>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31"/>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31"/>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31"/>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31"/>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31"/>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31"/>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31"/>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31"/>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31"/>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31"/>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31"/>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31"/>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31"/>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31"/>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31"/>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31"/>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31"/>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31"/>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31"/>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31"/>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31"/>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31"/>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31"/>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31"/>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31"/>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31"/>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31"/>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31"/>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31"/>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31"/>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31"/>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31"/>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31"/>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31"/>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31"/>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31"/>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31"/>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31"/>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31"/>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31"/>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31"/>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31"/>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31"/>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31"/>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31"/>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31"/>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31"/>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31"/>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31"/>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31"/>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31"/>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31"/>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31"/>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31"/>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31"/>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31"/>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31"/>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31"/>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31"/>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31"/>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31"/>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31"/>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31"/>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31"/>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31"/>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31"/>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31"/>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31"/>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31"/>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31"/>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31"/>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31"/>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31"/>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31"/>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31"/>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31"/>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31"/>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31"/>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31"/>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31"/>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31"/>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31"/>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31"/>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31"/>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31"/>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31"/>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31"/>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31"/>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31"/>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31"/>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31"/>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31"/>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31"/>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31"/>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31"/>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31"/>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31"/>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31"/>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31"/>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31"/>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31"/>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31"/>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31"/>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31"/>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31"/>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31"/>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31"/>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31"/>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31"/>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31"/>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31"/>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31"/>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31"/>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31"/>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31"/>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31"/>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31"/>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31"/>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31"/>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31"/>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31"/>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31"/>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31"/>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31"/>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31"/>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31"/>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31"/>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31"/>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31"/>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31"/>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31"/>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31"/>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31"/>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31"/>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31"/>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31"/>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31"/>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31"/>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31"/>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31"/>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31"/>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31"/>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31"/>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31"/>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31"/>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31"/>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31"/>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31"/>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31"/>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31"/>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31"/>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31"/>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31"/>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31"/>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31"/>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31"/>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31"/>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31"/>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31"/>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31"/>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31"/>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31"/>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31"/>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31"/>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31"/>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31"/>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31"/>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31"/>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31"/>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31"/>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31"/>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31"/>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31"/>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31"/>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31"/>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31"/>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31"/>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31"/>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31"/>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31"/>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31"/>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31"/>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31"/>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31"/>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31"/>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31"/>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31"/>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31"/>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31"/>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31"/>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31"/>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31"/>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31"/>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31"/>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31"/>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31"/>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31"/>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31"/>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31"/>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31"/>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31"/>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31"/>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31"/>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31"/>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31"/>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31"/>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31"/>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31"/>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31"/>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31"/>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31"/>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31"/>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31"/>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31"/>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31"/>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31"/>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31"/>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31"/>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31"/>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31"/>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31"/>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31"/>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31"/>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31"/>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31"/>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31"/>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31"/>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31"/>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31"/>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31"/>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31"/>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31"/>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31"/>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31"/>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31"/>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31"/>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31"/>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31"/>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31"/>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31"/>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31"/>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31"/>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31"/>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31"/>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31"/>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31"/>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31"/>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31"/>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31"/>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31"/>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31"/>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31"/>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31"/>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31"/>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31"/>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31"/>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31"/>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31"/>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31"/>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31"/>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31"/>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31"/>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31"/>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31"/>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31"/>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31"/>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31"/>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31"/>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31"/>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31"/>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31"/>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31"/>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31"/>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31"/>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31"/>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31"/>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31"/>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31"/>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31"/>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31"/>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31"/>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31"/>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31"/>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31"/>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31"/>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31"/>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31"/>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31"/>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31"/>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31"/>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31"/>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31"/>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31"/>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31"/>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31"/>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31"/>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31"/>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31"/>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31"/>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31"/>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31"/>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31"/>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31"/>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31"/>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31"/>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31"/>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31"/>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31"/>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31"/>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31"/>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31"/>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31"/>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31"/>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31"/>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31"/>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31"/>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31"/>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31"/>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31"/>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31"/>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31"/>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31"/>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31"/>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31"/>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31"/>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31"/>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31"/>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31"/>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31"/>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31"/>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31"/>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31"/>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31"/>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31"/>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31"/>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31"/>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31"/>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31"/>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31"/>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31"/>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31"/>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31"/>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31"/>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31"/>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31"/>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31"/>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31"/>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31"/>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31"/>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31"/>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31"/>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31"/>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31"/>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31"/>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31"/>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31"/>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31"/>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31"/>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31"/>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31"/>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31"/>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31"/>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31"/>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31"/>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31"/>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31"/>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31"/>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31"/>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31"/>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31"/>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31"/>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31"/>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31"/>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31"/>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31"/>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31"/>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31"/>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31"/>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31"/>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31"/>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31"/>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31"/>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31"/>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31"/>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31"/>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31"/>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31"/>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31"/>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31"/>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31"/>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31"/>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31"/>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31"/>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31"/>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31"/>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31"/>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31"/>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31"/>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31"/>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31"/>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31"/>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31"/>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31"/>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31"/>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31"/>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31"/>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31"/>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31"/>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31"/>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31"/>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31"/>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31"/>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31"/>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31"/>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31"/>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31"/>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31"/>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31"/>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31"/>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31"/>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31"/>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31"/>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31"/>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31"/>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31"/>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31"/>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31"/>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31"/>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31"/>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31"/>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31"/>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31"/>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31"/>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31"/>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31"/>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31"/>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31"/>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31"/>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31"/>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31"/>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31"/>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31"/>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31"/>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31"/>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31"/>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31"/>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31"/>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31"/>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31"/>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31"/>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31"/>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31"/>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31"/>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31"/>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31"/>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31"/>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31"/>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31"/>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31"/>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31"/>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31"/>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31"/>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31"/>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31"/>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31"/>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31"/>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31"/>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31"/>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31"/>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31"/>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31"/>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31"/>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31"/>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31"/>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31"/>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31"/>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31"/>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31"/>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31"/>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31"/>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31"/>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31"/>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31"/>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31"/>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31"/>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31"/>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31"/>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31"/>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31"/>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31"/>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31"/>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31"/>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31"/>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31"/>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31"/>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31"/>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31"/>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31"/>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31"/>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31"/>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31"/>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31"/>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31"/>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31"/>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31"/>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31"/>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31"/>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31"/>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31"/>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31"/>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31"/>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31"/>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31"/>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31"/>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31"/>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31"/>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31"/>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31"/>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31"/>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31"/>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31"/>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31"/>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31"/>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31"/>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31"/>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31"/>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31"/>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31"/>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31"/>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31"/>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31"/>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31"/>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31"/>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31"/>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31"/>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31"/>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31"/>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31"/>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31"/>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31"/>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31"/>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31"/>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31"/>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31"/>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31"/>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31"/>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31"/>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31"/>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31"/>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31"/>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31"/>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31"/>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31"/>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31"/>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31"/>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31"/>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31"/>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31"/>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31"/>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31"/>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31"/>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31"/>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31"/>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31"/>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31"/>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31"/>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31"/>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31"/>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31"/>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31"/>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31"/>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31"/>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31"/>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31"/>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31"/>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31"/>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31"/>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31"/>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31"/>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31"/>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31"/>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31"/>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31"/>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31"/>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31"/>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31"/>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31"/>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31"/>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31"/>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31"/>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31"/>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31"/>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31"/>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31"/>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31"/>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31"/>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31"/>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31"/>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31"/>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31"/>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31"/>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31"/>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31"/>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31"/>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31"/>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31"/>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31"/>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31"/>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31"/>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31"/>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31"/>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31"/>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31"/>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31"/>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31"/>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31"/>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31"/>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31"/>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31"/>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31"/>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31"/>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31"/>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31"/>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31"/>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31"/>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31"/>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31"/>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31"/>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31"/>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31"/>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31"/>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31"/>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31"/>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31"/>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31"/>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31"/>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31"/>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31"/>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31"/>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31"/>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31"/>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31"/>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31"/>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31"/>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31"/>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31"/>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31"/>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31"/>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31"/>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31"/>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31"/>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31"/>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31"/>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31"/>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31"/>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31"/>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31"/>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31"/>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31"/>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31"/>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31"/>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31"/>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31"/>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31"/>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31"/>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31"/>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31"/>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31"/>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31"/>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31"/>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31"/>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31"/>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31"/>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31"/>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31"/>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31"/>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31"/>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31"/>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31"/>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31"/>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31"/>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31"/>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31"/>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31"/>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31"/>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31"/>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31"/>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31"/>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31"/>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31"/>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31"/>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31"/>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31"/>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31"/>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31"/>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31"/>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31"/>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31"/>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31"/>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31"/>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31"/>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31"/>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31"/>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31"/>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31"/>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31"/>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31"/>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31"/>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31"/>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31"/>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31"/>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31"/>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31"/>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31"/>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31"/>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31"/>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31"/>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31"/>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31"/>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31"/>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31"/>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31"/>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31"/>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31"/>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31"/>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31"/>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31"/>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31"/>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31"/>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31"/>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31"/>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31"/>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31"/>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31"/>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31"/>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31"/>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31"/>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31"/>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31"/>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31"/>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31"/>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31"/>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31"/>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31"/>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31"/>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31"/>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31"/>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31"/>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31"/>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31"/>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31"/>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31"/>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31"/>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31"/>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31"/>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31"/>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31"/>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31"/>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31"/>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31"/>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31"/>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31"/>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31"/>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31"/>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31"/>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31"/>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31"/>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31"/>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31"/>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31"/>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31"/>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31"/>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31"/>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31"/>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31"/>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31"/>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31"/>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31"/>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31"/>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31"/>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31"/>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31"/>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31"/>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31"/>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31"/>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31"/>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31"/>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31"/>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31"/>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31"/>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31"/>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31"/>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31"/>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31"/>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31"/>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31"/>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31"/>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31"/>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31"/>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31"/>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31"/>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31"/>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31"/>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31"/>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31"/>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31"/>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31"/>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31"/>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31"/>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31"/>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31"/>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31"/>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31"/>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31"/>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31"/>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31"/>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31"/>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31"/>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31"/>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31"/>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31"/>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31"/>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31"/>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31"/>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31"/>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31"/>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31"/>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31"/>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31"/>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31"/>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31"/>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31"/>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31"/>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31"/>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31"/>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31"/>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31"/>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31"/>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31"/>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31"/>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31"/>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31"/>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31"/>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31"/>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31"/>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31"/>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31"/>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31"/>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31"/>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31"/>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31"/>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31"/>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31"/>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31"/>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31"/>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31"/>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31"/>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31"/>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31"/>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31"/>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31"/>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31"/>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31"/>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31"/>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31"/>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31"/>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31"/>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31"/>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31"/>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31"/>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31"/>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31"/>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31"/>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31"/>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31"/>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31"/>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31"/>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31"/>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31"/>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31"/>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31"/>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31"/>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31"/>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31"/>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31"/>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31"/>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31"/>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31"/>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31"/>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31"/>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31"/>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31"/>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31"/>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31"/>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31"/>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31"/>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31"/>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31"/>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31"/>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31"/>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31"/>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31"/>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31"/>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31"/>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31"/>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31"/>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31"/>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31"/>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31"/>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31"/>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31"/>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31"/>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31"/>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31"/>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31"/>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31"/>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31"/>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31"/>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31"/>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31"/>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31"/>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31"/>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31"/>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31"/>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31"/>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31"/>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31"/>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31"/>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31"/>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31"/>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31"/>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31"/>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31"/>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31"/>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31"/>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31"/>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31"/>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31"/>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31"/>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31"/>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31"/>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31"/>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31"/>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31"/>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31"/>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31"/>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31"/>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31"/>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31"/>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31"/>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31"/>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31"/>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31"/>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31"/>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31"/>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31"/>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31"/>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61" name="Google Shape;11661;p31"/>
          <p:cNvSpPr txBox="1">
            <a:spLocks noGrp="1"/>
          </p:cNvSpPr>
          <p:nvPr>
            <p:ph type="title"/>
          </p:nvPr>
        </p:nvSpPr>
        <p:spPr>
          <a:xfrm>
            <a:off x="4363846" y="2133075"/>
            <a:ext cx="3270900" cy="972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a:solidFill>
                  <a:schemeClr val="dk1"/>
                </a:solidFill>
              </a:defRPr>
            </a:lvl1pPr>
            <a:lvl2pPr lvl="1" algn="ctr" rtl="0">
              <a:spcBef>
                <a:spcPts val="0"/>
              </a:spcBef>
              <a:spcAft>
                <a:spcPts val="0"/>
              </a:spcAft>
              <a:buClr>
                <a:schemeClr val="lt1"/>
              </a:buClr>
              <a:buSzPts val="3600"/>
              <a:buNone/>
              <a:defRPr sz="3600">
                <a:solidFill>
                  <a:schemeClr val="lt1"/>
                </a:solidFill>
              </a:defRPr>
            </a:lvl2pPr>
            <a:lvl3pPr lvl="2" algn="ctr" rtl="0">
              <a:spcBef>
                <a:spcPts val="0"/>
              </a:spcBef>
              <a:spcAft>
                <a:spcPts val="0"/>
              </a:spcAft>
              <a:buClr>
                <a:schemeClr val="lt1"/>
              </a:buClr>
              <a:buSzPts val="3600"/>
              <a:buNone/>
              <a:defRPr sz="3600">
                <a:solidFill>
                  <a:schemeClr val="lt1"/>
                </a:solidFill>
              </a:defRPr>
            </a:lvl3pPr>
            <a:lvl4pPr lvl="3" algn="ctr" rtl="0">
              <a:spcBef>
                <a:spcPts val="0"/>
              </a:spcBef>
              <a:spcAft>
                <a:spcPts val="0"/>
              </a:spcAft>
              <a:buClr>
                <a:schemeClr val="lt1"/>
              </a:buClr>
              <a:buSzPts val="3600"/>
              <a:buNone/>
              <a:defRPr sz="3600">
                <a:solidFill>
                  <a:schemeClr val="lt1"/>
                </a:solidFill>
              </a:defRPr>
            </a:lvl4pPr>
            <a:lvl5pPr lvl="4" algn="ctr" rtl="0">
              <a:spcBef>
                <a:spcPts val="0"/>
              </a:spcBef>
              <a:spcAft>
                <a:spcPts val="0"/>
              </a:spcAft>
              <a:buClr>
                <a:schemeClr val="lt1"/>
              </a:buClr>
              <a:buSzPts val="3600"/>
              <a:buNone/>
              <a:defRPr sz="3600">
                <a:solidFill>
                  <a:schemeClr val="lt1"/>
                </a:solidFill>
              </a:defRPr>
            </a:lvl5pPr>
            <a:lvl6pPr lvl="5" algn="ctr" rtl="0">
              <a:spcBef>
                <a:spcPts val="0"/>
              </a:spcBef>
              <a:spcAft>
                <a:spcPts val="0"/>
              </a:spcAft>
              <a:buClr>
                <a:schemeClr val="lt1"/>
              </a:buClr>
              <a:buSzPts val="3600"/>
              <a:buNone/>
              <a:defRPr sz="3600">
                <a:solidFill>
                  <a:schemeClr val="lt1"/>
                </a:solidFill>
              </a:defRPr>
            </a:lvl6pPr>
            <a:lvl7pPr lvl="6" algn="ctr" rtl="0">
              <a:spcBef>
                <a:spcPts val="0"/>
              </a:spcBef>
              <a:spcAft>
                <a:spcPts val="0"/>
              </a:spcAft>
              <a:buClr>
                <a:schemeClr val="lt1"/>
              </a:buClr>
              <a:buSzPts val="3600"/>
              <a:buNone/>
              <a:defRPr sz="3600">
                <a:solidFill>
                  <a:schemeClr val="lt1"/>
                </a:solidFill>
              </a:defRPr>
            </a:lvl7pPr>
            <a:lvl8pPr lvl="7" algn="ctr" rtl="0">
              <a:spcBef>
                <a:spcPts val="0"/>
              </a:spcBef>
              <a:spcAft>
                <a:spcPts val="0"/>
              </a:spcAft>
              <a:buClr>
                <a:schemeClr val="lt1"/>
              </a:buClr>
              <a:buSzPts val="3600"/>
              <a:buNone/>
              <a:defRPr sz="3600">
                <a:solidFill>
                  <a:schemeClr val="lt1"/>
                </a:solidFill>
              </a:defRPr>
            </a:lvl8pPr>
            <a:lvl9pPr lvl="8" algn="ctr" rtl="0">
              <a:spcBef>
                <a:spcPts val="0"/>
              </a:spcBef>
              <a:spcAft>
                <a:spcPts val="0"/>
              </a:spcAft>
              <a:buClr>
                <a:schemeClr val="lt1"/>
              </a:buClr>
              <a:buSzPts val="3600"/>
              <a:buNone/>
              <a:defRPr sz="3600">
                <a:solidFill>
                  <a:schemeClr val="lt1"/>
                </a:solidFill>
              </a:defRPr>
            </a:lvl9pPr>
          </a:lstStyle>
          <a:p>
            <a:endParaRPr/>
          </a:p>
        </p:txBody>
      </p:sp>
      <p:sp>
        <p:nvSpPr>
          <p:cNvPr id="11662" name="Google Shape;11662;p31"/>
          <p:cNvSpPr txBox="1">
            <a:spLocks noGrp="1"/>
          </p:cNvSpPr>
          <p:nvPr>
            <p:ph type="title" idx="2" hasCustomPrompt="1"/>
          </p:nvPr>
        </p:nvSpPr>
        <p:spPr>
          <a:xfrm>
            <a:off x="4363846" y="1082925"/>
            <a:ext cx="32709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7200"/>
              <a:buNone/>
              <a:defRPr sz="7200">
                <a:solidFill>
                  <a:schemeClr val="dk2"/>
                </a:solidFill>
              </a:defRPr>
            </a:lvl1pPr>
            <a:lvl2pPr lvl="1" algn="ctr" rtl="0">
              <a:spcBef>
                <a:spcPts val="0"/>
              </a:spcBef>
              <a:spcAft>
                <a:spcPts val="0"/>
              </a:spcAft>
              <a:buClr>
                <a:schemeClr val="lt1"/>
              </a:buClr>
              <a:buSzPts val="12000"/>
              <a:buNone/>
              <a:defRPr sz="12000">
                <a:solidFill>
                  <a:schemeClr val="lt1"/>
                </a:solidFill>
              </a:defRPr>
            </a:lvl2pPr>
            <a:lvl3pPr lvl="2" algn="ctr" rtl="0">
              <a:spcBef>
                <a:spcPts val="0"/>
              </a:spcBef>
              <a:spcAft>
                <a:spcPts val="0"/>
              </a:spcAft>
              <a:buClr>
                <a:schemeClr val="lt1"/>
              </a:buClr>
              <a:buSzPts val="12000"/>
              <a:buNone/>
              <a:defRPr sz="12000">
                <a:solidFill>
                  <a:schemeClr val="lt1"/>
                </a:solidFill>
              </a:defRPr>
            </a:lvl3pPr>
            <a:lvl4pPr lvl="3" algn="ctr" rtl="0">
              <a:spcBef>
                <a:spcPts val="0"/>
              </a:spcBef>
              <a:spcAft>
                <a:spcPts val="0"/>
              </a:spcAft>
              <a:buClr>
                <a:schemeClr val="lt1"/>
              </a:buClr>
              <a:buSzPts val="12000"/>
              <a:buNone/>
              <a:defRPr sz="12000">
                <a:solidFill>
                  <a:schemeClr val="lt1"/>
                </a:solidFill>
              </a:defRPr>
            </a:lvl4pPr>
            <a:lvl5pPr lvl="4" algn="ctr" rtl="0">
              <a:spcBef>
                <a:spcPts val="0"/>
              </a:spcBef>
              <a:spcAft>
                <a:spcPts val="0"/>
              </a:spcAft>
              <a:buClr>
                <a:schemeClr val="lt1"/>
              </a:buClr>
              <a:buSzPts val="12000"/>
              <a:buNone/>
              <a:defRPr sz="12000">
                <a:solidFill>
                  <a:schemeClr val="lt1"/>
                </a:solidFill>
              </a:defRPr>
            </a:lvl5pPr>
            <a:lvl6pPr lvl="5" algn="ctr" rtl="0">
              <a:spcBef>
                <a:spcPts val="0"/>
              </a:spcBef>
              <a:spcAft>
                <a:spcPts val="0"/>
              </a:spcAft>
              <a:buClr>
                <a:schemeClr val="lt1"/>
              </a:buClr>
              <a:buSzPts val="12000"/>
              <a:buNone/>
              <a:defRPr sz="12000">
                <a:solidFill>
                  <a:schemeClr val="lt1"/>
                </a:solidFill>
              </a:defRPr>
            </a:lvl6pPr>
            <a:lvl7pPr lvl="6" algn="ctr" rtl="0">
              <a:spcBef>
                <a:spcPts val="0"/>
              </a:spcBef>
              <a:spcAft>
                <a:spcPts val="0"/>
              </a:spcAft>
              <a:buClr>
                <a:schemeClr val="lt1"/>
              </a:buClr>
              <a:buSzPts val="12000"/>
              <a:buNone/>
              <a:defRPr sz="12000">
                <a:solidFill>
                  <a:schemeClr val="lt1"/>
                </a:solidFill>
              </a:defRPr>
            </a:lvl7pPr>
            <a:lvl8pPr lvl="7" algn="ctr" rtl="0">
              <a:spcBef>
                <a:spcPts val="0"/>
              </a:spcBef>
              <a:spcAft>
                <a:spcPts val="0"/>
              </a:spcAft>
              <a:buClr>
                <a:schemeClr val="lt1"/>
              </a:buClr>
              <a:buSzPts val="12000"/>
              <a:buNone/>
              <a:defRPr sz="12000">
                <a:solidFill>
                  <a:schemeClr val="lt1"/>
                </a:solidFill>
              </a:defRPr>
            </a:lvl8pPr>
            <a:lvl9pPr lvl="8" algn="ctr" rtl="0">
              <a:spcBef>
                <a:spcPts val="0"/>
              </a:spcBef>
              <a:spcAft>
                <a:spcPts val="0"/>
              </a:spcAft>
              <a:buClr>
                <a:schemeClr val="lt1"/>
              </a:buClr>
              <a:buSzPts val="12000"/>
              <a:buNone/>
              <a:defRPr sz="12000">
                <a:solidFill>
                  <a:schemeClr val="lt1"/>
                </a:solidFill>
              </a:defRPr>
            </a:lvl9pPr>
          </a:lstStyle>
          <a:p>
            <a:r>
              <a:t>xx%</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ig number 2">
  <p:cSld name="CUSTOM_29">
    <p:bg>
      <p:bgPr>
        <a:solidFill>
          <a:schemeClr val="accent1"/>
        </a:solidFill>
        <a:effectLst/>
      </p:bgPr>
    </p:bg>
    <p:spTree>
      <p:nvGrpSpPr>
        <p:cNvPr id="1" name="Shape 11663"/>
        <p:cNvGrpSpPr/>
        <p:nvPr/>
      </p:nvGrpSpPr>
      <p:grpSpPr>
        <a:xfrm>
          <a:off x="0" y="0"/>
          <a:ext cx="0" cy="0"/>
          <a:chOff x="0" y="0"/>
          <a:chExt cx="0" cy="0"/>
        </a:xfrm>
      </p:grpSpPr>
      <p:grpSp>
        <p:nvGrpSpPr>
          <p:cNvPr id="11664" name="Google Shape;11664;p32"/>
          <p:cNvGrpSpPr/>
          <p:nvPr/>
        </p:nvGrpSpPr>
        <p:grpSpPr>
          <a:xfrm flipH="1">
            <a:off x="-25" y="-419100"/>
            <a:ext cx="9136375" cy="5562608"/>
            <a:chOff x="-7728237" y="-419075"/>
            <a:chExt cx="15443501" cy="5562608"/>
          </a:xfrm>
        </p:grpSpPr>
        <p:sp>
          <p:nvSpPr>
            <p:cNvPr id="11665" name="Google Shape;11665;p32"/>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6" name="Google Shape;11666;p32"/>
            <p:cNvGrpSpPr/>
            <p:nvPr/>
          </p:nvGrpSpPr>
          <p:grpSpPr>
            <a:xfrm>
              <a:off x="-7728237" y="-419075"/>
              <a:ext cx="15443501" cy="5562608"/>
              <a:chOff x="-7728237" y="-419075"/>
              <a:chExt cx="15443501" cy="5562608"/>
            </a:xfrm>
          </p:grpSpPr>
          <p:sp>
            <p:nvSpPr>
              <p:cNvPr id="11667" name="Google Shape;11667;p32"/>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32"/>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32"/>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32"/>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32"/>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32"/>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32"/>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32"/>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32"/>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32"/>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32"/>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32"/>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679" name="Google Shape;11679;p32"/>
          <p:cNvSpPr txBox="1">
            <a:spLocks noGrp="1"/>
          </p:cNvSpPr>
          <p:nvPr>
            <p:ph type="title" hasCustomPrompt="1"/>
          </p:nvPr>
        </p:nvSpPr>
        <p:spPr>
          <a:xfrm>
            <a:off x="1595918" y="1695450"/>
            <a:ext cx="4613400" cy="137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7200"/>
              <a:buNone/>
              <a:defRPr sz="7200"/>
            </a:lvl1pPr>
            <a:lvl2pPr lvl="1" rtl="0">
              <a:lnSpc>
                <a:spcPct val="100000"/>
              </a:lnSpc>
              <a:spcBef>
                <a:spcPts val="0"/>
              </a:spcBef>
              <a:spcAft>
                <a:spcPts val="0"/>
              </a:spcAft>
              <a:buSzPts val="12000"/>
              <a:buNone/>
              <a:defRPr sz="12000"/>
            </a:lvl2pPr>
            <a:lvl3pPr lvl="2" rtl="0">
              <a:lnSpc>
                <a:spcPct val="100000"/>
              </a:lnSpc>
              <a:spcBef>
                <a:spcPts val="0"/>
              </a:spcBef>
              <a:spcAft>
                <a:spcPts val="0"/>
              </a:spcAft>
              <a:buSzPts val="12000"/>
              <a:buNone/>
              <a:defRPr sz="12000"/>
            </a:lvl3pPr>
            <a:lvl4pPr lvl="3" rtl="0">
              <a:lnSpc>
                <a:spcPct val="100000"/>
              </a:lnSpc>
              <a:spcBef>
                <a:spcPts val="0"/>
              </a:spcBef>
              <a:spcAft>
                <a:spcPts val="0"/>
              </a:spcAft>
              <a:buSzPts val="12000"/>
              <a:buNone/>
              <a:defRPr sz="12000"/>
            </a:lvl4pPr>
            <a:lvl5pPr lvl="4" rtl="0">
              <a:lnSpc>
                <a:spcPct val="100000"/>
              </a:lnSpc>
              <a:spcBef>
                <a:spcPts val="0"/>
              </a:spcBef>
              <a:spcAft>
                <a:spcPts val="0"/>
              </a:spcAft>
              <a:buSzPts val="12000"/>
              <a:buNone/>
              <a:defRPr sz="12000"/>
            </a:lvl5pPr>
            <a:lvl6pPr lvl="5" rtl="0">
              <a:lnSpc>
                <a:spcPct val="100000"/>
              </a:lnSpc>
              <a:spcBef>
                <a:spcPts val="0"/>
              </a:spcBef>
              <a:spcAft>
                <a:spcPts val="0"/>
              </a:spcAft>
              <a:buSzPts val="12000"/>
              <a:buNone/>
              <a:defRPr sz="12000"/>
            </a:lvl6pPr>
            <a:lvl7pPr lvl="6" rtl="0">
              <a:lnSpc>
                <a:spcPct val="100000"/>
              </a:lnSpc>
              <a:spcBef>
                <a:spcPts val="0"/>
              </a:spcBef>
              <a:spcAft>
                <a:spcPts val="0"/>
              </a:spcAft>
              <a:buSzPts val="12000"/>
              <a:buNone/>
              <a:defRPr sz="12000"/>
            </a:lvl7pPr>
            <a:lvl8pPr lvl="7" rtl="0">
              <a:lnSpc>
                <a:spcPct val="100000"/>
              </a:lnSpc>
              <a:spcBef>
                <a:spcPts val="0"/>
              </a:spcBef>
              <a:spcAft>
                <a:spcPts val="0"/>
              </a:spcAft>
              <a:buSzPts val="12000"/>
              <a:buNone/>
              <a:defRPr sz="12000"/>
            </a:lvl8pPr>
            <a:lvl9pPr lvl="8" rtl="0">
              <a:lnSpc>
                <a:spcPct val="100000"/>
              </a:lnSpc>
              <a:spcBef>
                <a:spcPts val="0"/>
              </a:spcBef>
              <a:spcAft>
                <a:spcPts val="0"/>
              </a:spcAft>
              <a:buSzPts val="12000"/>
              <a:buNone/>
              <a:defRPr sz="12000"/>
            </a:lvl9pPr>
          </a:lstStyle>
          <a:p>
            <a:r>
              <a:t>xx%</a:t>
            </a:r>
          </a:p>
        </p:txBody>
      </p:sp>
      <p:sp>
        <p:nvSpPr>
          <p:cNvPr id="11680" name="Google Shape;11680;p32"/>
          <p:cNvSpPr txBox="1">
            <a:spLocks noGrp="1"/>
          </p:cNvSpPr>
          <p:nvPr>
            <p:ph type="subTitle" idx="1"/>
          </p:nvPr>
        </p:nvSpPr>
        <p:spPr>
          <a:xfrm>
            <a:off x="1595918" y="2905125"/>
            <a:ext cx="4613400" cy="38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1600"/>
              </a:spcBef>
              <a:spcAft>
                <a:spcPts val="0"/>
              </a:spcAft>
              <a:buNone/>
              <a:defRPr/>
            </a:lvl2pPr>
            <a:lvl3pPr lvl="2" rtl="0">
              <a:lnSpc>
                <a:spcPct val="100000"/>
              </a:lnSpc>
              <a:spcBef>
                <a:spcPts val="1600"/>
              </a:spcBef>
              <a:spcAft>
                <a:spcPts val="0"/>
              </a:spcAft>
              <a:buNone/>
              <a:defRPr/>
            </a:lvl3pPr>
            <a:lvl4pPr lvl="3" rtl="0">
              <a:lnSpc>
                <a:spcPct val="100000"/>
              </a:lnSpc>
              <a:spcBef>
                <a:spcPts val="1600"/>
              </a:spcBef>
              <a:spcAft>
                <a:spcPts val="0"/>
              </a:spcAft>
              <a:buNone/>
              <a:defRPr/>
            </a:lvl4pPr>
            <a:lvl5pPr lvl="4" rtl="0">
              <a:lnSpc>
                <a:spcPct val="100000"/>
              </a:lnSpc>
              <a:spcBef>
                <a:spcPts val="1600"/>
              </a:spcBef>
              <a:spcAft>
                <a:spcPts val="0"/>
              </a:spcAft>
              <a:buNone/>
              <a:defRPr/>
            </a:lvl5pPr>
            <a:lvl6pPr lvl="5" rtl="0">
              <a:lnSpc>
                <a:spcPct val="100000"/>
              </a:lnSpc>
              <a:spcBef>
                <a:spcPts val="1600"/>
              </a:spcBef>
              <a:spcAft>
                <a:spcPts val="0"/>
              </a:spcAft>
              <a:buNone/>
              <a:defRPr/>
            </a:lvl6pPr>
            <a:lvl7pPr lvl="6" rtl="0">
              <a:lnSpc>
                <a:spcPct val="100000"/>
              </a:lnSpc>
              <a:spcBef>
                <a:spcPts val="1600"/>
              </a:spcBef>
              <a:spcAft>
                <a:spcPts val="0"/>
              </a:spcAft>
              <a:buNone/>
              <a:defRPr/>
            </a:lvl7pPr>
            <a:lvl8pPr lvl="7" rtl="0">
              <a:lnSpc>
                <a:spcPct val="100000"/>
              </a:lnSpc>
              <a:spcBef>
                <a:spcPts val="1600"/>
              </a:spcBef>
              <a:spcAft>
                <a:spcPts val="0"/>
              </a:spcAft>
              <a:buNone/>
              <a:defRPr/>
            </a:lvl8pPr>
            <a:lvl9pPr lvl="8" rtl="0">
              <a:lnSpc>
                <a:spcPct val="100000"/>
              </a:lnSpc>
              <a:spcBef>
                <a:spcPts val="1600"/>
              </a:spcBef>
              <a:spcAft>
                <a:spcPts val="1600"/>
              </a:spcAft>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1">
  <p:cSld name="CUSTOM_26">
    <p:bg>
      <p:bgPr>
        <a:solidFill>
          <a:schemeClr val="accent1"/>
        </a:solidFill>
        <a:effectLst/>
      </p:bgPr>
    </p:bg>
    <p:spTree>
      <p:nvGrpSpPr>
        <p:cNvPr id="1" name="Shape 11704"/>
        <p:cNvGrpSpPr/>
        <p:nvPr/>
      </p:nvGrpSpPr>
      <p:grpSpPr>
        <a:xfrm>
          <a:off x="0" y="0"/>
          <a:ext cx="0" cy="0"/>
          <a:chOff x="0" y="0"/>
          <a:chExt cx="0" cy="0"/>
        </a:xfrm>
      </p:grpSpPr>
      <p:grpSp>
        <p:nvGrpSpPr>
          <p:cNvPr id="11705" name="Google Shape;11705;p34"/>
          <p:cNvGrpSpPr/>
          <p:nvPr/>
        </p:nvGrpSpPr>
        <p:grpSpPr>
          <a:xfrm>
            <a:off x="-613" y="32"/>
            <a:ext cx="9162959" cy="5162845"/>
            <a:chOff x="14670875" y="846675"/>
            <a:chExt cx="7166400" cy="3385250"/>
          </a:xfrm>
        </p:grpSpPr>
        <p:sp>
          <p:nvSpPr>
            <p:cNvPr id="11706" name="Google Shape;11706;p3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3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3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3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3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3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3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3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3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3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3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3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3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3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3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1" name="Google Shape;11721;p34"/>
          <p:cNvSpPr txBox="1">
            <a:spLocks noGrp="1"/>
          </p:cNvSpPr>
          <p:nvPr>
            <p:ph type="title"/>
          </p:nvPr>
        </p:nvSpPr>
        <p:spPr>
          <a:xfrm>
            <a:off x="635575" y="520950"/>
            <a:ext cx="7872900" cy="477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722" name="Google Shape;11722;p34"/>
          <p:cNvSpPr txBox="1">
            <a:spLocks noGrp="1"/>
          </p:cNvSpPr>
          <p:nvPr>
            <p:ph type="subTitle" idx="1"/>
          </p:nvPr>
        </p:nvSpPr>
        <p:spPr>
          <a:xfrm>
            <a:off x="5967064" y="3542400"/>
            <a:ext cx="2365500" cy="43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000">
                <a:latin typeface="Slackey"/>
                <a:ea typeface="Slackey"/>
                <a:cs typeface="Slackey"/>
                <a:sym typeface="Slackey"/>
              </a:defRPr>
            </a:lvl1pPr>
            <a:lvl2pPr lvl="1" algn="ctr" rtl="0">
              <a:lnSpc>
                <a:spcPct val="100000"/>
              </a:lnSpc>
              <a:spcBef>
                <a:spcPts val="1600"/>
              </a:spcBef>
              <a:spcAft>
                <a:spcPts val="0"/>
              </a:spcAft>
              <a:buNone/>
              <a:defRPr>
                <a:latin typeface="Slackey"/>
                <a:ea typeface="Slackey"/>
                <a:cs typeface="Slackey"/>
                <a:sym typeface="Slackey"/>
              </a:defRPr>
            </a:lvl2pPr>
            <a:lvl3pPr lvl="2" algn="ctr" rtl="0">
              <a:lnSpc>
                <a:spcPct val="100000"/>
              </a:lnSpc>
              <a:spcBef>
                <a:spcPts val="1600"/>
              </a:spcBef>
              <a:spcAft>
                <a:spcPts val="0"/>
              </a:spcAft>
              <a:buNone/>
              <a:defRPr>
                <a:latin typeface="Slackey"/>
                <a:ea typeface="Slackey"/>
                <a:cs typeface="Slackey"/>
                <a:sym typeface="Slackey"/>
              </a:defRPr>
            </a:lvl3pPr>
            <a:lvl4pPr lvl="3" algn="ctr" rtl="0">
              <a:lnSpc>
                <a:spcPct val="100000"/>
              </a:lnSpc>
              <a:spcBef>
                <a:spcPts val="1600"/>
              </a:spcBef>
              <a:spcAft>
                <a:spcPts val="0"/>
              </a:spcAft>
              <a:buNone/>
              <a:defRPr>
                <a:latin typeface="Slackey"/>
                <a:ea typeface="Slackey"/>
                <a:cs typeface="Slackey"/>
                <a:sym typeface="Slackey"/>
              </a:defRPr>
            </a:lvl4pPr>
            <a:lvl5pPr lvl="4" algn="ctr" rtl="0">
              <a:lnSpc>
                <a:spcPct val="100000"/>
              </a:lnSpc>
              <a:spcBef>
                <a:spcPts val="1600"/>
              </a:spcBef>
              <a:spcAft>
                <a:spcPts val="0"/>
              </a:spcAft>
              <a:buNone/>
              <a:defRPr>
                <a:latin typeface="Slackey"/>
                <a:ea typeface="Slackey"/>
                <a:cs typeface="Slackey"/>
                <a:sym typeface="Slackey"/>
              </a:defRPr>
            </a:lvl5pPr>
            <a:lvl6pPr lvl="5" algn="ctr" rtl="0">
              <a:lnSpc>
                <a:spcPct val="100000"/>
              </a:lnSpc>
              <a:spcBef>
                <a:spcPts val="1600"/>
              </a:spcBef>
              <a:spcAft>
                <a:spcPts val="0"/>
              </a:spcAft>
              <a:buNone/>
              <a:defRPr>
                <a:latin typeface="Slackey"/>
                <a:ea typeface="Slackey"/>
                <a:cs typeface="Slackey"/>
                <a:sym typeface="Slackey"/>
              </a:defRPr>
            </a:lvl6pPr>
            <a:lvl7pPr lvl="6" algn="ctr" rtl="0">
              <a:lnSpc>
                <a:spcPct val="100000"/>
              </a:lnSpc>
              <a:spcBef>
                <a:spcPts val="1600"/>
              </a:spcBef>
              <a:spcAft>
                <a:spcPts val="0"/>
              </a:spcAft>
              <a:buNone/>
              <a:defRPr>
                <a:latin typeface="Slackey"/>
                <a:ea typeface="Slackey"/>
                <a:cs typeface="Slackey"/>
                <a:sym typeface="Slackey"/>
              </a:defRPr>
            </a:lvl7pPr>
            <a:lvl8pPr lvl="7" algn="ctr" rtl="0">
              <a:lnSpc>
                <a:spcPct val="100000"/>
              </a:lnSpc>
              <a:spcBef>
                <a:spcPts val="1600"/>
              </a:spcBef>
              <a:spcAft>
                <a:spcPts val="0"/>
              </a:spcAft>
              <a:buNone/>
              <a:defRPr>
                <a:latin typeface="Slackey"/>
                <a:ea typeface="Slackey"/>
                <a:cs typeface="Slackey"/>
                <a:sym typeface="Slackey"/>
              </a:defRPr>
            </a:lvl8pPr>
            <a:lvl9pPr lvl="8" algn="ctr" rtl="0">
              <a:lnSpc>
                <a:spcPct val="100000"/>
              </a:lnSpc>
              <a:spcBef>
                <a:spcPts val="1600"/>
              </a:spcBef>
              <a:spcAft>
                <a:spcPts val="1600"/>
              </a:spcAft>
              <a:buNone/>
              <a:defRPr>
                <a:latin typeface="Slackey"/>
                <a:ea typeface="Slackey"/>
                <a:cs typeface="Slackey"/>
                <a:sym typeface="Slackey"/>
              </a:defRPr>
            </a:lvl9pPr>
          </a:lstStyle>
          <a:p>
            <a:endParaRPr/>
          </a:p>
        </p:txBody>
      </p:sp>
      <p:sp>
        <p:nvSpPr>
          <p:cNvPr id="11723" name="Google Shape;11723;p34"/>
          <p:cNvSpPr txBox="1">
            <a:spLocks noGrp="1"/>
          </p:cNvSpPr>
          <p:nvPr>
            <p:ph type="subTitle" idx="2"/>
          </p:nvPr>
        </p:nvSpPr>
        <p:spPr>
          <a:xfrm>
            <a:off x="5967064" y="3866682"/>
            <a:ext cx="2365500" cy="67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11724" name="Google Shape;11724;p34"/>
          <p:cNvSpPr txBox="1">
            <a:spLocks noGrp="1"/>
          </p:cNvSpPr>
          <p:nvPr>
            <p:ph type="subTitle" idx="3"/>
          </p:nvPr>
        </p:nvSpPr>
        <p:spPr>
          <a:xfrm>
            <a:off x="811439" y="3542400"/>
            <a:ext cx="2365500" cy="43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000">
                <a:latin typeface="Slackey"/>
                <a:ea typeface="Slackey"/>
                <a:cs typeface="Slackey"/>
                <a:sym typeface="Slackey"/>
              </a:defRPr>
            </a:lvl1pPr>
            <a:lvl2pPr lvl="1" algn="ctr" rtl="0">
              <a:lnSpc>
                <a:spcPct val="100000"/>
              </a:lnSpc>
              <a:spcBef>
                <a:spcPts val="1600"/>
              </a:spcBef>
              <a:spcAft>
                <a:spcPts val="0"/>
              </a:spcAft>
              <a:buNone/>
              <a:defRPr>
                <a:latin typeface="Slackey"/>
                <a:ea typeface="Slackey"/>
                <a:cs typeface="Slackey"/>
                <a:sym typeface="Slackey"/>
              </a:defRPr>
            </a:lvl2pPr>
            <a:lvl3pPr lvl="2" algn="ctr" rtl="0">
              <a:lnSpc>
                <a:spcPct val="100000"/>
              </a:lnSpc>
              <a:spcBef>
                <a:spcPts val="1600"/>
              </a:spcBef>
              <a:spcAft>
                <a:spcPts val="0"/>
              </a:spcAft>
              <a:buNone/>
              <a:defRPr>
                <a:latin typeface="Slackey"/>
                <a:ea typeface="Slackey"/>
                <a:cs typeface="Slackey"/>
                <a:sym typeface="Slackey"/>
              </a:defRPr>
            </a:lvl3pPr>
            <a:lvl4pPr lvl="3" algn="ctr" rtl="0">
              <a:lnSpc>
                <a:spcPct val="100000"/>
              </a:lnSpc>
              <a:spcBef>
                <a:spcPts val="1600"/>
              </a:spcBef>
              <a:spcAft>
                <a:spcPts val="0"/>
              </a:spcAft>
              <a:buNone/>
              <a:defRPr>
                <a:latin typeface="Slackey"/>
                <a:ea typeface="Slackey"/>
                <a:cs typeface="Slackey"/>
                <a:sym typeface="Slackey"/>
              </a:defRPr>
            </a:lvl4pPr>
            <a:lvl5pPr lvl="4" algn="ctr" rtl="0">
              <a:lnSpc>
                <a:spcPct val="100000"/>
              </a:lnSpc>
              <a:spcBef>
                <a:spcPts val="1600"/>
              </a:spcBef>
              <a:spcAft>
                <a:spcPts val="0"/>
              </a:spcAft>
              <a:buNone/>
              <a:defRPr>
                <a:latin typeface="Slackey"/>
                <a:ea typeface="Slackey"/>
                <a:cs typeface="Slackey"/>
                <a:sym typeface="Slackey"/>
              </a:defRPr>
            </a:lvl5pPr>
            <a:lvl6pPr lvl="5" algn="ctr" rtl="0">
              <a:lnSpc>
                <a:spcPct val="100000"/>
              </a:lnSpc>
              <a:spcBef>
                <a:spcPts val="1600"/>
              </a:spcBef>
              <a:spcAft>
                <a:spcPts val="0"/>
              </a:spcAft>
              <a:buNone/>
              <a:defRPr>
                <a:latin typeface="Slackey"/>
                <a:ea typeface="Slackey"/>
                <a:cs typeface="Slackey"/>
                <a:sym typeface="Slackey"/>
              </a:defRPr>
            </a:lvl6pPr>
            <a:lvl7pPr lvl="6" algn="ctr" rtl="0">
              <a:lnSpc>
                <a:spcPct val="100000"/>
              </a:lnSpc>
              <a:spcBef>
                <a:spcPts val="1600"/>
              </a:spcBef>
              <a:spcAft>
                <a:spcPts val="0"/>
              </a:spcAft>
              <a:buNone/>
              <a:defRPr>
                <a:latin typeface="Slackey"/>
                <a:ea typeface="Slackey"/>
                <a:cs typeface="Slackey"/>
                <a:sym typeface="Slackey"/>
              </a:defRPr>
            </a:lvl7pPr>
            <a:lvl8pPr lvl="7" algn="ctr" rtl="0">
              <a:lnSpc>
                <a:spcPct val="100000"/>
              </a:lnSpc>
              <a:spcBef>
                <a:spcPts val="1600"/>
              </a:spcBef>
              <a:spcAft>
                <a:spcPts val="0"/>
              </a:spcAft>
              <a:buNone/>
              <a:defRPr>
                <a:latin typeface="Slackey"/>
                <a:ea typeface="Slackey"/>
                <a:cs typeface="Slackey"/>
                <a:sym typeface="Slackey"/>
              </a:defRPr>
            </a:lvl8pPr>
            <a:lvl9pPr lvl="8" algn="ctr" rtl="0">
              <a:lnSpc>
                <a:spcPct val="100000"/>
              </a:lnSpc>
              <a:spcBef>
                <a:spcPts val="1600"/>
              </a:spcBef>
              <a:spcAft>
                <a:spcPts val="1600"/>
              </a:spcAft>
              <a:buNone/>
              <a:defRPr>
                <a:latin typeface="Slackey"/>
                <a:ea typeface="Slackey"/>
                <a:cs typeface="Slackey"/>
                <a:sym typeface="Slackey"/>
              </a:defRPr>
            </a:lvl9pPr>
          </a:lstStyle>
          <a:p>
            <a:endParaRPr/>
          </a:p>
        </p:txBody>
      </p:sp>
      <p:sp>
        <p:nvSpPr>
          <p:cNvPr id="11725" name="Google Shape;11725;p34"/>
          <p:cNvSpPr txBox="1">
            <a:spLocks noGrp="1"/>
          </p:cNvSpPr>
          <p:nvPr>
            <p:ph type="subTitle" idx="4"/>
          </p:nvPr>
        </p:nvSpPr>
        <p:spPr>
          <a:xfrm>
            <a:off x="811439" y="3866678"/>
            <a:ext cx="2365500" cy="67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11726" name="Google Shape;11726;p34"/>
          <p:cNvSpPr txBox="1">
            <a:spLocks noGrp="1"/>
          </p:cNvSpPr>
          <p:nvPr>
            <p:ph type="subTitle" idx="5"/>
          </p:nvPr>
        </p:nvSpPr>
        <p:spPr>
          <a:xfrm>
            <a:off x="3389251" y="3542400"/>
            <a:ext cx="2365500" cy="43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000">
                <a:latin typeface="Slackey"/>
                <a:ea typeface="Slackey"/>
                <a:cs typeface="Slackey"/>
                <a:sym typeface="Slackey"/>
              </a:defRPr>
            </a:lvl1pPr>
            <a:lvl2pPr lvl="1" algn="ctr" rtl="0">
              <a:lnSpc>
                <a:spcPct val="100000"/>
              </a:lnSpc>
              <a:spcBef>
                <a:spcPts val="1600"/>
              </a:spcBef>
              <a:spcAft>
                <a:spcPts val="0"/>
              </a:spcAft>
              <a:buNone/>
              <a:defRPr>
                <a:latin typeface="Slackey"/>
                <a:ea typeface="Slackey"/>
                <a:cs typeface="Slackey"/>
                <a:sym typeface="Slackey"/>
              </a:defRPr>
            </a:lvl2pPr>
            <a:lvl3pPr lvl="2" algn="ctr" rtl="0">
              <a:lnSpc>
                <a:spcPct val="100000"/>
              </a:lnSpc>
              <a:spcBef>
                <a:spcPts val="1600"/>
              </a:spcBef>
              <a:spcAft>
                <a:spcPts val="0"/>
              </a:spcAft>
              <a:buNone/>
              <a:defRPr>
                <a:latin typeface="Slackey"/>
                <a:ea typeface="Slackey"/>
                <a:cs typeface="Slackey"/>
                <a:sym typeface="Slackey"/>
              </a:defRPr>
            </a:lvl3pPr>
            <a:lvl4pPr lvl="3" algn="ctr" rtl="0">
              <a:lnSpc>
                <a:spcPct val="100000"/>
              </a:lnSpc>
              <a:spcBef>
                <a:spcPts val="1600"/>
              </a:spcBef>
              <a:spcAft>
                <a:spcPts val="0"/>
              </a:spcAft>
              <a:buNone/>
              <a:defRPr>
                <a:latin typeface="Slackey"/>
                <a:ea typeface="Slackey"/>
                <a:cs typeface="Slackey"/>
                <a:sym typeface="Slackey"/>
              </a:defRPr>
            </a:lvl4pPr>
            <a:lvl5pPr lvl="4" algn="ctr" rtl="0">
              <a:lnSpc>
                <a:spcPct val="100000"/>
              </a:lnSpc>
              <a:spcBef>
                <a:spcPts val="1600"/>
              </a:spcBef>
              <a:spcAft>
                <a:spcPts val="0"/>
              </a:spcAft>
              <a:buNone/>
              <a:defRPr>
                <a:latin typeface="Slackey"/>
                <a:ea typeface="Slackey"/>
                <a:cs typeface="Slackey"/>
                <a:sym typeface="Slackey"/>
              </a:defRPr>
            </a:lvl5pPr>
            <a:lvl6pPr lvl="5" algn="ctr" rtl="0">
              <a:lnSpc>
                <a:spcPct val="100000"/>
              </a:lnSpc>
              <a:spcBef>
                <a:spcPts val="1600"/>
              </a:spcBef>
              <a:spcAft>
                <a:spcPts val="0"/>
              </a:spcAft>
              <a:buNone/>
              <a:defRPr>
                <a:latin typeface="Slackey"/>
                <a:ea typeface="Slackey"/>
                <a:cs typeface="Slackey"/>
                <a:sym typeface="Slackey"/>
              </a:defRPr>
            </a:lvl6pPr>
            <a:lvl7pPr lvl="6" algn="ctr" rtl="0">
              <a:lnSpc>
                <a:spcPct val="100000"/>
              </a:lnSpc>
              <a:spcBef>
                <a:spcPts val="1600"/>
              </a:spcBef>
              <a:spcAft>
                <a:spcPts val="0"/>
              </a:spcAft>
              <a:buNone/>
              <a:defRPr>
                <a:latin typeface="Slackey"/>
                <a:ea typeface="Slackey"/>
                <a:cs typeface="Slackey"/>
                <a:sym typeface="Slackey"/>
              </a:defRPr>
            </a:lvl7pPr>
            <a:lvl8pPr lvl="7" algn="ctr" rtl="0">
              <a:lnSpc>
                <a:spcPct val="100000"/>
              </a:lnSpc>
              <a:spcBef>
                <a:spcPts val="1600"/>
              </a:spcBef>
              <a:spcAft>
                <a:spcPts val="0"/>
              </a:spcAft>
              <a:buNone/>
              <a:defRPr>
                <a:latin typeface="Slackey"/>
                <a:ea typeface="Slackey"/>
                <a:cs typeface="Slackey"/>
                <a:sym typeface="Slackey"/>
              </a:defRPr>
            </a:lvl8pPr>
            <a:lvl9pPr lvl="8" algn="ctr" rtl="0">
              <a:lnSpc>
                <a:spcPct val="100000"/>
              </a:lnSpc>
              <a:spcBef>
                <a:spcPts val="1600"/>
              </a:spcBef>
              <a:spcAft>
                <a:spcPts val="1600"/>
              </a:spcAft>
              <a:buNone/>
              <a:defRPr>
                <a:latin typeface="Slackey"/>
                <a:ea typeface="Slackey"/>
                <a:cs typeface="Slackey"/>
                <a:sym typeface="Slackey"/>
              </a:defRPr>
            </a:lvl9pPr>
          </a:lstStyle>
          <a:p>
            <a:endParaRPr/>
          </a:p>
        </p:txBody>
      </p:sp>
      <p:sp>
        <p:nvSpPr>
          <p:cNvPr id="11727" name="Google Shape;11727;p34"/>
          <p:cNvSpPr txBox="1">
            <a:spLocks noGrp="1"/>
          </p:cNvSpPr>
          <p:nvPr>
            <p:ph type="subTitle" idx="6"/>
          </p:nvPr>
        </p:nvSpPr>
        <p:spPr>
          <a:xfrm>
            <a:off x="3389251" y="3866682"/>
            <a:ext cx="2365500" cy="67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3">
  <p:cSld name="CUSTOM_30">
    <p:bg>
      <p:bgPr>
        <a:solidFill>
          <a:schemeClr val="accent1"/>
        </a:solidFill>
        <a:effectLst/>
      </p:bgPr>
    </p:bg>
    <p:spTree>
      <p:nvGrpSpPr>
        <p:cNvPr id="1" name="Shape 11762"/>
        <p:cNvGrpSpPr/>
        <p:nvPr/>
      </p:nvGrpSpPr>
      <p:grpSpPr>
        <a:xfrm>
          <a:off x="0" y="0"/>
          <a:ext cx="0" cy="0"/>
          <a:chOff x="0" y="0"/>
          <a:chExt cx="0" cy="0"/>
        </a:xfrm>
      </p:grpSpPr>
      <p:grpSp>
        <p:nvGrpSpPr>
          <p:cNvPr id="11763" name="Google Shape;11763;p37"/>
          <p:cNvGrpSpPr/>
          <p:nvPr/>
        </p:nvGrpSpPr>
        <p:grpSpPr>
          <a:xfrm>
            <a:off x="-613" y="32"/>
            <a:ext cx="9162959" cy="5162845"/>
            <a:chOff x="14670875" y="846675"/>
            <a:chExt cx="7166400" cy="3385250"/>
          </a:xfrm>
        </p:grpSpPr>
        <p:sp>
          <p:nvSpPr>
            <p:cNvPr id="11764" name="Google Shape;11764;p37"/>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37"/>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37"/>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37"/>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37"/>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37"/>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37"/>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37"/>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37"/>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37"/>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37"/>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37"/>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37"/>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37"/>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37"/>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79" name="Google Shape;11779;p37"/>
          <p:cNvSpPr txBox="1">
            <a:spLocks noGrp="1"/>
          </p:cNvSpPr>
          <p:nvPr>
            <p:ph type="title"/>
          </p:nvPr>
        </p:nvSpPr>
        <p:spPr>
          <a:xfrm>
            <a:off x="2403150" y="1854413"/>
            <a:ext cx="4337700" cy="737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780" name="Google Shape;11780;p37"/>
          <p:cNvSpPr txBox="1">
            <a:spLocks noGrp="1"/>
          </p:cNvSpPr>
          <p:nvPr>
            <p:ph type="subTitle" idx="1"/>
          </p:nvPr>
        </p:nvSpPr>
        <p:spPr>
          <a:xfrm>
            <a:off x="2635200" y="2324148"/>
            <a:ext cx="3873600" cy="128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800"/>
            </a:lvl1pPr>
            <a:lvl2pPr lvl="1" rtl="0">
              <a:spcBef>
                <a:spcPts val="160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6">
  <p:cSld name="CUSTOM_16">
    <p:bg>
      <p:bgPr>
        <a:solidFill>
          <a:schemeClr val="accent3"/>
        </a:solidFill>
        <a:effectLst/>
      </p:bgPr>
    </p:bg>
    <p:spTree>
      <p:nvGrpSpPr>
        <p:cNvPr id="1" name="Shape 11818"/>
        <p:cNvGrpSpPr/>
        <p:nvPr/>
      </p:nvGrpSpPr>
      <p:grpSpPr>
        <a:xfrm>
          <a:off x="0" y="0"/>
          <a:ext cx="0" cy="0"/>
          <a:chOff x="0" y="0"/>
          <a:chExt cx="0" cy="0"/>
        </a:xfrm>
      </p:grpSpPr>
      <p:grpSp>
        <p:nvGrpSpPr>
          <p:cNvPr id="11819" name="Google Shape;11819;p40"/>
          <p:cNvGrpSpPr/>
          <p:nvPr/>
        </p:nvGrpSpPr>
        <p:grpSpPr>
          <a:xfrm>
            <a:off x="-52972" y="36998"/>
            <a:ext cx="9196967" cy="5099522"/>
            <a:chOff x="-52972" y="36998"/>
            <a:chExt cx="9196967" cy="5099522"/>
          </a:xfrm>
        </p:grpSpPr>
        <p:sp>
          <p:nvSpPr>
            <p:cNvPr id="11820" name="Google Shape;11820;p40"/>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40"/>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40"/>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40"/>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40"/>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40"/>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40"/>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40"/>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40"/>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40"/>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40"/>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40"/>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40"/>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40"/>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40"/>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40"/>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40"/>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40"/>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40"/>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40"/>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40"/>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40"/>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40"/>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40"/>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40"/>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40"/>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40"/>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40"/>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40"/>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40"/>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40"/>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40"/>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40"/>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40"/>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40"/>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40"/>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40"/>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40"/>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40"/>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40"/>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40"/>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40"/>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40"/>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40"/>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40"/>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40"/>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40"/>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40"/>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40"/>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40"/>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40"/>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40"/>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40"/>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40"/>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40"/>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40"/>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40"/>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40"/>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40"/>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40"/>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40"/>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40"/>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40"/>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40"/>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40"/>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40"/>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40"/>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40"/>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40"/>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40"/>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40"/>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40"/>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40"/>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40"/>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40"/>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40"/>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40"/>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40"/>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40"/>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40"/>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40"/>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40"/>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40"/>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40"/>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40"/>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40"/>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40"/>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40"/>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40"/>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40"/>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40"/>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40"/>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40"/>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40"/>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40"/>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40"/>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40"/>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40"/>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40"/>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40"/>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40"/>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40"/>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40"/>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40"/>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40"/>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40"/>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40"/>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40"/>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40"/>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40"/>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40"/>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40"/>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40"/>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40"/>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40"/>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40"/>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40"/>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40"/>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40"/>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40"/>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40"/>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40"/>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40"/>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40"/>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40"/>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40"/>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40"/>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40"/>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40"/>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40"/>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40"/>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40"/>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40"/>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40"/>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40"/>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40"/>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40"/>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40"/>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40"/>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40"/>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40"/>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40"/>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40"/>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40"/>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40"/>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40"/>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40"/>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40"/>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40"/>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40"/>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40"/>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40"/>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40"/>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40"/>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40"/>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40"/>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40"/>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40"/>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40"/>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40"/>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40"/>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40"/>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40"/>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40"/>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40"/>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40"/>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40"/>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40"/>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40"/>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40"/>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40"/>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40"/>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40"/>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40"/>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40"/>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40"/>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40"/>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40"/>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40"/>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40"/>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40"/>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40"/>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40"/>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40"/>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40"/>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40"/>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40"/>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40"/>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40"/>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40"/>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40"/>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40"/>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40"/>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40"/>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40"/>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40"/>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40"/>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40"/>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40"/>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40"/>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40"/>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40"/>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40"/>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40"/>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40"/>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40"/>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40"/>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40"/>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40"/>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40"/>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40"/>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40"/>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40"/>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40"/>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40"/>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40"/>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40"/>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40"/>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40"/>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40"/>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40"/>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40"/>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40"/>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40"/>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40"/>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40"/>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40"/>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40"/>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40"/>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40"/>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40"/>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40"/>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40"/>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40"/>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40"/>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40"/>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40"/>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40"/>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40"/>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40"/>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40"/>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40"/>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40"/>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40"/>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40"/>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40"/>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40"/>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40"/>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40"/>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40"/>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40"/>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40"/>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40"/>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40"/>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40"/>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40"/>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40"/>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40"/>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40"/>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40"/>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40"/>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40"/>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40"/>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40"/>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40"/>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40"/>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40"/>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40"/>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40"/>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40"/>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40"/>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40"/>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40"/>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40"/>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40"/>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40"/>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40"/>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40"/>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40"/>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40"/>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40"/>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40"/>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40"/>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40"/>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40"/>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40"/>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40"/>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40"/>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40"/>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40"/>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40"/>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40"/>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40"/>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40"/>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40"/>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40"/>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40"/>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40"/>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40"/>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40"/>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40"/>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40"/>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40"/>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40"/>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40"/>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40"/>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40"/>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40"/>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40"/>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40"/>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40"/>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40"/>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40"/>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40"/>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40"/>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40"/>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40"/>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40"/>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40"/>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40"/>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40"/>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40"/>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40"/>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40"/>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40"/>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40"/>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40"/>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40"/>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40"/>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40"/>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40"/>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40"/>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40"/>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40"/>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40"/>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40"/>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40"/>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40"/>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40"/>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40"/>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40"/>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40"/>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40"/>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40"/>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40"/>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40"/>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40"/>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40"/>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40"/>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40"/>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40"/>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40"/>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40"/>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40"/>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40"/>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40"/>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40"/>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40"/>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40"/>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40"/>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40"/>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40"/>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40"/>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40"/>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40"/>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40"/>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40"/>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40"/>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40"/>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40"/>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40"/>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40"/>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40"/>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40"/>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40"/>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40"/>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40"/>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40"/>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40"/>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40"/>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40"/>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40"/>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40"/>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40"/>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40"/>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40"/>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40"/>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40"/>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40"/>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40"/>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40"/>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40"/>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40"/>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40"/>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40"/>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40"/>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40"/>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40"/>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40"/>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40"/>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40"/>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40"/>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40"/>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40"/>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40"/>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40"/>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40"/>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40"/>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40"/>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40"/>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40"/>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40"/>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40"/>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40"/>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40"/>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40"/>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40"/>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40"/>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40"/>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40"/>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40"/>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40"/>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40"/>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40"/>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40"/>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40"/>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40"/>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40"/>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40"/>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40"/>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40"/>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40"/>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40"/>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40"/>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40"/>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40"/>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40"/>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40"/>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40"/>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40"/>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40"/>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40"/>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40"/>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40"/>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40"/>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40"/>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40"/>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40"/>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40"/>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40"/>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40"/>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40"/>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40"/>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40"/>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40"/>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40"/>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40"/>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40"/>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40"/>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40"/>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40"/>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40"/>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40"/>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40"/>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40"/>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40"/>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40"/>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40"/>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40"/>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40"/>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40"/>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40"/>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40"/>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40"/>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40"/>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40"/>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40"/>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40"/>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40"/>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40"/>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40"/>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40"/>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40"/>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40"/>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40"/>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40"/>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40"/>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40"/>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40"/>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40"/>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40"/>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40"/>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40"/>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40"/>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40"/>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40"/>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40"/>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40"/>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40"/>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40"/>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40"/>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40"/>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40"/>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40"/>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40"/>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40"/>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40"/>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40"/>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40"/>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40"/>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40"/>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40"/>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40"/>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40"/>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40"/>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40"/>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40"/>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40"/>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40"/>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40"/>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40"/>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40"/>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40"/>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40"/>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40"/>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40"/>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40"/>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40"/>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40"/>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40"/>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40"/>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40"/>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40"/>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40"/>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40"/>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40"/>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40"/>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40"/>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40"/>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40"/>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40"/>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40"/>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40"/>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40"/>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40"/>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40"/>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40"/>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40"/>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40"/>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40"/>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40"/>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40"/>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40"/>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40"/>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40"/>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40"/>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40"/>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40"/>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40"/>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40"/>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40"/>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40"/>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40"/>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40"/>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40"/>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40"/>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40"/>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40"/>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40"/>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40"/>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40"/>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40"/>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40"/>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40"/>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40"/>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40"/>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40"/>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40"/>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40"/>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40"/>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40"/>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40"/>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40"/>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40"/>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40"/>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40"/>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40"/>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40"/>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40"/>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40"/>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40"/>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40"/>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40"/>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40"/>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40"/>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40"/>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40"/>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40"/>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40"/>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40"/>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40"/>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40"/>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40"/>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40"/>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40"/>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40"/>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40"/>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40"/>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40"/>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40"/>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40"/>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40"/>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40"/>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40"/>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40"/>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40"/>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40"/>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40"/>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40"/>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40"/>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40"/>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40"/>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40"/>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40"/>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40"/>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40"/>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40"/>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40"/>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40"/>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40"/>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40"/>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40"/>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40"/>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40"/>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40"/>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40"/>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40"/>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40"/>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40"/>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40"/>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40"/>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40"/>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40"/>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40"/>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40"/>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40"/>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40"/>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40"/>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40"/>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40"/>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40"/>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40"/>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40"/>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40"/>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40"/>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40"/>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40"/>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40"/>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40"/>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40"/>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40"/>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40"/>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40"/>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40"/>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40"/>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40"/>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40"/>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40"/>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40"/>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40"/>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40"/>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40"/>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40"/>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40"/>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40"/>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40"/>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40"/>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40"/>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40"/>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40"/>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40"/>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40"/>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40"/>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40"/>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40"/>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40"/>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40"/>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40"/>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40"/>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40"/>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40"/>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40"/>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40"/>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40"/>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40"/>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40"/>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40"/>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40"/>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40"/>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40"/>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40"/>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40"/>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40"/>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40"/>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40"/>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40"/>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40"/>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40"/>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40"/>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40"/>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40"/>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40"/>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40"/>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40"/>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40"/>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40"/>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40"/>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40"/>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40"/>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40"/>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40"/>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40"/>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40"/>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40"/>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40"/>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40"/>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40"/>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40"/>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40"/>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40"/>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40"/>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40"/>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40"/>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40"/>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40"/>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40"/>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40"/>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40"/>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40"/>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40"/>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40"/>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40"/>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40"/>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40"/>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40"/>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40"/>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40"/>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40"/>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40"/>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40"/>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40"/>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40"/>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40"/>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40"/>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40"/>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40"/>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40"/>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40"/>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40"/>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40"/>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40"/>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40"/>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40"/>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40"/>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40"/>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40"/>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40"/>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40"/>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40"/>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40"/>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40"/>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40"/>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40"/>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40"/>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40"/>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40"/>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40"/>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40"/>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40"/>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40"/>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40"/>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40"/>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40"/>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40"/>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40"/>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40"/>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40"/>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40"/>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40"/>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40"/>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40"/>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40"/>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40"/>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40"/>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40"/>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40"/>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40"/>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40"/>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40"/>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40"/>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40"/>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40"/>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40"/>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40"/>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40"/>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40"/>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40"/>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40"/>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40"/>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40"/>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40"/>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40"/>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40"/>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40"/>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40"/>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40"/>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40"/>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40"/>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40"/>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40"/>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40"/>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40"/>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40"/>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40"/>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40"/>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40"/>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40"/>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40"/>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40"/>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40"/>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40"/>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40"/>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40"/>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40"/>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40"/>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40"/>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40"/>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40"/>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40"/>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40"/>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40"/>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40"/>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40"/>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40"/>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40"/>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40"/>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40"/>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40"/>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40"/>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40"/>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40"/>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40"/>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40"/>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40"/>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40"/>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40"/>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40"/>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40"/>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40"/>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40"/>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40"/>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40"/>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40"/>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40"/>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40"/>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40"/>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40"/>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40"/>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40"/>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40"/>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40"/>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40"/>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40"/>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40"/>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40"/>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40"/>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40"/>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40"/>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40"/>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40"/>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40"/>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40"/>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40"/>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40"/>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40"/>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40"/>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40"/>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40"/>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40"/>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40"/>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40"/>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40"/>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40"/>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40"/>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40"/>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40"/>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40"/>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40"/>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40"/>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40"/>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40"/>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40"/>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40"/>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40"/>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40"/>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40"/>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40"/>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40"/>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40"/>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40"/>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40"/>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40"/>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40"/>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40"/>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40"/>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40"/>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40"/>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40"/>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40"/>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40"/>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40"/>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40"/>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40"/>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40"/>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40"/>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40"/>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40"/>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40"/>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40"/>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40"/>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40"/>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40"/>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40"/>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40"/>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40"/>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40"/>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40"/>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40"/>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40"/>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40"/>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40"/>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40"/>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40"/>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40"/>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40"/>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40"/>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40"/>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40"/>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40"/>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40"/>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40"/>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40"/>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40"/>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40"/>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40"/>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40"/>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40"/>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40"/>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40"/>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40"/>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40"/>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40"/>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40"/>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40"/>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40"/>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40"/>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40"/>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40"/>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40"/>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40"/>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40"/>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40"/>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40"/>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40"/>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40"/>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40"/>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40"/>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40"/>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40"/>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40"/>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40"/>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40"/>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40"/>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40"/>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40"/>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40"/>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40"/>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40"/>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40"/>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40"/>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40"/>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40"/>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40"/>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40"/>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40"/>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40"/>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40"/>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40"/>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40"/>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40"/>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40"/>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40"/>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40"/>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40"/>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40"/>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40"/>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40"/>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40"/>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40"/>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40"/>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40"/>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40"/>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40"/>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40"/>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40"/>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40"/>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40"/>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40"/>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40"/>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40"/>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40"/>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40"/>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40"/>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40"/>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40"/>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40"/>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40"/>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40"/>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40"/>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40"/>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40"/>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40"/>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40"/>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40"/>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40"/>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40"/>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40"/>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40"/>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40"/>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40"/>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40"/>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40"/>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40"/>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40"/>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40"/>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40"/>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40"/>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40"/>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40"/>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40"/>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40"/>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40"/>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40"/>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40"/>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40"/>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40"/>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40"/>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40"/>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40"/>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40"/>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40"/>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40"/>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40"/>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40"/>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40"/>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40"/>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40"/>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40"/>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40"/>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40"/>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40"/>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40"/>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40"/>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40"/>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40"/>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40"/>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40"/>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40"/>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40"/>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40"/>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40"/>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40"/>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40"/>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40"/>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40"/>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40"/>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40"/>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40"/>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40"/>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40"/>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40"/>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40"/>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40"/>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40"/>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40"/>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40"/>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40"/>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40"/>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40"/>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40"/>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40"/>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40"/>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40"/>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40"/>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40"/>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40"/>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40"/>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40"/>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40"/>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40"/>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40"/>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40"/>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40"/>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40"/>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40"/>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40"/>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40"/>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40"/>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40"/>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40"/>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40"/>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40"/>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40"/>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40"/>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40"/>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40"/>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40"/>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40"/>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40"/>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40"/>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40"/>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40"/>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40"/>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40"/>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40"/>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40"/>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40"/>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40"/>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40"/>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40"/>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40"/>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40"/>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40"/>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40"/>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40"/>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40"/>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40"/>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40"/>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40"/>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40"/>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40"/>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40"/>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40"/>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40"/>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40"/>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40"/>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40"/>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40"/>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40"/>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40"/>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40"/>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40"/>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40"/>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40"/>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40"/>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40"/>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40"/>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40"/>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40"/>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40"/>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40"/>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40"/>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40"/>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40"/>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40"/>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40"/>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40"/>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40"/>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40"/>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40"/>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40"/>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40"/>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40"/>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40"/>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40"/>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40"/>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40"/>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40"/>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40"/>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40"/>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40"/>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40"/>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40"/>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40"/>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40"/>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40"/>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40"/>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40"/>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40"/>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40"/>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40"/>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40"/>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40"/>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40"/>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40"/>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40"/>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40"/>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40"/>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40"/>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40"/>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40"/>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40"/>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40"/>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40"/>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40"/>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40"/>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40"/>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40"/>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40"/>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40"/>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40"/>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40"/>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40"/>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40"/>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40"/>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40"/>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40"/>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40"/>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40"/>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40"/>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40"/>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40"/>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40"/>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40"/>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40"/>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40"/>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40"/>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40"/>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40"/>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40"/>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40"/>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40"/>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40"/>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40"/>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40"/>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40"/>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40"/>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40"/>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40"/>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40"/>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40"/>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40"/>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40"/>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40"/>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40"/>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40"/>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40"/>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40"/>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40"/>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40"/>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40"/>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40"/>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40"/>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40"/>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40"/>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40"/>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40"/>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40"/>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40"/>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40"/>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40"/>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40"/>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40"/>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40"/>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40"/>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40"/>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40"/>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40"/>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40"/>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40"/>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40"/>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40"/>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40"/>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40"/>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40"/>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40"/>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40"/>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40"/>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40"/>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40"/>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40"/>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40"/>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40"/>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40"/>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40"/>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40"/>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40"/>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40"/>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40"/>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40"/>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40"/>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40"/>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40"/>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40"/>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40"/>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40"/>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40"/>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40"/>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40"/>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40"/>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40"/>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40"/>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40"/>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40"/>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40"/>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40"/>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40"/>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40"/>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40"/>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40"/>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40"/>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40"/>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40"/>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40"/>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40"/>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40"/>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40"/>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40"/>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40"/>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40"/>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40"/>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40"/>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40"/>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40"/>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40"/>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40"/>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40"/>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40"/>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40"/>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40"/>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40"/>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40"/>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40"/>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40"/>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40"/>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40"/>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40"/>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40"/>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40"/>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40"/>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40"/>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40"/>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40"/>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40"/>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40"/>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40"/>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40"/>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40"/>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40"/>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40"/>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40"/>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40"/>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40"/>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40"/>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40"/>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40"/>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40"/>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40"/>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40"/>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40"/>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40"/>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40"/>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40"/>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40"/>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40"/>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40"/>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40"/>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40"/>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40"/>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40"/>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40"/>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40"/>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40"/>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40"/>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40"/>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40"/>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40"/>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40"/>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40"/>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40"/>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40"/>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40"/>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40"/>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40"/>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40"/>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40"/>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40"/>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40"/>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40"/>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40"/>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40"/>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40"/>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40"/>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40"/>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40"/>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40"/>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40"/>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40"/>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40"/>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40"/>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40"/>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40"/>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40"/>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40"/>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40"/>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40"/>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40"/>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40"/>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40"/>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40"/>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40"/>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40"/>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40"/>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40"/>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40"/>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40"/>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40"/>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40"/>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40"/>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40"/>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40"/>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40"/>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40"/>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40"/>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40"/>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40"/>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40"/>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40"/>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40"/>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40"/>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40"/>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40"/>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40"/>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40"/>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40"/>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40"/>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40"/>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40"/>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40"/>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40"/>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40"/>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40"/>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40"/>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40"/>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40"/>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40"/>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40"/>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40"/>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40"/>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40"/>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40"/>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40"/>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40"/>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40"/>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40"/>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40"/>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40"/>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40"/>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40"/>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40"/>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40"/>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40"/>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40"/>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40"/>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40"/>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40"/>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40"/>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40"/>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40"/>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40"/>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40"/>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40"/>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40"/>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40"/>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40"/>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40"/>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40"/>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40"/>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40"/>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40"/>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40"/>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40"/>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40"/>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40"/>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40"/>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40"/>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40"/>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40"/>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40"/>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40"/>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40"/>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40"/>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40"/>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40"/>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40"/>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40"/>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40"/>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40"/>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40"/>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40"/>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40"/>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40"/>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40"/>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40"/>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40"/>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40"/>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40"/>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40"/>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40"/>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40"/>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40"/>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40"/>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40"/>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40"/>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40"/>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40"/>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40"/>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40"/>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40"/>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40"/>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40"/>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40"/>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40"/>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40"/>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40"/>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40"/>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40"/>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40"/>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40"/>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40"/>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40"/>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40"/>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40"/>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40"/>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40"/>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40"/>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40"/>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40"/>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40"/>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40"/>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40"/>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40"/>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40"/>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40"/>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40"/>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40"/>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40"/>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40"/>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40"/>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40"/>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40"/>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40"/>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40"/>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40"/>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40"/>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40"/>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40"/>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40"/>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40"/>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40"/>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40"/>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40"/>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40"/>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40"/>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40"/>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40"/>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40"/>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40"/>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40"/>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40"/>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40"/>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40"/>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40"/>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40"/>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40"/>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40"/>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40"/>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40"/>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40"/>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09" name="Google Shape;13409;p40"/>
          <p:cNvSpPr txBox="1">
            <a:spLocks noGrp="1"/>
          </p:cNvSpPr>
          <p:nvPr>
            <p:ph type="title"/>
          </p:nvPr>
        </p:nvSpPr>
        <p:spPr>
          <a:xfrm>
            <a:off x="912548" y="1609700"/>
            <a:ext cx="2995800" cy="1356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410" name="Google Shape;13410;p40"/>
          <p:cNvSpPr txBox="1">
            <a:spLocks noGrp="1"/>
          </p:cNvSpPr>
          <p:nvPr>
            <p:ph type="subTitle" idx="1"/>
          </p:nvPr>
        </p:nvSpPr>
        <p:spPr>
          <a:xfrm>
            <a:off x="912548" y="3084650"/>
            <a:ext cx="2995800" cy="990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a:solidFill>
                  <a:schemeClr val="dk1"/>
                </a:solidFill>
              </a:defRPr>
            </a:lvl1pPr>
            <a:lvl2pPr lvl="1" algn="r" rtl="0">
              <a:lnSpc>
                <a:spcPct val="100000"/>
              </a:lnSpc>
              <a:spcBef>
                <a:spcPts val="1600"/>
              </a:spcBef>
              <a:spcAft>
                <a:spcPts val="0"/>
              </a:spcAft>
              <a:buNone/>
              <a:defRPr/>
            </a:lvl2pPr>
            <a:lvl3pPr lvl="2" algn="r" rtl="0">
              <a:lnSpc>
                <a:spcPct val="100000"/>
              </a:lnSpc>
              <a:spcBef>
                <a:spcPts val="1600"/>
              </a:spcBef>
              <a:spcAft>
                <a:spcPts val="0"/>
              </a:spcAft>
              <a:buNone/>
              <a:defRPr/>
            </a:lvl3pPr>
            <a:lvl4pPr lvl="3" algn="r" rtl="0">
              <a:lnSpc>
                <a:spcPct val="100000"/>
              </a:lnSpc>
              <a:spcBef>
                <a:spcPts val="1600"/>
              </a:spcBef>
              <a:spcAft>
                <a:spcPts val="0"/>
              </a:spcAft>
              <a:buNone/>
              <a:defRPr/>
            </a:lvl4pPr>
            <a:lvl5pPr lvl="4" algn="r" rtl="0">
              <a:lnSpc>
                <a:spcPct val="100000"/>
              </a:lnSpc>
              <a:spcBef>
                <a:spcPts val="1600"/>
              </a:spcBef>
              <a:spcAft>
                <a:spcPts val="0"/>
              </a:spcAft>
              <a:buNone/>
              <a:defRPr/>
            </a:lvl5pPr>
            <a:lvl6pPr lvl="5" algn="r" rtl="0">
              <a:lnSpc>
                <a:spcPct val="100000"/>
              </a:lnSpc>
              <a:spcBef>
                <a:spcPts val="1600"/>
              </a:spcBef>
              <a:spcAft>
                <a:spcPts val="0"/>
              </a:spcAft>
              <a:buNone/>
              <a:defRPr/>
            </a:lvl6pPr>
            <a:lvl7pPr lvl="6" algn="r" rtl="0">
              <a:lnSpc>
                <a:spcPct val="100000"/>
              </a:lnSpc>
              <a:spcBef>
                <a:spcPts val="1600"/>
              </a:spcBef>
              <a:spcAft>
                <a:spcPts val="0"/>
              </a:spcAft>
              <a:buNone/>
              <a:defRPr/>
            </a:lvl7pPr>
            <a:lvl8pPr lvl="7" algn="r" rtl="0">
              <a:lnSpc>
                <a:spcPct val="100000"/>
              </a:lnSpc>
              <a:spcBef>
                <a:spcPts val="1600"/>
              </a:spcBef>
              <a:spcAft>
                <a:spcPts val="0"/>
              </a:spcAft>
              <a:buNone/>
              <a:defRPr/>
            </a:lvl8pPr>
            <a:lvl9pPr lvl="8" algn="r" rtl="0">
              <a:lnSpc>
                <a:spcPct val="100000"/>
              </a:lnSpc>
              <a:spcBef>
                <a:spcPts val="1600"/>
              </a:spcBef>
              <a:spcAft>
                <a:spcPts val="1600"/>
              </a:spcAft>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2">
  <p:cSld name="CUSTOM_1_2_1">
    <p:bg>
      <p:bgPr>
        <a:solidFill>
          <a:schemeClr val="accent2"/>
        </a:solidFill>
        <a:effectLst/>
      </p:bgPr>
    </p:bg>
    <p:spTree>
      <p:nvGrpSpPr>
        <p:cNvPr id="1" name="Shape 13411"/>
        <p:cNvGrpSpPr/>
        <p:nvPr/>
      </p:nvGrpSpPr>
      <p:grpSpPr>
        <a:xfrm>
          <a:off x="0" y="0"/>
          <a:ext cx="0" cy="0"/>
          <a:chOff x="0" y="0"/>
          <a:chExt cx="0" cy="0"/>
        </a:xfrm>
      </p:grpSpPr>
      <p:grpSp>
        <p:nvGrpSpPr>
          <p:cNvPr id="13412" name="Google Shape;13412;p41"/>
          <p:cNvGrpSpPr/>
          <p:nvPr/>
        </p:nvGrpSpPr>
        <p:grpSpPr>
          <a:xfrm>
            <a:off x="0" y="-50"/>
            <a:ext cx="9148262" cy="5143598"/>
            <a:chOff x="0" y="-50"/>
            <a:chExt cx="9148262" cy="5143598"/>
          </a:xfrm>
        </p:grpSpPr>
        <p:sp>
          <p:nvSpPr>
            <p:cNvPr id="13413" name="Google Shape;13413;p4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4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4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4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4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4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4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4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4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4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4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4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25" name="Google Shape;13425;p41"/>
          <p:cNvSpPr txBox="1">
            <a:spLocks noGrp="1"/>
          </p:cNvSpPr>
          <p:nvPr>
            <p:ph type="title"/>
          </p:nvPr>
        </p:nvSpPr>
        <p:spPr>
          <a:xfrm>
            <a:off x="1262700" y="528671"/>
            <a:ext cx="6618600" cy="99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4">
  <p:cSld name="CUSTOM_14">
    <p:bg>
      <p:bgPr>
        <a:solidFill>
          <a:schemeClr val="accent1"/>
        </a:solidFill>
        <a:effectLst/>
      </p:bgPr>
    </p:bg>
    <p:spTree>
      <p:nvGrpSpPr>
        <p:cNvPr id="1" name="Shape 13441"/>
        <p:cNvGrpSpPr/>
        <p:nvPr/>
      </p:nvGrpSpPr>
      <p:grpSpPr>
        <a:xfrm>
          <a:off x="0" y="0"/>
          <a:ext cx="0" cy="0"/>
          <a:chOff x="0" y="0"/>
          <a:chExt cx="0" cy="0"/>
        </a:xfrm>
      </p:grpSpPr>
      <p:grpSp>
        <p:nvGrpSpPr>
          <p:cNvPr id="13442" name="Google Shape;13442;p43"/>
          <p:cNvGrpSpPr/>
          <p:nvPr/>
        </p:nvGrpSpPr>
        <p:grpSpPr>
          <a:xfrm>
            <a:off x="0" y="-50"/>
            <a:ext cx="9148262" cy="5143598"/>
            <a:chOff x="0" y="-50"/>
            <a:chExt cx="9148262" cy="5143598"/>
          </a:xfrm>
        </p:grpSpPr>
        <p:sp>
          <p:nvSpPr>
            <p:cNvPr id="13443" name="Google Shape;13443;p43"/>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43"/>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43"/>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43"/>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43"/>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43"/>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43"/>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43"/>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43"/>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43"/>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43"/>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43"/>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55" name="Google Shape;13455;p43"/>
          <p:cNvSpPr txBox="1">
            <a:spLocks noGrp="1"/>
          </p:cNvSpPr>
          <p:nvPr>
            <p:ph type="title"/>
          </p:nvPr>
        </p:nvSpPr>
        <p:spPr>
          <a:xfrm>
            <a:off x="635575" y="526824"/>
            <a:ext cx="7872900" cy="477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accent2"/>
        </a:solidFill>
        <a:effectLst/>
      </p:bgPr>
    </p:bg>
    <p:spTree>
      <p:nvGrpSpPr>
        <p:cNvPr id="1" name="Shape 1620"/>
        <p:cNvGrpSpPr/>
        <p:nvPr/>
      </p:nvGrpSpPr>
      <p:grpSpPr>
        <a:xfrm>
          <a:off x="0" y="0"/>
          <a:ext cx="0" cy="0"/>
          <a:chOff x="0" y="0"/>
          <a:chExt cx="0" cy="0"/>
        </a:xfrm>
      </p:grpSpPr>
      <p:grpSp>
        <p:nvGrpSpPr>
          <p:cNvPr id="1621" name="Google Shape;1621;p5"/>
          <p:cNvGrpSpPr/>
          <p:nvPr/>
        </p:nvGrpSpPr>
        <p:grpSpPr>
          <a:xfrm>
            <a:off x="-613" y="32"/>
            <a:ext cx="9162959" cy="5162845"/>
            <a:chOff x="14670875" y="846675"/>
            <a:chExt cx="7166400" cy="3385250"/>
          </a:xfrm>
        </p:grpSpPr>
        <p:sp>
          <p:nvSpPr>
            <p:cNvPr id="1622" name="Google Shape;1622;p5"/>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7" name="Google Shape;1637;p5"/>
          <p:cNvSpPr txBox="1">
            <a:spLocks noGrp="1"/>
          </p:cNvSpPr>
          <p:nvPr>
            <p:ph type="subTitle" idx="1"/>
          </p:nvPr>
        </p:nvSpPr>
        <p:spPr>
          <a:xfrm>
            <a:off x="1674450" y="2320240"/>
            <a:ext cx="2247900" cy="4095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000">
                <a:solidFill>
                  <a:schemeClr val="accent1"/>
                </a:solidFill>
                <a:latin typeface="Slackey"/>
                <a:ea typeface="Slackey"/>
                <a:cs typeface="Slackey"/>
                <a:sym typeface="Slackey"/>
              </a:defRPr>
            </a:lvl1pPr>
            <a:lvl2pPr lvl="1" algn="ctr">
              <a:spcBef>
                <a:spcPts val="1600"/>
              </a:spcBef>
              <a:spcAft>
                <a:spcPts val="0"/>
              </a:spcAft>
              <a:buNone/>
              <a:defRPr>
                <a:solidFill>
                  <a:schemeClr val="accent1"/>
                </a:solidFill>
                <a:latin typeface="Slackey"/>
                <a:ea typeface="Slackey"/>
                <a:cs typeface="Slackey"/>
                <a:sym typeface="Slackey"/>
              </a:defRPr>
            </a:lvl2pPr>
            <a:lvl3pPr lvl="2" algn="ctr">
              <a:spcBef>
                <a:spcPts val="1600"/>
              </a:spcBef>
              <a:spcAft>
                <a:spcPts val="0"/>
              </a:spcAft>
              <a:buNone/>
              <a:defRPr>
                <a:solidFill>
                  <a:schemeClr val="accent1"/>
                </a:solidFill>
                <a:latin typeface="Slackey"/>
                <a:ea typeface="Slackey"/>
                <a:cs typeface="Slackey"/>
                <a:sym typeface="Slackey"/>
              </a:defRPr>
            </a:lvl3pPr>
            <a:lvl4pPr lvl="3" algn="ctr">
              <a:spcBef>
                <a:spcPts val="1600"/>
              </a:spcBef>
              <a:spcAft>
                <a:spcPts val="0"/>
              </a:spcAft>
              <a:buNone/>
              <a:defRPr>
                <a:solidFill>
                  <a:schemeClr val="accent1"/>
                </a:solidFill>
                <a:latin typeface="Slackey"/>
                <a:ea typeface="Slackey"/>
                <a:cs typeface="Slackey"/>
                <a:sym typeface="Slackey"/>
              </a:defRPr>
            </a:lvl4pPr>
            <a:lvl5pPr lvl="4" algn="ctr">
              <a:spcBef>
                <a:spcPts val="1600"/>
              </a:spcBef>
              <a:spcAft>
                <a:spcPts val="0"/>
              </a:spcAft>
              <a:buNone/>
              <a:defRPr>
                <a:solidFill>
                  <a:schemeClr val="accent1"/>
                </a:solidFill>
                <a:latin typeface="Slackey"/>
                <a:ea typeface="Slackey"/>
                <a:cs typeface="Slackey"/>
                <a:sym typeface="Slackey"/>
              </a:defRPr>
            </a:lvl5pPr>
            <a:lvl6pPr lvl="5" algn="ctr">
              <a:spcBef>
                <a:spcPts val="1600"/>
              </a:spcBef>
              <a:spcAft>
                <a:spcPts val="0"/>
              </a:spcAft>
              <a:buNone/>
              <a:defRPr>
                <a:solidFill>
                  <a:schemeClr val="accent1"/>
                </a:solidFill>
                <a:latin typeface="Slackey"/>
                <a:ea typeface="Slackey"/>
                <a:cs typeface="Slackey"/>
                <a:sym typeface="Slackey"/>
              </a:defRPr>
            </a:lvl6pPr>
            <a:lvl7pPr lvl="6" algn="ctr">
              <a:spcBef>
                <a:spcPts val="1600"/>
              </a:spcBef>
              <a:spcAft>
                <a:spcPts val="0"/>
              </a:spcAft>
              <a:buNone/>
              <a:defRPr>
                <a:solidFill>
                  <a:schemeClr val="accent1"/>
                </a:solidFill>
                <a:latin typeface="Slackey"/>
                <a:ea typeface="Slackey"/>
                <a:cs typeface="Slackey"/>
                <a:sym typeface="Slackey"/>
              </a:defRPr>
            </a:lvl7pPr>
            <a:lvl8pPr lvl="7" algn="ctr">
              <a:spcBef>
                <a:spcPts val="1600"/>
              </a:spcBef>
              <a:spcAft>
                <a:spcPts val="0"/>
              </a:spcAft>
              <a:buNone/>
              <a:defRPr>
                <a:solidFill>
                  <a:schemeClr val="accent1"/>
                </a:solidFill>
                <a:latin typeface="Slackey"/>
                <a:ea typeface="Slackey"/>
                <a:cs typeface="Slackey"/>
                <a:sym typeface="Slackey"/>
              </a:defRPr>
            </a:lvl8pPr>
            <a:lvl9pPr lvl="8" algn="ctr">
              <a:spcBef>
                <a:spcPts val="1600"/>
              </a:spcBef>
              <a:spcAft>
                <a:spcPts val="1600"/>
              </a:spcAft>
              <a:buNone/>
              <a:defRPr>
                <a:solidFill>
                  <a:schemeClr val="accent1"/>
                </a:solidFill>
                <a:latin typeface="Slackey"/>
                <a:ea typeface="Slackey"/>
                <a:cs typeface="Slackey"/>
                <a:sym typeface="Slackey"/>
              </a:defRPr>
            </a:lvl9pPr>
          </a:lstStyle>
          <a:p>
            <a:endParaRPr/>
          </a:p>
        </p:txBody>
      </p:sp>
      <p:sp>
        <p:nvSpPr>
          <p:cNvPr id="1638" name="Google Shape;1638;p5"/>
          <p:cNvSpPr txBox="1">
            <a:spLocks noGrp="1"/>
          </p:cNvSpPr>
          <p:nvPr>
            <p:ph type="subTitle" idx="2"/>
          </p:nvPr>
        </p:nvSpPr>
        <p:spPr>
          <a:xfrm>
            <a:off x="1674450" y="2642285"/>
            <a:ext cx="2247900" cy="1389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1639" name="Google Shape;1639;p5"/>
          <p:cNvSpPr txBox="1">
            <a:spLocks noGrp="1"/>
          </p:cNvSpPr>
          <p:nvPr>
            <p:ph type="subTitle" idx="3"/>
          </p:nvPr>
        </p:nvSpPr>
        <p:spPr>
          <a:xfrm>
            <a:off x="5221650" y="2320240"/>
            <a:ext cx="2247900" cy="4095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000">
                <a:solidFill>
                  <a:schemeClr val="accent1"/>
                </a:solidFill>
                <a:latin typeface="Slackey"/>
                <a:ea typeface="Slackey"/>
                <a:cs typeface="Slackey"/>
                <a:sym typeface="Slackey"/>
              </a:defRPr>
            </a:lvl1pPr>
            <a:lvl2pPr lvl="1" algn="ctr" rtl="0">
              <a:spcBef>
                <a:spcPts val="1600"/>
              </a:spcBef>
              <a:spcAft>
                <a:spcPts val="0"/>
              </a:spcAft>
              <a:buNone/>
              <a:defRPr>
                <a:solidFill>
                  <a:schemeClr val="accent1"/>
                </a:solidFill>
                <a:latin typeface="Slackey"/>
                <a:ea typeface="Slackey"/>
                <a:cs typeface="Slackey"/>
                <a:sym typeface="Slackey"/>
              </a:defRPr>
            </a:lvl2pPr>
            <a:lvl3pPr lvl="2" algn="ctr" rtl="0">
              <a:spcBef>
                <a:spcPts val="1600"/>
              </a:spcBef>
              <a:spcAft>
                <a:spcPts val="0"/>
              </a:spcAft>
              <a:buNone/>
              <a:defRPr>
                <a:solidFill>
                  <a:schemeClr val="accent1"/>
                </a:solidFill>
                <a:latin typeface="Slackey"/>
                <a:ea typeface="Slackey"/>
                <a:cs typeface="Slackey"/>
                <a:sym typeface="Slackey"/>
              </a:defRPr>
            </a:lvl3pPr>
            <a:lvl4pPr lvl="3" algn="ctr" rtl="0">
              <a:spcBef>
                <a:spcPts val="1600"/>
              </a:spcBef>
              <a:spcAft>
                <a:spcPts val="0"/>
              </a:spcAft>
              <a:buNone/>
              <a:defRPr>
                <a:solidFill>
                  <a:schemeClr val="accent1"/>
                </a:solidFill>
                <a:latin typeface="Slackey"/>
                <a:ea typeface="Slackey"/>
                <a:cs typeface="Slackey"/>
                <a:sym typeface="Slackey"/>
              </a:defRPr>
            </a:lvl4pPr>
            <a:lvl5pPr lvl="4" algn="ctr" rtl="0">
              <a:spcBef>
                <a:spcPts val="1600"/>
              </a:spcBef>
              <a:spcAft>
                <a:spcPts val="0"/>
              </a:spcAft>
              <a:buNone/>
              <a:defRPr>
                <a:solidFill>
                  <a:schemeClr val="accent1"/>
                </a:solidFill>
                <a:latin typeface="Slackey"/>
                <a:ea typeface="Slackey"/>
                <a:cs typeface="Slackey"/>
                <a:sym typeface="Slackey"/>
              </a:defRPr>
            </a:lvl5pPr>
            <a:lvl6pPr lvl="5" algn="ctr" rtl="0">
              <a:spcBef>
                <a:spcPts val="1600"/>
              </a:spcBef>
              <a:spcAft>
                <a:spcPts val="0"/>
              </a:spcAft>
              <a:buNone/>
              <a:defRPr>
                <a:solidFill>
                  <a:schemeClr val="accent1"/>
                </a:solidFill>
                <a:latin typeface="Slackey"/>
                <a:ea typeface="Slackey"/>
                <a:cs typeface="Slackey"/>
                <a:sym typeface="Slackey"/>
              </a:defRPr>
            </a:lvl6pPr>
            <a:lvl7pPr lvl="6" algn="ctr" rtl="0">
              <a:spcBef>
                <a:spcPts val="1600"/>
              </a:spcBef>
              <a:spcAft>
                <a:spcPts val="0"/>
              </a:spcAft>
              <a:buNone/>
              <a:defRPr>
                <a:solidFill>
                  <a:schemeClr val="accent1"/>
                </a:solidFill>
                <a:latin typeface="Slackey"/>
                <a:ea typeface="Slackey"/>
                <a:cs typeface="Slackey"/>
                <a:sym typeface="Slackey"/>
              </a:defRPr>
            </a:lvl7pPr>
            <a:lvl8pPr lvl="7" algn="ctr" rtl="0">
              <a:spcBef>
                <a:spcPts val="1600"/>
              </a:spcBef>
              <a:spcAft>
                <a:spcPts val="0"/>
              </a:spcAft>
              <a:buNone/>
              <a:defRPr>
                <a:solidFill>
                  <a:schemeClr val="accent1"/>
                </a:solidFill>
                <a:latin typeface="Slackey"/>
                <a:ea typeface="Slackey"/>
                <a:cs typeface="Slackey"/>
                <a:sym typeface="Slackey"/>
              </a:defRPr>
            </a:lvl8pPr>
            <a:lvl9pPr lvl="8" algn="ctr" rtl="0">
              <a:spcBef>
                <a:spcPts val="1600"/>
              </a:spcBef>
              <a:spcAft>
                <a:spcPts val="1600"/>
              </a:spcAft>
              <a:buNone/>
              <a:defRPr>
                <a:solidFill>
                  <a:schemeClr val="accent1"/>
                </a:solidFill>
                <a:latin typeface="Slackey"/>
                <a:ea typeface="Slackey"/>
                <a:cs typeface="Slackey"/>
                <a:sym typeface="Slackey"/>
              </a:defRPr>
            </a:lvl9pPr>
          </a:lstStyle>
          <a:p>
            <a:endParaRPr/>
          </a:p>
        </p:txBody>
      </p:sp>
      <p:sp>
        <p:nvSpPr>
          <p:cNvPr id="1640" name="Google Shape;1640;p5"/>
          <p:cNvSpPr txBox="1">
            <a:spLocks noGrp="1"/>
          </p:cNvSpPr>
          <p:nvPr>
            <p:ph type="subTitle" idx="4"/>
          </p:nvPr>
        </p:nvSpPr>
        <p:spPr>
          <a:xfrm>
            <a:off x="5221650" y="2642285"/>
            <a:ext cx="2247900" cy="1389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1641" name="Google Shape;1641;p5"/>
          <p:cNvSpPr txBox="1">
            <a:spLocks noGrp="1"/>
          </p:cNvSpPr>
          <p:nvPr>
            <p:ph type="title"/>
          </p:nvPr>
        </p:nvSpPr>
        <p:spPr>
          <a:xfrm>
            <a:off x="1805550" y="528671"/>
            <a:ext cx="5532600" cy="99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5">
  <p:cSld name="CUSTOM_19">
    <p:bg>
      <p:bgPr>
        <a:solidFill>
          <a:schemeClr val="accent3"/>
        </a:solidFill>
        <a:effectLst/>
      </p:bgPr>
    </p:bg>
    <p:spTree>
      <p:nvGrpSpPr>
        <p:cNvPr id="1" name="Shape 13456"/>
        <p:cNvGrpSpPr/>
        <p:nvPr/>
      </p:nvGrpSpPr>
      <p:grpSpPr>
        <a:xfrm>
          <a:off x="0" y="0"/>
          <a:ext cx="0" cy="0"/>
          <a:chOff x="0" y="0"/>
          <a:chExt cx="0" cy="0"/>
        </a:xfrm>
      </p:grpSpPr>
      <p:grpSp>
        <p:nvGrpSpPr>
          <p:cNvPr id="13457" name="Google Shape;13457;p44"/>
          <p:cNvGrpSpPr/>
          <p:nvPr/>
        </p:nvGrpSpPr>
        <p:grpSpPr>
          <a:xfrm>
            <a:off x="0" y="-50"/>
            <a:ext cx="9148262" cy="5143598"/>
            <a:chOff x="0" y="-50"/>
            <a:chExt cx="9148262" cy="5143598"/>
          </a:xfrm>
        </p:grpSpPr>
        <p:sp>
          <p:nvSpPr>
            <p:cNvPr id="13458" name="Google Shape;13458;p44"/>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44"/>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44"/>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44"/>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44"/>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44"/>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44"/>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44"/>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44"/>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44"/>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44"/>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44"/>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70" name="Google Shape;13470;p44"/>
          <p:cNvSpPr txBox="1">
            <a:spLocks noGrp="1"/>
          </p:cNvSpPr>
          <p:nvPr>
            <p:ph type="title"/>
          </p:nvPr>
        </p:nvSpPr>
        <p:spPr>
          <a:xfrm>
            <a:off x="635575" y="526824"/>
            <a:ext cx="7872900" cy="942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800"/>
              <a:buNone/>
              <a:defRPr>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only 6">
  <p:cSld name="CUSTOM_38">
    <p:spTree>
      <p:nvGrpSpPr>
        <p:cNvPr id="1" name="Shape 13471"/>
        <p:cNvGrpSpPr/>
        <p:nvPr/>
      </p:nvGrpSpPr>
      <p:grpSpPr>
        <a:xfrm>
          <a:off x="0" y="0"/>
          <a:ext cx="0" cy="0"/>
          <a:chOff x="0" y="0"/>
          <a:chExt cx="0" cy="0"/>
        </a:xfrm>
      </p:grpSpPr>
      <p:grpSp>
        <p:nvGrpSpPr>
          <p:cNvPr id="13472" name="Google Shape;13472;p45"/>
          <p:cNvGrpSpPr/>
          <p:nvPr/>
        </p:nvGrpSpPr>
        <p:grpSpPr>
          <a:xfrm>
            <a:off x="0" y="-28624"/>
            <a:ext cx="9144039" cy="4318075"/>
            <a:chOff x="0" y="-28624"/>
            <a:chExt cx="9144039" cy="4318075"/>
          </a:xfrm>
        </p:grpSpPr>
        <p:sp>
          <p:nvSpPr>
            <p:cNvPr id="13473" name="Google Shape;13473;p45"/>
            <p:cNvSpPr/>
            <p:nvPr/>
          </p:nvSpPr>
          <p:spPr>
            <a:xfrm>
              <a:off x="0" y="400206"/>
              <a:ext cx="4571109" cy="3889244"/>
            </a:xfrm>
            <a:custGeom>
              <a:avLst/>
              <a:gdLst/>
              <a:ahLst/>
              <a:cxnLst/>
              <a:rect l="l" t="t" r="r" b="b"/>
              <a:pathLst>
                <a:path w="60663" h="51614" extrusionOk="0">
                  <a:moveTo>
                    <a:pt x="1" y="0"/>
                  </a:moveTo>
                  <a:lnTo>
                    <a:pt x="1" y="9978"/>
                  </a:lnTo>
                  <a:lnTo>
                    <a:pt x="60663" y="51614"/>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45"/>
            <p:cNvSpPr/>
            <p:nvPr/>
          </p:nvSpPr>
          <p:spPr>
            <a:xfrm>
              <a:off x="4571122" y="-28624"/>
              <a:ext cx="4572917" cy="4318075"/>
            </a:xfrm>
            <a:custGeom>
              <a:avLst/>
              <a:gdLst/>
              <a:ahLst/>
              <a:cxnLst/>
              <a:rect l="l" t="t" r="r" b="b"/>
              <a:pathLst>
                <a:path w="60687" h="57305" extrusionOk="0">
                  <a:moveTo>
                    <a:pt x="54638" y="0"/>
                  </a:moveTo>
                  <a:lnTo>
                    <a:pt x="0" y="57305"/>
                  </a:lnTo>
                  <a:lnTo>
                    <a:pt x="60686" y="5691"/>
                  </a:lnTo>
                  <a:lnTo>
                    <a:pt x="6068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75" name="Google Shape;13475;p45"/>
          <p:cNvSpPr txBox="1">
            <a:spLocks noGrp="1"/>
          </p:cNvSpPr>
          <p:nvPr>
            <p:ph type="title"/>
          </p:nvPr>
        </p:nvSpPr>
        <p:spPr>
          <a:xfrm>
            <a:off x="1349100" y="528671"/>
            <a:ext cx="6445800" cy="477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Caption">
  <p:cSld name="CUSTOM_15">
    <p:spTree>
      <p:nvGrpSpPr>
        <p:cNvPr id="1" name="Shape 13476"/>
        <p:cNvGrpSpPr/>
        <p:nvPr/>
      </p:nvGrpSpPr>
      <p:grpSpPr>
        <a:xfrm>
          <a:off x="0" y="0"/>
          <a:ext cx="0" cy="0"/>
          <a:chOff x="0" y="0"/>
          <a:chExt cx="0" cy="0"/>
        </a:xfrm>
      </p:grpSpPr>
      <p:grpSp>
        <p:nvGrpSpPr>
          <p:cNvPr id="13477" name="Google Shape;13477;p46"/>
          <p:cNvGrpSpPr/>
          <p:nvPr/>
        </p:nvGrpSpPr>
        <p:grpSpPr>
          <a:xfrm flipH="1">
            <a:off x="-25" y="-419100"/>
            <a:ext cx="9136375" cy="5562608"/>
            <a:chOff x="-7728237" y="-419075"/>
            <a:chExt cx="15443501" cy="5562608"/>
          </a:xfrm>
        </p:grpSpPr>
        <p:sp>
          <p:nvSpPr>
            <p:cNvPr id="13478" name="Google Shape;13478;p46"/>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79" name="Google Shape;13479;p46"/>
            <p:cNvGrpSpPr/>
            <p:nvPr/>
          </p:nvGrpSpPr>
          <p:grpSpPr>
            <a:xfrm>
              <a:off x="-7728237" y="-419075"/>
              <a:ext cx="15443501" cy="5562608"/>
              <a:chOff x="-7728237" y="-419075"/>
              <a:chExt cx="15443501" cy="5562608"/>
            </a:xfrm>
          </p:grpSpPr>
          <p:sp>
            <p:nvSpPr>
              <p:cNvPr id="13480" name="Google Shape;13480;p46"/>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46"/>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46"/>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46"/>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46"/>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46"/>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46"/>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46"/>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46"/>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46"/>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46"/>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46"/>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492" name="Google Shape;13492;p46"/>
          <p:cNvSpPr txBox="1">
            <a:spLocks noGrp="1"/>
          </p:cNvSpPr>
          <p:nvPr>
            <p:ph type="ctrTitle"/>
          </p:nvPr>
        </p:nvSpPr>
        <p:spPr>
          <a:xfrm>
            <a:off x="1513353" y="2170877"/>
            <a:ext cx="3798300" cy="1388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sz="4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3">
  <p:cSld name="CUSTOM_17">
    <p:bg>
      <p:bgPr>
        <a:solidFill>
          <a:schemeClr val="accent3"/>
        </a:solidFill>
        <a:effectLst/>
      </p:bgPr>
    </p:bg>
    <p:spTree>
      <p:nvGrpSpPr>
        <p:cNvPr id="1" name="Shape 13516"/>
        <p:cNvGrpSpPr/>
        <p:nvPr/>
      </p:nvGrpSpPr>
      <p:grpSpPr>
        <a:xfrm>
          <a:off x="0" y="0"/>
          <a:ext cx="0" cy="0"/>
          <a:chOff x="0" y="0"/>
          <a:chExt cx="0" cy="0"/>
        </a:xfrm>
      </p:grpSpPr>
      <p:grpSp>
        <p:nvGrpSpPr>
          <p:cNvPr id="13517" name="Google Shape;13517;p48"/>
          <p:cNvGrpSpPr/>
          <p:nvPr/>
        </p:nvGrpSpPr>
        <p:grpSpPr>
          <a:xfrm>
            <a:off x="0" y="-50"/>
            <a:ext cx="9148262" cy="5143598"/>
            <a:chOff x="0" y="-50"/>
            <a:chExt cx="9148262" cy="5143598"/>
          </a:xfrm>
        </p:grpSpPr>
        <p:sp>
          <p:nvSpPr>
            <p:cNvPr id="13518" name="Google Shape;13518;p48"/>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48"/>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48"/>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48"/>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48"/>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48"/>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48"/>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48"/>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48"/>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48"/>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48"/>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48"/>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30" name="Google Shape;13530;p48"/>
          <p:cNvSpPr txBox="1">
            <a:spLocks noGrp="1"/>
          </p:cNvSpPr>
          <p:nvPr>
            <p:ph type="title"/>
          </p:nvPr>
        </p:nvSpPr>
        <p:spPr>
          <a:xfrm>
            <a:off x="1139625" y="533376"/>
            <a:ext cx="6864600" cy="94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531" name="Google Shape;13531;p48"/>
          <p:cNvSpPr txBox="1">
            <a:spLocks noGrp="1"/>
          </p:cNvSpPr>
          <p:nvPr>
            <p:ph type="subTitle" idx="1"/>
          </p:nvPr>
        </p:nvSpPr>
        <p:spPr>
          <a:xfrm>
            <a:off x="946350" y="3133725"/>
            <a:ext cx="2288700" cy="3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000">
                <a:latin typeface="Slackey"/>
                <a:ea typeface="Slackey"/>
                <a:cs typeface="Slackey"/>
                <a:sym typeface="Slackey"/>
              </a:defRPr>
            </a:lvl1pPr>
            <a:lvl2pPr lvl="1" rtl="0">
              <a:lnSpc>
                <a:spcPct val="100000"/>
              </a:lnSpc>
              <a:spcBef>
                <a:spcPts val="1600"/>
              </a:spcBef>
              <a:spcAft>
                <a:spcPts val="0"/>
              </a:spcAft>
              <a:buNone/>
              <a:defRPr>
                <a:latin typeface="Slackey"/>
                <a:ea typeface="Slackey"/>
                <a:cs typeface="Slackey"/>
                <a:sym typeface="Slackey"/>
              </a:defRPr>
            </a:lvl2pPr>
            <a:lvl3pPr lvl="2" rtl="0">
              <a:lnSpc>
                <a:spcPct val="100000"/>
              </a:lnSpc>
              <a:spcBef>
                <a:spcPts val="1600"/>
              </a:spcBef>
              <a:spcAft>
                <a:spcPts val="0"/>
              </a:spcAft>
              <a:buNone/>
              <a:defRPr>
                <a:latin typeface="Slackey"/>
                <a:ea typeface="Slackey"/>
                <a:cs typeface="Slackey"/>
                <a:sym typeface="Slackey"/>
              </a:defRPr>
            </a:lvl3pPr>
            <a:lvl4pPr lvl="3" rtl="0">
              <a:lnSpc>
                <a:spcPct val="100000"/>
              </a:lnSpc>
              <a:spcBef>
                <a:spcPts val="1600"/>
              </a:spcBef>
              <a:spcAft>
                <a:spcPts val="0"/>
              </a:spcAft>
              <a:buNone/>
              <a:defRPr>
                <a:latin typeface="Slackey"/>
                <a:ea typeface="Slackey"/>
                <a:cs typeface="Slackey"/>
                <a:sym typeface="Slackey"/>
              </a:defRPr>
            </a:lvl4pPr>
            <a:lvl5pPr lvl="4" rtl="0">
              <a:lnSpc>
                <a:spcPct val="100000"/>
              </a:lnSpc>
              <a:spcBef>
                <a:spcPts val="1600"/>
              </a:spcBef>
              <a:spcAft>
                <a:spcPts val="0"/>
              </a:spcAft>
              <a:buNone/>
              <a:defRPr>
                <a:latin typeface="Slackey"/>
                <a:ea typeface="Slackey"/>
                <a:cs typeface="Slackey"/>
                <a:sym typeface="Slackey"/>
              </a:defRPr>
            </a:lvl5pPr>
            <a:lvl6pPr lvl="5" rtl="0">
              <a:lnSpc>
                <a:spcPct val="100000"/>
              </a:lnSpc>
              <a:spcBef>
                <a:spcPts val="1600"/>
              </a:spcBef>
              <a:spcAft>
                <a:spcPts val="0"/>
              </a:spcAft>
              <a:buNone/>
              <a:defRPr>
                <a:latin typeface="Slackey"/>
                <a:ea typeface="Slackey"/>
                <a:cs typeface="Slackey"/>
                <a:sym typeface="Slackey"/>
              </a:defRPr>
            </a:lvl6pPr>
            <a:lvl7pPr lvl="6" rtl="0">
              <a:lnSpc>
                <a:spcPct val="100000"/>
              </a:lnSpc>
              <a:spcBef>
                <a:spcPts val="1600"/>
              </a:spcBef>
              <a:spcAft>
                <a:spcPts val="0"/>
              </a:spcAft>
              <a:buNone/>
              <a:defRPr>
                <a:latin typeface="Slackey"/>
                <a:ea typeface="Slackey"/>
                <a:cs typeface="Slackey"/>
                <a:sym typeface="Slackey"/>
              </a:defRPr>
            </a:lvl7pPr>
            <a:lvl8pPr lvl="7" rtl="0">
              <a:lnSpc>
                <a:spcPct val="100000"/>
              </a:lnSpc>
              <a:spcBef>
                <a:spcPts val="1600"/>
              </a:spcBef>
              <a:spcAft>
                <a:spcPts val="0"/>
              </a:spcAft>
              <a:buNone/>
              <a:defRPr>
                <a:latin typeface="Slackey"/>
                <a:ea typeface="Slackey"/>
                <a:cs typeface="Slackey"/>
                <a:sym typeface="Slackey"/>
              </a:defRPr>
            </a:lvl8pPr>
            <a:lvl9pPr lvl="8" rtl="0">
              <a:lnSpc>
                <a:spcPct val="100000"/>
              </a:lnSpc>
              <a:spcBef>
                <a:spcPts val="1600"/>
              </a:spcBef>
              <a:spcAft>
                <a:spcPts val="1600"/>
              </a:spcAft>
              <a:buNone/>
              <a:defRPr>
                <a:latin typeface="Slackey"/>
                <a:ea typeface="Slackey"/>
                <a:cs typeface="Slackey"/>
                <a:sym typeface="Slackey"/>
              </a:defRPr>
            </a:lvl9pPr>
          </a:lstStyle>
          <a:p>
            <a:endParaRPr/>
          </a:p>
        </p:txBody>
      </p:sp>
      <p:sp>
        <p:nvSpPr>
          <p:cNvPr id="13532" name="Google Shape;13532;p48"/>
          <p:cNvSpPr txBox="1">
            <a:spLocks noGrp="1"/>
          </p:cNvSpPr>
          <p:nvPr>
            <p:ph type="subTitle" idx="2"/>
          </p:nvPr>
        </p:nvSpPr>
        <p:spPr>
          <a:xfrm>
            <a:off x="946350" y="3482103"/>
            <a:ext cx="2288700" cy="8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rtl="0">
              <a:lnSpc>
                <a:spcPct val="100000"/>
              </a:lnSpc>
              <a:spcBef>
                <a:spcPts val="1600"/>
              </a:spcBef>
              <a:spcAft>
                <a:spcPts val="0"/>
              </a:spcAft>
              <a:buNone/>
              <a:defRPr sz="1400"/>
            </a:lvl2pPr>
            <a:lvl3pPr lvl="2" rtl="0">
              <a:lnSpc>
                <a:spcPct val="100000"/>
              </a:lnSpc>
              <a:spcBef>
                <a:spcPts val="1600"/>
              </a:spcBef>
              <a:spcAft>
                <a:spcPts val="0"/>
              </a:spcAft>
              <a:buNone/>
              <a:defRPr sz="1400"/>
            </a:lvl3pPr>
            <a:lvl4pPr lvl="3" rtl="0">
              <a:lnSpc>
                <a:spcPct val="100000"/>
              </a:lnSpc>
              <a:spcBef>
                <a:spcPts val="1600"/>
              </a:spcBef>
              <a:spcAft>
                <a:spcPts val="0"/>
              </a:spcAft>
              <a:buNone/>
              <a:defRPr sz="1400"/>
            </a:lvl4pPr>
            <a:lvl5pPr lvl="4" rtl="0">
              <a:lnSpc>
                <a:spcPct val="100000"/>
              </a:lnSpc>
              <a:spcBef>
                <a:spcPts val="1600"/>
              </a:spcBef>
              <a:spcAft>
                <a:spcPts val="0"/>
              </a:spcAft>
              <a:buNone/>
              <a:defRPr sz="1400"/>
            </a:lvl5pPr>
            <a:lvl6pPr lvl="5" rtl="0">
              <a:lnSpc>
                <a:spcPct val="100000"/>
              </a:lnSpc>
              <a:spcBef>
                <a:spcPts val="1600"/>
              </a:spcBef>
              <a:spcAft>
                <a:spcPts val="0"/>
              </a:spcAft>
              <a:buNone/>
              <a:defRPr sz="1400"/>
            </a:lvl6pPr>
            <a:lvl7pPr lvl="6" rtl="0">
              <a:lnSpc>
                <a:spcPct val="100000"/>
              </a:lnSpc>
              <a:spcBef>
                <a:spcPts val="1600"/>
              </a:spcBef>
              <a:spcAft>
                <a:spcPts val="0"/>
              </a:spcAft>
              <a:buNone/>
              <a:defRPr sz="1400"/>
            </a:lvl7pPr>
            <a:lvl8pPr lvl="7" rtl="0">
              <a:lnSpc>
                <a:spcPct val="100000"/>
              </a:lnSpc>
              <a:spcBef>
                <a:spcPts val="1600"/>
              </a:spcBef>
              <a:spcAft>
                <a:spcPts val="0"/>
              </a:spcAft>
              <a:buNone/>
              <a:defRPr sz="1400"/>
            </a:lvl8pPr>
            <a:lvl9pPr lvl="8" rtl="0">
              <a:lnSpc>
                <a:spcPct val="100000"/>
              </a:lnSpc>
              <a:spcBef>
                <a:spcPts val="1600"/>
              </a:spcBef>
              <a:spcAft>
                <a:spcPts val="1600"/>
              </a:spcAft>
              <a:buNone/>
              <a:defRPr sz="1400"/>
            </a:lvl9pPr>
          </a:lstStyle>
          <a:p>
            <a:endParaRPr/>
          </a:p>
        </p:txBody>
      </p:sp>
      <p:sp>
        <p:nvSpPr>
          <p:cNvPr id="13533" name="Google Shape;13533;p48"/>
          <p:cNvSpPr txBox="1">
            <a:spLocks noGrp="1"/>
          </p:cNvSpPr>
          <p:nvPr>
            <p:ph type="subTitle" idx="3"/>
          </p:nvPr>
        </p:nvSpPr>
        <p:spPr>
          <a:xfrm>
            <a:off x="3410850" y="3133725"/>
            <a:ext cx="2288700" cy="3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000">
                <a:latin typeface="Slackey"/>
                <a:ea typeface="Slackey"/>
                <a:cs typeface="Slackey"/>
                <a:sym typeface="Slackey"/>
              </a:defRPr>
            </a:lvl1pPr>
            <a:lvl2pPr lvl="1" rtl="0">
              <a:lnSpc>
                <a:spcPct val="100000"/>
              </a:lnSpc>
              <a:spcBef>
                <a:spcPts val="1600"/>
              </a:spcBef>
              <a:spcAft>
                <a:spcPts val="0"/>
              </a:spcAft>
              <a:buNone/>
              <a:defRPr>
                <a:latin typeface="Slackey"/>
                <a:ea typeface="Slackey"/>
                <a:cs typeface="Slackey"/>
                <a:sym typeface="Slackey"/>
              </a:defRPr>
            </a:lvl2pPr>
            <a:lvl3pPr lvl="2" rtl="0">
              <a:lnSpc>
                <a:spcPct val="100000"/>
              </a:lnSpc>
              <a:spcBef>
                <a:spcPts val="1600"/>
              </a:spcBef>
              <a:spcAft>
                <a:spcPts val="0"/>
              </a:spcAft>
              <a:buNone/>
              <a:defRPr>
                <a:latin typeface="Slackey"/>
                <a:ea typeface="Slackey"/>
                <a:cs typeface="Slackey"/>
                <a:sym typeface="Slackey"/>
              </a:defRPr>
            </a:lvl3pPr>
            <a:lvl4pPr lvl="3" rtl="0">
              <a:lnSpc>
                <a:spcPct val="100000"/>
              </a:lnSpc>
              <a:spcBef>
                <a:spcPts val="1600"/>
              </a:spcBef>
              <a:spcAft>
                <a:spcPts val="0"/>
              </a:spcAft>
              <a:buNone/>
              <a:defRPr>
                <a:latin typeface="Slackey"/>
                <a:ea typeface="Slackey"/>
                <a:cs typeface="Slackey"/>
                <a:sym typeface="Slackey"/>
              </a:defRPr>
            </a:lvl4pPr>
            <a:lvl5pPr lvl="4" rtl="0">
              <a:lnSpc>
                <a:spcPct val="100000"/>
              </a:lnSpc>
              <a:spcBef>
                <a:spcPts val="1600"/>
              </a:spcBef>
              <a:spcAft>
                <a:spcPts val="0"/>
              </a:spcAft>
              <a:buNone/>
              <a:defRPr>
                <a:latin typeface="Slackey"/>
                <a:ea typeface="Slackey"/>
                <a:cs typeface="Slackey"/>
                <a:sym typeface="Slackey"/>
              </a:defRPr>
            </a:lvl5pPr>
            <a:lvl6pPr lvl="5" rtl="0">
              <a:lnSpc>
                <a:spcPct val="100000"/>
              </a:lnSpc>
              <a:spcBef>
                <a:spcPts val="1600"/>
              </a:spcBef>
              <a:spcAft>
                <a:spcPts val="0"/>
              </a:spcAft>
              <a:buNone/>
              <a:defRPr>
                <a:latin typeface="Slackey"/>
                <a:ea typeface="Slackey"/>
                <a:cs typeface="Slackey"/>
                <a:sym typeface="Slackey"/>
              </a:defRPr>
            </a:lvl6pPr>
            <a:lvl7pPr lvl="6" rtl="0">
              <a:lnSpc>
                <a:spcPct val="100000"/>
              </a:lnSpc>
              <a:spcBef>
                <a:spcPts val="1600"/>
              </a:spcBef>
              <a:spcAft>
                <a:spcPts val="0"/>
              </a:spcAft>
              <a:buNone/>
              <a:defRPr>
                <a:latin typeface="Slackey"/>
                <a:ea typeface="Slackey"/>
                <a:cs typeface="Slackey"/>
                <a:sym typeface="Slackey"/>
              </a:defRPr>
            </a:lvl7pPr>
            <a:lvl8pPr lvl="7" rtl="0">
              <a:lnSpc>
                <a:spcPct val="100000"/>
              </a:lnSpc>
              <a:spcBef>
                <a:spcPts val="1600"/>
              </a:spcBef>
              <a:spcAft>
                <a:spcPts val="0"/>
              </a:spcAft>
              <a:buNone/>
              <a:defRPr>
                <a:latin typeface="Slackey"/>
                <a:ea typeface="Slackey"/>
                <a:cs typeface="Slackey"/>
                <a:sym typeface="Slackey"/>
              </a:defRPr>
            </a:lvl8pPr>
            <a:lvl9pPr lvl="8" rtl="0">
              <a:lnSpc>
                <a:spcPct val="100000"/>
              </a:lnSpc>
              <a:spcBef>
                <a:spcPts val="1600"/>
              </a:spcBef>
              <a:spcAft>
                <a:spcPts val="1600"/>
              </a:spcAft>
              <a:buNone/>
              <a:defRPr>
                <a:latin typeface="Slackey"/>
                <a:ea typeface="Slackey"/>
                <a:cs typeface="Slackey"/>
                <a:sym typeface="Slackey"/>
              </a:defRPr>
            </a:lvl9pPr>
          </a:lstStyle>
          <a:p>
            <a:endParaRPr/>
          </a:p>
        </p:txBody>
      </p:sp>
      <p:sp>
        <p:nvSpPr>
          <p:cNvPr id="13534" name="Google Shape;13534;p48"/>
          <p:cNvSpPr txBox="1">
            <a:spLocks noGrp="1"/>
          </p:cNvSpPr>
          <p:nvPr>
            <p:ph type="subTitle" idx="4"/>
          </p:nvPr>
        </p:nvSpPr>
        <p:spPr>
          <a:xfrm>
            <a:off x="3410925" y="3482103"/>
            <a:ext cx="2288700" cy="8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rtl="0">
              <a:lnSpc>
                <a:spcPct val="100000"/>
              </a:lnSpc>
              <a:spcBef>
                <a:spcPts val="1600"/>
              </a:spcBef>
              <a:spcAft>
                <a:spcPts val="0"/>
              </a:spcAft>
              <a:buNone/>
              <a:defRPr sz="1400"/>
            </a:lvl2pPr>
            <a:lvl3pPr lvl="2" rtl="0">
              <a:lnSpc>
                <a:spcPct val="100000"/>
              </a:lnSpc>
              <a:spcBef>
                <a:spcPts val="1600"/>
              </a:spcBef>
              <a:spcAft>
                <a:spcPts val="0"/>
              </a:spcAft>
              <a:buNone/>
              <a:defRPr sz="1400"/>
            </a:lvl3pPr>
            <a:lvl4pPr lvl="3" rtl="0">
              <a:lnSpc>
                <a:spcPct val="100000"/>
              </a:lnSpc>
              <a:spcBef>
                <a:spcPts val="1600"/>
              </a:spcBef>
              <a:spcAft>
                <a:spcPts val="0"/>
              </a:spcAft>
              <a:buNone/>
              <a:defRPr sz="1400"/>
            </a:lvl4pPr>
            <a:lvl5pPr lvl="4" rtl="0">
              <a:lnSpc>
                <a:spcPct val="100000"/>
              </a:lnSpc>
              <a:spcBef>
                <a:spcPts val="1600"/>
              </a:spcBef>
              <a:spcAft>
                <a:spcPts val="0"/>
              </a:spcAft>
              <a:buNone/>
              <a:defRPr sz="1400"/>
            </a:lvl5pPr>
            <a:lvl6pPr lvl="5" rtl="0">
              <a:lnSpc>
                <a:spcPct val="100000"/>
              </a:lnSpc>
              <a:spcBef>
                <a:spcPts val="1600"/>
              </a:spcBef>
              <a:spcAft>
                <a:spcPts val="0"/>
              </a:spcAft>
              <a:buNone/>
              <a:defRPr sz="1400"/>
            </a:lvl6pPr>
            <a:lvl7pPr lvl="6" rtl="0">
              <a:lnSpc>
                <a:spcPct val="100000"/>
              </a:lnSpc>
              <a:spcBef>
                <a:spcPts val="1600"/>
              </a:spcBef>
              <a:spcAft>
                <a:spcPts val="0"/>
              </a:spcAft>
              <a:buNone/>
              <a:defRPr sz="1400"/>
            </a:lvl7pPr>
            <a:lvl8pPr lvl="7" rtl="0">
              <a:lnSpc>
                <a:spcPct val="100000"/>
              </a:lnSpc>
              <a:spcBef>
                <a:spcPts val="1600"/>
              </a:spcBef>
              <a:spcAft>
                <a:spcPts val="0"/>
              </a:spcAft>
              <a:buNone/>
              <a:defRPr sz="1400"/>
            </a:lvl8pPr>
            <a:lvl9pPr lvl="8" rtl="0">
              <a:lnSpc>
                <a:spcPct val="100000"/>
              </a:lnSpc>
              <a:spcBef>
                <a:spcPts val="1600"/>
              </a:spcBef>
              <a:spcAft>
                <a:spcPts val="1600"/>
              </a:spcAft>
              <a:buNone/>
              <a:defRPr sz="1400"/>
            </a:lvl9pPr>
          </a:lstStyle>
          <a:p>
            <a:endParaRPr/>
          </a:p>
        </p:txBody>
      </p:sp>
      <p:sp>
        <p:nvSpPr>
          <p:cNvPr id="13535" name="Google Shape;13535;p48"/>
          <p:cNvSpPr txBox="1">
            <a:spLocks noGrp="1"/>
          </p:cNvSpPr>
          <p:nvPr>
            <p:ph type="subTitle" idx="5"/>
          </p:nvPr>
        </p:nvSpPr>
        <p:spPr>
          <a:xfrm>
            <a:off x="5875350" y="3132300"/>
            <a:ext cx="2288700" cy="3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000">
                <a:latin typeface="Slackey"/>
                <a:ea typeface="Slackey"/>
                <a:cs typeface="Slackey"/>
                <a:sym typeface="Slackey"/>
              </a:defRPr>
            </a:lvl1pPr>
            <a:lvl2pPr lvl="1" rtl="0">
              <a:lnSpc>
                <a:spcPct val="100000"/>
              </a:lnSpc>
              <a:spcBef>
                <a:spcPts val="1600"/>
              </a:spcBef>
              <a:spcAft>
                <a:spcPts val="0"/>
              </a:spcAft>
              <a:buNone/>
              <a:defRPr>
                <a:latin typeface="Slackey"/>
                <a:ea typeface="Slackey"/>
                <a:cs typeface="Slackey"/>
                <a:sym typeface="Slackey"/>
              </a:defRPr>
            </a:lvl2pPr>
            <a:lvl3pPr lvl="2" rtl="0">
              <a:lnSpc>
                <a:spcPct val="100000"/>
              </a:lnSpc>
              <a:spcBef>
                <a:spcPts val="1600"/>
              </a:spcBef>
              <a:spcAft>
                <a:spcPts val="0"/>
              </a:spcAft>
              <a:buNone/>
              <a:defRPr>
                <a:latin typeface="Slackey"/>
                <a:ea typeface="Slackey"/>
                <a:cs typeface="Slackey"/>
                <a:sym typeface="Slackey"/>
              </a:defRPr>
            </a:lvl3pPr>
            <a:lvl4pPr lvl="3" rtl="0">
              <a:lnSpc>
                <a:spcPct val="100000"/>
              </a:lnSpc>
              <a:spcBef>
                <a:spcPts val="1600"/>
              </a:spcBef>
              <a:spcAft>
                <a:spcPts val="0"/>
              </a:spcAft>
              <a:buNone/>
              <a:defRPr>
                <a:latin typeface="Slackey"/>
                <a:ea typeface="Slackey"/>
                <a:cs typeface="Slackey"/>
                <a:sym typeface="Slackey"/>
              </a:defRPr>
            </a:lvl4pPr>
            <a:lvl5pPr lvl="4" rtl="0">
              <a:lnSpc>
                <a:spcPct val="100000"/>
              </a:lnSpc>
              <a:spcBef>
                <a:spcPts val="1600"/>
              </a:spcBef>
              <a:spcAft>
                <a:spcPts val="0"/>
              </a:spcAft>
              <a:buNone/>
              <a:defRPr>
                <a:latin typeface="Slackey"/>
                <a:ea typeface="Slackey"/>
                <a:cs typeface="Slackey"/>
                <a:sym typeface="Slackey"/>
              </a:defRPr>
            </a:lvl5pPr>
            <a:lvl6pPr lvl="5" rtl="0">
              <a:lnSpc>
                <a:spcPct val="100000"/>
              </a:lnSpc>
              <a:spcBef>
                <a:spcPts val="1600"/>
              </a:spcBef>
              <a:spcAft>
                <a:spcPts val="0"/>
              </a:spcAft>
              <a:buNone/>
              <a:defRPr>
                <a:latin typeface="Slackey"/>
                <a:ea typeface="Slackey"/>
                <a:cs typeface="Slackey"/>
                <a:sym typeface="Slackey"/>
              </a:defRPr>
            </a:lvl6pPr>
            <a:lvl7pPr lvl="6" rtl="0">
              <a:lnSpc>
                <a:spcPct val="100000"/>
              </a:lnSpc>
              <a:spcBef>
                <a:spcPts val="1600"/>
              </a:spcBef>
              <a:spcAft>
                <a:spcPts val="0"/>
              </a:spcAft>
              <a:buNone/>
              <a:defRPr>
                <a:latin typeface="Slackey"/>
                <a:ea typeface="Slackey"/>
                <a:cs typeface="Slackey"/>
                <a:sym typeface="Slackey"/>
              </a:defRPr>
            </a:lvl7pPr>
            <a:lvl8pPr lvl="7" rtl="0">
              <a:lnSpc>
                <a:spcPct val="100000"/>
              </a:lnSpc>
              <a:spcBef>
                <a:spcPts val="1600"/>
              </a:spcBef>
              <a:spcAft>
                <a:spcPts val="0"/>
              </a:spcAft>
              <a:buNone/>
              <a:defRPr>
                <a:latin typeface="Slackey"/>
                <a:ea typeface="Slackey"/>
                <a:cs typeface="Slackey"/>
                <a:sym typeface="Slackey"/>
              </a:defRPr>
            </a:lvl8pPr>
            <a:lvl9pPr lvl="8" rtl="0">
              <a:lnSpc>
                <a:spcPct val="100000"/>
              </a:lnSpc>
              <a:spcBef>
                <a:spcPts val="1600"/>
              </a:spcBef>
              <a:spcAft>
                <a:spcPts val="1600"/>
              </a:spcAft>
              <a:buNone/>
              <a:defRPr>
                <a:latin typeface="Slackey"/>
                <a:ea typeface="Slackey"/>
                <a:cs typeface="Slackey"/>
                <a:sym typeface="Slackey"/>
              </a:defRPr>
            </a:lvl9pPr>
          </a:lstStyle>
          <a:p>
            <a:endParaRPr/>
          </a:p>
        </p:txBody>
      </p:sp>
      <p:sp>
        <p:nvSpPr>
          <p:cNvPr id="13536" name="Google Shape;13536;p48"/>
          <p:cNvSpPr txBox="1">
            <a:spLocks noGrp="1"/>
          </p:cNvSpPr>
          <p:nvPr>
            <p:ph type="subTitle" idx="6"/>
          </p:nvPr>
        </p:nvSpPr>
        <p:spPr>
          <a:xfrm>
            <a:off x="5875500" y="3482103"/>
            <a:ext cx="2288700" cy="8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rtl="0">
              <a:lnSpc>
                <a:spcPct val="100000"/>
              </a:lnSpc>
              <a:spcBef>
                <a:spcPts val="1600"/>
              </a:spcBef>
              <a:spcAft>
                <a:spcPts val="0"/>
              </a:spcAft>
              <a:buNone/>
              <a:defRPr sz="1400"/>
            </a:lvl2pPr>
            <a:lvl3pPr lvl="2" rtl="0">
              <a:lnSpc>
                <a:spcPct val="100000"/>
              </a:lnSpc>
              <a:spcBef>
                <a:spcPts val="1600"/>
              </a:spcBef>
              <a:spcAft>
                <a:spcPts val="0"/>
              </a:spcAft>
              <a:buNone/>
              <a:defRPr sz="1400"/>
            </a:lvl3pPr>
            <a:lvl4pPr lvl="3" rtl="0">
              <a:lnSpc>
                <a:spcPct val="100000"/>
              </a:lnSpc>
              <a:spcBef>
                <a:spcPts val="1600"/>
              </a:spcBef>
              <a:spcAft>
                <a:spcPts val="0"/>
              </a:spcAft>
              <a:buNone/>
              <a:defRPr sz="1400"/>
            </a:lvl4pPr>
            <a:lvl5pPr lvl="4" rtl="0">
              <a:lnSpc>
                <a:spcPct val="100000"/>
              </a:lnSpc>
              <a:spcBef>
                <a:spcPts val="1600"/>
              </a:spcBef>
              <a:spcAft>
                <a:spcPts val="0"/>
              </a:spcAft>
              <a:buNone/>
              <a:defRPr sz="1400"/>
            </a:lvl5pPr>
            <a:lvl6pPr lvl="5" rtl="0">
              <a:lnSpc>
                <a:spcPct val="100000"/>
              </a:lnSpc>
              <a:spcBef>
                <a:spcPts val="1600"/>
              </a:spcBef>
              <a:spcAft>
                <a:spcPts val="0"/>
              </a:spcAft>
              <a:buNone/>
              <a:defRPr sz="1400"/>
            </a:lvl6pPr>
            <a:lvl7pPr lvl="6" rtl="0">
              <a:lnSpc>
                <a:spcPct val="100000"/>
              </a:lnSpc>
              <a:spcBef>
                <a:spcPts val="1600"/>
              </a:spcBef>
              <a:spcAft>
                <a:spcPts val="0"/>
              </a:spcAft>
              <a:buNone/>
              <a:defRPr sz="1400"/>
            </a:lvl7pPr>
            <a:lvl8pPr lvl="7" rtl="0">
              <a:lnSpc>
                <a:spcPct val="100000"/>
              </a:lnSpc>
              <a:spcBef>
                <a:spcPts val="1600"/>
              </a:spcBef>
              <a:spcAft>
                <a:spcPts val="0"/>
              </a:spcAft>
              <a:buNone/>
              <a:defRPr sz="1400"/>
            </a:lvl8pPr>
            <a:lvl9pPr lvl="8" rtl="0">
              <a:lnSpc>
                <a:spcPct val="100000"/>
              </a:lnSpc>
              <a:spcBef>
                <a:spcPts val="1600"/>
              </a:spcBef>
              <a:spcAft>
                <a:spcPts val="1600"/>
              </a:spcAft>
              <a:buNone/>
              <a:defRPr sz="1400"/>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ive columns">
  <p:cSld name="CUSTOM_20">
    <p:bg>
      <p:bgPr>
        <a:solidFill>
          <a:schemeClr val="accent1"/>
        </a:solidFill>
        <a:effectLst/>
      </p:bgPr>
    </p:bg>
    <p:spTree>
      <p:nvGrpSpPr>
        <p:cNvPr id="1" name="Shape 13582"/>
        <p:cNvGrpSpPr/>
        <p:nvPr/>
      </p:nvGrpSpPr>
      <p:grpSpPr>
        <a:xfrm>
          <a:off x="0" y="0"/>
          <a:ext cx="0" cy="0"/>
          <a:chOff x="0" y="0"/>
          <a:chExt cx="0" cy="0"/>
        </a:xfrm>
      </p:grpSpPr>
      <p:grpSp>
        <p:nvGrpSpPr>
          <p:cNvPr id="13583" name="Google Shape;13583;p50"/>
          <p:cNvGrpSpPr/>
          <p:nvPr/>
        </p:nvGrpSpPr>
        <p:grpSpPr>
          <a:xfrm>
            <a:off x="0" y="-50"/>
            <a:ext cx="9148262" cy="5143598"/>
            <a:chOff x="0" y="-50"/>
            <a:chExt cx="9148262" cy="5143598"/>
          </a:xfrm>
        </p:grpSpPr>
        <p:sp>
          <p:nvSpPr>
            <p:cNvPr id="13584" name="Google Shape;13584;p50"/>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50"/>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50"/>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50"/>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50"/>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50"/>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50"/>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50"/>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50"/>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50"/>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50"/>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50"/>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96" name="Google Shape;13596;p50"/>
          <p:cNvSpPr txBox="1">
            <a:spLocks noGrp="1"/>
          </p:cNvSpPr>
          <p:nvPr>
            <p:ph type="title"/>
          </p:nvPr>
        </p:nvSpPr>
        <p:spPr>
          <a:xfrm>
            <a:off x="635575" y="540000"/>
            <a:ext cx="7872900" cy="477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597" name="Google Shape;13597;p50"/>
          <p:cNvSpPr txBox="1">
            <a:spLocks noGrp="1"/>
          </p:cNvSpPr>
          <p:nvPr>
            <p:ph type="subTitle" idx="1"/>
          </p:nvPr>
        </p:nvSpPr>
        <p:spPr>
          <a:xfrm>
            <a:off x="4880475" y="1573829"/>
            <a:ext cx="2004300" cy="43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000">
                <a:latin typeface="Slackey"/>
                <a:ea typeface="Slackey"/>
                <a:cs typeface="Slackey"/>
                <a:sym typeface="Slackey"/>
              </a:defRPr>
            </a:lvl1pPr>
            <a:lvl2pPr lvl="1" algn="ctr" rtl="0">
              <a:lnSpc>
                <a:spcPct val="100000"/>
              </a:lnSpc>
              <a:spcBef>
                <a:spcPts val="1600"/>
              </a:spcBef>
              <a:spcAft>
                <a:spcPts val="0"/>
              </a:spcAft>
              <a:buNone/>
              <a:defRPr>
                <a:latin typeface="Slackey"/>
                <a:ea typeface="Slackey"/>
                <a:cs typeface="Slackey"/>
                <a:sym typeface="Slackey"/>
              </a:defRPr>
            </a:lvl2pPr>
            <a:lvl3pPr lvl="2" algn="ctr" rtl="0">
              <a:lnSpc>
                <a:spcPct val="100000"/>
              </a:lnSpc>
              <a:spcBef>
                <a:spcPts val="1600"/>
              </a:spcBef>
              <a:spcAft>
                <a:spcPts val="0"/>
              </a:spcAft>
              <a:buNone/>
              <a:defRPr>
                <a:latin typeface="Slackey"/>
                <a:ea typeface="Slackey"/>
                <a:cs typeface="Slackey"/>
                <a:sym typeface="Slackey"/>
              </a:defRPr>
            </a:lvl3pPr>
            <a:lvl4pPr lvl="3" algn="ctr" rtl="0">
              <a:lnSpc>
                <a:spcPct val="100000"/>
              </a:lnSpc>
              <a:spcBef>
                <a:spcPts val="1600"/>
              </a:spcBef>
              <a:spcAft>
                <a:spcPts val="0"/>
              </a:spcAft>
              <a:buNone/>
              <a:defRPr>
                <a:latin typeface="Slackey"/>
                <a:ea typeface="Slackey"/>
                <a:cs typeface="Slackey"/>
                <a:sym typeface="Slackey"/>
              </a:defRPr>
            </a:lvl4pPr>
            <a:lvl5pPr lvl="4" algn="ctr" rtl="0">
              <a:lnSpc>
                <a:spcPct val="100000"/>
              </a:lnSpc>
              <a:spcBef>
                <a:spcPts val="1600"/>
              </a:spcBef>
              <a:spcAft>
                <a:spcPts val="0"/>
              </a:spcAft>
              <a:buNone/>
              <a:defRPr>
                <a:latin typeface="Slackey"/>
                <a:ea typeface="Slackey"/>
                <a:cs typeface="Slackey"/>
                <a:sym typeface="Slackey"/>
              </a:defRPr>
            </a:lvl5pPr>
            <a:lvl6pPr lvl="5" algn="ctr" rtl="0">
              <a:lnSpc>
                <a:spcPct val="100000"/>
              </a:lnSpc>
              <a:spcBef>
                <a:spcPts val="1600"/>
              </a:spcBef>
              <a:spcAft>
                <a:spcPts val="0"/>
              </a:spcAft>
              <a:buNone/>
              <a:defRPr>
                <a:latin typeface="Slackey"/>
                <a:ea typeface="Slackey"/>
                <a:cs typeface="Slackey"/>
                <a:sym typeface="Slackey"/>
              </a:defRPr>
            </a:lvl6pPr>
            <a:lvl7pPr lvl="6" algn="ctr" rtl="0">
              <a:lnSpc>
                <a:spcPct val="100000"/>
              </a:lnSpc>
              <a:spcBef>
                <a:spcPts val="1600"/>
              </a:spcBef>
              <a:spcAft>
                <a:spcPts val="0"/>
              </a:spcAft>
              <a:buNone/>
              <a:defRPr>
                <a:latin typeface="Slackey"/>
                <a:ea typeface="Slackey"/>
                <a:cs typeface="Slackey"/>
                <a:sym typeface="Slackey"/>
              </a:defRPr>
            </a:lvl7pPr>
            <a:lvl8pPr lvl="7" algn="ctr" rtl="0">
              <a:lnSpc>
                <a:spcPct val="100000"/>
              </a:lnSpc>
              <a:spcBef>
                <a:spcPts val="1600"/>
              </a:spcBef>
              <a:spcAft>
                <a:spcPts val="0"/>
              </a:spcAft>
              <a:buNone/>
              <a:defRPr>
                <a:latin typeface="Slackey"/>
                <a:ea typeface="Slackey"/>
                <a:cs typeface="Slackey"/>
                <a:sym typeface="Slackey"/>
              </a:defRPr>
            </a:lvl8pPr>
            <a:lvl9pPr lvl="8" algn="ctr" rtl="0">
              <a:lnSpc>
                <a:spcPct val="100000"/>
              </a:lnSpc>
              <a:spcBef>
                <a:spcPts val="1600"/>
              </a:spcBef>
              <a:spcAft>
                <a:spcPts val="1600"/>
              </a:spcAft>
              <a:buNone/>
              <a:defRPr>
                <a:latin typeface="Slackey"/>
                <a:ea typeface="Slackey"/>
                <a:cs typeface="Slackey"/>
                <a:sym typeface="Slackey"/>
              </a:defRPr>
            </a:lvl9pPr>
          </a:lstStyle>
          <a:p>
            <a:endParaRPr/>
          </a:p>
        </p:txBody>
      </p:sp>
      <p:sp>
        <p:nvSpPr>
          <p:cNvPr id="13598" name="Google Shape;13598;p50"/>
          <p:cNvSpPr txBox="1">
            <a:spLocks noGrp="1"/>
          </p:cNvSpPr>
          <p:nvPr>
            <p:ph type="subTitle" idx="2"/>
          </p:nvPr>
        </p:nvSpPr>
        <p:spPr>
          <a:xfrm>
            <a:off x="4880475" y="1892464"/>
            <a:ext cx="2004300" cy="67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13599" name="Google Shape;13599;p50"/>
          <p:cNvSpPr txBox="1">
            <a:spLocks noGrp="1"/>
          </p:cNvSpPr>
          <p:nvPr>
            <p:ph type="subTitle" idx="3"/>
          </p:nvPr>
        </p:nvSpPr>
        <p:spPr>
          <a:xfrm>
            <a:off x="6191100" y="2780392"/>
            <a:ext cx="2004300" cy="43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000">
                <a:latin typeface="Slackey"/>
                <a:ea typeface="Slackey"/>
                <a:cs typeface="Slackey"/>
                <a:sym typeface="Slackey"/>
              </a:defRPr>
            </a:lvl1pPr>
            <a:lvl2pPr lvl="1" algn="ctr" rtl="0">
              <a:lnSpc>
                <a:spcPct val="100000"/>
              </a:lnSpc>
              <a:spcBef>
                <a:spcPts val="1600"/>
              </a:spcBef>
              <a:spcAft>
                <a:spcPts val="0"/>
              </a:spcAft>
              <a:buNone/>
              <a:defRPr>
                <a:latin typeface="Slackey"/>
                <a:ea typeface="Slackey"/>
                <a:cs typeface="Slackey"/>
                <a:sym typeface="Slackey"/>
              </a:defRPr>
            </a:lvl2pPr>
            <a:lvl3pPr lvl="2" algn="ctr" rtl="0">
              <a:lnSpc>
                <a:spcPct val="100000"/>
              </a:lnSpc>
              <a:spcBef>
                <a:spcPts val="1600"/>
              </a:spcBef>
              <a:spcAft>
                <a:spcPts val="0"/>
              </a:spcAft>
              <a:buNone/>
              <a:defRPr>
                <a:latin typeface="Slackey"/>
                <a:ea typeface="Slackey"/>
                <a:cs typeface="Slackey"/>
                <a:sym typeface="Slackey"/>
              </a:defRPr>
            </a:lvl3pPr>
            <a:lvl4pPr lvl="3" algn="ctr" rtl="0">
              <a:lnSpc>
                <a:spcPct val="100000"/>
              </a:lnSpc>
              <a:spcBef>
                <a:spcPts val="1600"/>
              </a:spcBef>
              <a:spcAft>
                <a:spcPts val="0"/>
              </a:spcAft>
              <a:buNone/>
              <a:defRPr>
                <a:latin typeface="Slackey"/>
                <a:ea typeface="Slackey"/>
                <a:cs typeface="Slackey"/>
                <a:sym typeface="Slackey"/>
              </a:defRPr>
            </a:lvl4pPr>
            <a:lvl5pPr lvl="4" algn="ctr" rtl="0">
              <a:lnSpc>
                <a:spcPct val="100000"/>
              </a:lnSpc>
              <a:spcBef>
                <a:spcPts val="1600"/>
              </a:spcBef>
              <a:spcAft>
                <a:spcPts val="0"/>
              </a:spcAft>
              <a:buNone/>
              <a:defRPr>
                <a:latin typeface="Slackey"/>
                <a:ea typeface="Slackey"/>
                <a:cs typeface="Slackey"/>
                <a:sym typeface="Slackey"/>
              </a:defRPr>
            </a:lvl5pPr>
            <a:lvl6pPr lvl="5" algn="ctr" rtl="0">
              <a:lnSpc>
                <a:spcPct val="100000"/>
              </a:lnSpc>
              <a:spcBef>
                <a:spcPts val="1600"/>
              </a:spcBef>
              <a:spcAft>
                <a:spcPts val="0"/>
              </a:spcAft>
              <a:buNone/>
              <a:defRPr>
                <a:latin typeface="Slackey"/>
                <a:ea typeface="Slackey"/>
                <a:cs typeface="Slackey"/>
                <a:sym typeface="Slackey"/>
              </a:defRPr>
            </a:lvl6pPr>
            <a:lvl7pPr lvl="6" algn="ctr" rtl="0">
              <a:lnSpc>
                <a:spcPct val="100000"/>
              </a:lnSpc>
              <a:spcBef>
                <a:spcPts val="1600"/>
              </a:spcBef>
              <a:spcAft>
                <a:spcPts val="0"/>
              </a:spcAft>
              <a:buNone/>
              <a:defRPr>
                <a:latin typeface="Slackey"/>
                <a:ea typeface="Slackey"/>
                <a:cs typeface="Slackey"/>
                <a:sym typeface="Slackey"/>
              </a:defRPr>
            </a:lvl7pPr>
            <a:lvl8pPr lvl="7" algn="ctr" rtl="0">
              <a:lnSpc>
                <a:spcPct val="100000"/>
              </a:lnSpc>
              <a:spcBef>
                <a:spcPts val="1600"/>
              </a:spcBef>
              <a:spcAft>
                <a:spcPts val="0"/>
              </a:spcAft>
              <a:buNone/>
              <a:defRPr>
                <a:latin typeface="Slackey"/>
                <a:ea typeface="Slackey"/>
                <a:cs typeface="Slackey"/>
                <a:sym typeface="Slackey"/>
              </a:defRPr>
            </a:lvl8pPr>
            <a:lvl9pPr lvl="8" algn="ctr" rtl="0">
              <a:lnSpc>
                <a:spcPct val="100000"/>
              </a:lnSpc>
              <a:spcBef>
                <a:spcPts val="1600"/>
              </a:spcBef>
              <a:spcAft>
                <a:spcPts val="1600"/>
              </a:spcAft>
              <a:buNone/>
              <a:defRPr>
                <a:latin typeface="Slackey"/>
                <a:ea typeface="Slackey"/>
                <a:cs typeface="Slackey"/>
                <a:sym typeface="Slackey"/>
              </a:defRPr>
            </a:lvl9pPr>
          </a:lstStyle>
          <a:p>
            <a:endParaRPr/>
          </a:p>
        </p:txBody>
      </p:sp>
      <p:sp>
        <p:nvSpPr>
          <p:cNvPr id="13600" name="Google Shape;13600;p50"/>
          <p:cNvSpPr txBox="1">
            <a:spLocks noGrp="1"/>
          </p:cNvSpPr>
          <p:nvPr>
            <p:ph type="subTitle" idx="4"/>
          </p:nvPr>
        </p:nvSpPr>
        <p:spPr>
          <a:xfrm>
            <a:off x="6191100" y="3104683"/>
            <a:ext cx="2004300" cy="67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13601" name="Google Shape;13601;p50"/>
          <p:cNvSpPr txBox="1">
            <a:spLocks noGrp="1"/>
          </p:cNvSpPr>
          <p:nvPr>
            <p:ph type="subTitle" idx="5"/>
          </p:nvPr>
        </p:nvSpPr>
        <p:spPr>
          <a:xfrm>
            <a:off x="948600" y="2780392"/>
            <a:ext cx="2004300" cy="43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000">
                <a:latin typeface="Slackey"/>
                <a:ea typeface="Slackey"/>
                <a:cs typeface="Slackey"/>
                <a:sym typeface="Slackey"/>
              </a:defRPr>
            </a:lvl1pPr>
            <a:lvl2pPr lvl="1" algn="ctr" rtl="0">
              <a:lnSpc>
                <a:spcPct val="100000"/>
              </a:lnSpc>
              <a:spcBef>
                <a:spcPts val="1600"/>
              </a:spcBef>
              <a:spcAft>
                <a:spcPts val="0"/>
              </a:spcAft>
              <a:buNone/>
              <a:defRPr>
                <a:latin typeface="Slackey"/>
                <a:ea typeface="Slackey"/>
                <a:cs typeface="Slackey"/>
                <a:sym typeface="Slackey"/>
              </a:defRPr>
            </a:lvl2pPr>
            <a:lvl3pPr lvl="2" algn="ctr" rtl="0">
              <a:lnSpc>
                <a:spcPct val="100000"/>
              </a:lnSpc>
              <a:spcBef>
                <a:spcPts val="1600"/>
              </a:spcBef>
              <a:spcAft>
                <a:spcPts val="0"/>
              </a:spcAft>
              <a:buNone/>
              <a:defRPr>
                <a:latin typeface="Slackey"/>
                <a:ea typeface="Slackey"/>
                <a:cs typeface="Slackey"/>
                <a:sym typeface="Slackey"/>
              </a:defRPr>
            </a:lvl3pPr>
            <a:lvl4pPr lvl="3" algn="ctr" rtl="0">
              <a:lnSpc>
                <a:spcPct val="100000"/>
              </a:lnSpc>
              <a:spcBef>
                <a:spcPts val="1600"/>
              </a:spcBef>
              <a:spcAft>
                <a:spcPts val="0"/>
              </a:spcAft>
              <a:buNone/>
              <a:defRPr>
                <a:latin typeface="Slackey"/>
                <a:ea typeface="Slackey"/>
                <a:cs typeface="Slackey"/>
                <a:sym typeface="Slackey"/>
              </a:defRPr>
            </a:lvl4pPr>
            <a:lvl5pPr lvl="4" algn="ctr" rtl="0">
              <a:lnSpc>
                <a:spcPct val="100000"/>
              </a:lnSpc>
              <a:spcBef>
                <a:spcPts val="1600"/>
              </a:spcBef>
              <a:spcAft>
                <a:spcPts val="0"/>
              </a:spcAft>
              <a:buNone/>
              <a:defRPr>
                <a:latin typeface="Slackey"/>
                <a:ea typeface="Slackey"/>
                <a:cs typeface="Slackey"/>
                <a:sym typeface="Slackey"/>
              </a:defRPr>
            </a:lvl5pPr>
            <a:lvl6pPr lvl="5" algn="ctr" rtl="0">
              <a:lnSpc>
                <a:spcPct val="100000"/>
              </a:lnSpc>
              <a:spcBef>
                <a:spcPts val="1600"/>
              </a:spcBef>
              <a:spcAft>
                <a:spcPts val="0"/>
              </a:spcAft>
              <a:buNone/>
              <a:defRPr>
                <a:latin typeface="Slackey"/>
                <a:ea typeface="Slackey"/>
                <a:cs typeface="Slackey"/>
                <a:sym typeface="Slackey"/>
              </a:defRPr>
            </a:lvl6pPr>
            <a:lvl7pPr lvl="6" algn="ctr" rtl="0">
              <a:lnSpc>
                <a:spcPct val="100000"/>
              </a:lnSpc>
              <a:spcBef>
                <a:spcPts val="1600"/>
              </a:spcBef>
              <a:spcAft>
                <a:spcPts val="0"/>
              </a:spcAft>
              <a:buNone/>
              <a:defRPr>
                <a:latin typeface="Slackey"/>
                <a:ea typeface="Slackey"/>
                <a:cs typeface="Slackey"/>
                <a:sym typeface="Slackey"/>
              </a:defRPr>
            </a:lvl7pPr>
            <a:lvl8pPr lvl="7" algn="ctr" rtl="0">
              <a:lnSpc>
                <a:spcPct val="100000"/>
              </a:lnSpc>
              <a:spcBef>
                <a:spcPts val="1600"/>
              </a:spcBef>
              <a:spcAft>
                <a:spcPts val="0"/>
              </a:spcAft>
              <a:buNone/>
              <a:defRPr>
                <a:latin typeface="Slackey"/>
                <a:ea typeface="Slackey"/>
                <a:cs typeface="Slackey"/>
                <a:sym typeface="Slackey"/>
              </a:defRPr>
            </a:lvl8pPr>
            <a:lvl9pPr lvl="8" algn="ctr" rtl="0">
              <a:lnSpc>
                <a:spcPct val="100000"/>
              </a:lnSpc>
              <a:spcBef>
                <a:spcPts val="1600"/>
              </a:spcBef>
              <a:spcAft>
                <a:spcPts val="1600"/>
              </a:spcAft>
              <a:buNone/>
              <a:defRPr>
                <a:latin typeface="Slackey"/>
                <a:ea typeface="Slackey"/>
                <a:cs typeface="Slackey"/>
                <a:sym typeface="Slackey"/>
              </a:defRPr>
            </a:lvl9pPr>
          </a:lstStyle>
          <a:p>
            <a:endParaRPr/>
          </a:p>
        </p:txBody>
      </p:sp>
      <p:sp>
        <p:nvSpPr>
          <p:cNvPr id="13602" name="Google Shape;13602;p50"/>
          <p:cNvSpPr txBox="1">
            <a:spLocks noGrp="1"/>
          </p:cNvSpPr>
          <p:nvPr>
            <p:ph type="subTitle" idx="6"/>
          </p:nvPr>
        </p:nvSpPr>
        <p:spPr>
          <a:xfrm>
            <a:off x="948600" y="3104683"/>
            <a:ext cx="2004300" cy="67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13603" name="Google Shape;13603;p50"/>
          <p:cNvSpPr txBox="1">
            <a:spLocks noGrp="1"/>
          </p:cNvSpPr>
          <p:nvPr>
            <p:ph type="subTitle" idx="7"/>
          </p:nvPr>
        </p:nvSpPr>
        <p:spPr>
          <a:xfrm>
            <a:off x="2259225" y="1573829"/>
            <a:ext cx="2004300" cy="43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000">
                <a:latin typeface="Slackey"/>
                <a:ea typeface="Slackey"/>
                <a:cs typeface="Slackey"/>
                <a:sym typeface="Slackey"/>
              </a:defRPr>
            </a:lvl1pPr>
            <a:lvl2pPr lvl="1" algn="ctr" rtl="0">
              <a:lnSpc>
                <a:spcPct val="100000"/>
              </a:lnSpc>
              <a:spcBef>
                <a:spcPts val="1600"/>
              </a:spcBef>
              <a:spcAft>
                <a:spcPts val="0"/>
              </a:spcAft>
              <a:buNone/>
              <a:defRPr>
                <a:latin typeface="Slackey"/>
                <a:ea typeface="Slackey"/>
                <a:cs typeface="Slackey"/>
                <a:sym typeface="Slackey"/>
              </a:defRPr>
            </a:lvl2pPr>
            <a:lvl3pPr lvl="2" algn="ctr" rtl="0">
              <a:lnSpc>
                <a:spcPct val="100000"/>
              </a:lnSpc>
              <a:spcBef>
                <a:spcPts val="1600"/>
              </a:spcBef>
              <a:spcAft>
                <a:spcPts val="0"/>
              </a:spcAft>
              <a:buNone/>
              <a:defRPr>
                <a:latin typeface="Slackey"/>
                <a:ea typeface="Slackey"/>
                <a:cs typeface="Slackey"/>
                <a:sym typeface="Slackey"/>
              </a:defRPr>
            </a:lvl3pPr>
            <a:lvl4pPr lvl="3" algn="ctr" rtl="0">
              <a:lnSpc>
                <a:spcPct val="100000"/>
              </a:lnSpc>
              <a:spcBef>
                <a:spcPts val="1600"/>
              </a:spcBef>
              <a:spcAft>
                <a:spcPts val="0"/>
              </a:spcAft>
              <a:buNone/>
              <a:defRPr>
                <a:latin typeface="Slackey"/>
                <a:ea typeface="Slackey"/>
                <a:cs typeface="Slackey"/>
                <a:sym typeface="Slackey"/>
              </a:defRPr>
            </a:lvl4pPr>
            <a:lvl5pPr lvl="4" algn="ctr" rtl="0">
              <a:lnSpc>
                <a:spcPct val="100000"/>
              </a:lnSpc>
              <a:spcBef>
                <a:spcPts val="1600"/>
              </a:spcBef>
              <a:spcAft>
                <a:spcPts val="0"/>
              </a:spcAft>
              <a:buNone/>
              <a:defRPr>
                <a:latin typeface="Slackey"/>
                <a:ea typeface="Slackey"/>
                <a:cs typeface="Slackey"/>
                <a:sym typeface="Slackey"/>
              </a:defRPr>
            </a:lvl5pPr>
            <a:lvl6pPr lvl="5" algn="ctr" rtl="0">
              <a:lnSpc>
                <a:spcPct val="100000"/>
              </a:lnSpc>
              <a:spcBef>
                <a:spcPts val="1600"/>
              </a:spcBef>
              <a:spcAft>
                <a:spcPts val="0"/>
              </a:spcAft>
              <a:buNone/>
              <a:defRPr>
                <a:latin typeface="Slackey"/>
                <a:ea typeface="Slackey"/>
                <a:cs typeface="Slackey"/>
                <a:sym typeface="Slackey"/>
              </a:defRPr>
            </a:lvl6pPr>
            <a:lvl7pPr lvl="6" algn="ctr" rtl="0">
              <a:lnSpc>
                <a:spcPct val="100000"/>
              </a:lnSpc>
              <a:spcBef>
                <a:spcPts val="1600"/>
              </a:spcBef>
              <a:spcAft>
                <a:spcPts val="0"/>
              </a:spcAft>
              <a:buNone/>
              <a:defRPr>
                <a:latin typeface="Slackey"/>
                <a:ea typeface="Slackey"/>
                <a:cs typeface="Slackey"/>
                <a:sym typeface="Slackey"/>
              </a:defRPr>
            </a:lvl7pPr>
            <a:lvl8pPr lvl="7" algn="ctr" rtl="0">
              <a:lnSpc>
                <a:spcPct val="100000"/>
              </a:lnSpc>
              <a:spcBef>
                <a:spcPts val="1600"/>
              </a:spcBef>
              <a:spcAft>
                <a:spcPts val="0"/>
              </a:spcAft>
              <a:buNone/>
              <a:defRPr>
                <a:latin typeface="Slackey"/>
                <a:ea typeface="Slackey"/>
                <a:cs typeface="Slackey"/>
                <a:sym typeface="Slackey"/>
              </a:defRPr>
            </a:lvl8pPr>
            <a:lvl9pPr lvl="8" algn="ctr" rtl="0">
              <a:lnSpc>
                <a:spcPct val="100000"/>
              </a:lnSpc>
              <a:spcBef>
                <a:spcPts val="1600"/>
              </a:spcBef>
              <a:spcAft>
                <a:spcPts val="1600"/>
              </a:spcAft>
              <a:buNone/>
              <a:defRPr>
                <a:latin typeface="Slackey"/>
                <a:ea typeface="Slackey"/>
                <a:cs typeface="Slackey"/>
                <a:sym typeface="Slackey"/>
              </a:defRPr>
            </a:lvl9pPr>
          </a:lstStyle>
          <a:p>
            <a:endParaRPr/>
          </a:p>
        </p:txBody>
      </p:sp>
      <p:sp>
        <p:nvSpPr>
          <p:cNvPr id="13604" name="Google Shape;13604;p50"/>
          <p:cNvSpPr txBox="1">
            <a:spLocks noGrp="1"/>
          </p:cNvSpPr>
          <p:nvPr>
            <p:ph type="subTitle" idx="8"/>
          </p:nvPr>
        </p:nvSpPr>
        <p:spPr>
          <a:xfrm>
            <a:off x="2259225" y="1892464"/>
            <a:ext cx="2004300" cy="67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13605" name="Google Shape;13605;p50"/>
          <p:cNvSpPr txBox="1">
            <a:spLocks noGrp="1"/>
          </p:cNvSpPr>
          <p:nvPr>
            <p:ph type="subTitle" idx="9"/>
          </p:nvPr>
        </p:nvSpPr>
        <p:spPr>
          <a:xfrm>
            <a:off x="3569850" y="2780392"/>
            <a:ext cx="2004300" cy="43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000">
                <a:latin typeface="Slackey"/>
                <a:ea typeface="Slackey"/>
                <a:cs typeface="Slackey"/>
                <a:sym typeface="Slackey"/>
              </a:defRPr>
            </a:lvl1pPr>
            <a:lvl2pPr lvl="1" algn="ctr" rtl="0">
              <a:lnSpc>
                <a:spcPct val="100000"/>
              </a:lnSpc>
              <a:spcBef>
                <a:spcPts val="1600"/>
              </a:spcBef>
              <a:spcAft>
                <a:spcPts val="0"/>
              </a:spcAft>
              <a:buNone/>
              <a:defRPr>
                <a:latin typeface="Slackey"/>
                <a:ea typeface="Slackey"/>
                <a:cs typeface="Slackey"/>
                <a:sym typeface="Slackey"/>
              </a:defRPr>
            </a:lvl2pPr>
            <a:lvl3pPr lvl="2" algn="ctr" rtl="0">
              <a:lnSpc>
                <a:spcPct val="100000"/>
              </a:lnSpc>
              <a:spcBef>
                <a:spcPts val="1600"/>
              </a:spcBef>
              <a:spcAft>
                <a:spcPts val="0"/>
              </a:spcAft>
              <a:buNone/>
              <a:defRPr>
                <a:latin typeface="Slackey"/>
                <a:ea typeface="Slackey"/>
                <a:cs typeface="Slackey"/>
                <a:sym typeface="Slackey"/>
              </a:defRPr>
            </a:lvl3pPr>
            <a:lvl4pPr lvl="3" algn="ctr" rtl="0">
              <a:lnSpc>
                <a:spcPct val="100000"/>
              </a:lnSpc>
              <a:spcBef>
                <a:spcPts val="1600"/>
              </a:spcBef>
              <a:spcAft>
                <a:spcPts val="0"/>
              </a:spcAft>
              <a:buNone/>
              <a:defRPr>
                <a:latin typeface="Slackey"/>
                <a:ea typeface="Slackey"/>
                <a:cs typeface="Slackey"/>
                <a:sym typeface="Slackey"/>
              </a:defRPr>
            </a:lvl4pPr>
            <a:lvl5pPr lvl="4" algn="ctr" rtl="0">
              <a:lnSpc>
                <a:spcPct val="100000"/>
              </a:lnSpc>
              <a:spcBef>
                <a:spcPts val="1600"/>
              </a:spcBef>
              <a:spcAft>
                <a:spcPts val="0"/>
              </a:spcAft>
              <a:buNone/>
              <a:defRPr>
                <a:latin typeface="Slackey"/>
                <a:ea typeface="Slackey"/>
                <a:cs typeface="Slackey"/>
                <a:sym typeface="Slackey"/>
              </a:defRPr>
            </a:lvl5pPr>
            <a:lvl6pPr lvl="5" algn="ctr" rtl="0">
              <a:lnSpc>
                <a:spcPct val="100000"/>
              </a:lnSpc>
              <a:spcBef>
                <a:spcPts val="1600"/>
              </a:spcBef>
              <a:spcAft>
                <a:spcPts val="0"/>
              </a:spcAft>
              <a:buNone/>
              <a:defRPr>
                <a:latin typeface="Slackey"/>
                <a:ea typeface="Slackey"/>
                <a:cs typeface="Slackey"/>
                <a:sym typeface="Slackey"/>
              </a:defRPr>
            </a:lvl6pPr>
            <a:lvl7pPr lvl="6" algn="ctr" rtl="0">
              <a:lnSpc>
                <a:spcPct val="100000"/>
              </a:lnSpc>
              <a:spcBef>
                <a:spcPts val="1600"/>
              </a:spcBef>
              <a:spcAft>
                <a:spcPts val="0"/>
              </a:spcAft>
              <a:buNone/>
              <a:defRPr>
                <a:latin typeface="Slackey"/>
                <a:ea typeface="Slackey"/>
                <a:cs typeface="Slackey"/>
                <a:sym typeface="Slackey"/>
              </a:defRPr>
            </a:lvl7pPr>
            <a:lvl8pPr lvl="7" algn="ctr" rtl="0">
              <a:lnSpc>
                <a:spcPct val="100000"/>
              </a:lnSpc>
              <a:spcBef>
                <a:spcPts val="1600"/>
              </a:spcBef>
              <a:spcAft>
                <a:spcPts val="0"/>
              </a:spcAft>
              <a:buNone/>
              <a:defRPr>
                <a:latin typeface="Slackey"/>
                <a:ea typeface="Slackey"/>
                <a:cs typeface="Slackey"/>
                <a:sym typeface="Slackey"/>
              </a:defRPr>
            </a:lvl8pPr>
            <a:lvl9pPr lvl="8" algn="ctr" rtl="0">
              <a:lnSpc>
                <a:spcPct val="100000"/>
              </a:lnSpc>
              <a:spcBef>
                <a:spcPts val="1600"/>
              </a:spcBef>
              <a:spcAft>
                <a:spcPts val="1600"/>
              </a:spcAft>
              <a:buNone/>
              <a:defRPr>
                <a:latin typeface="Slackey"/>
                <a:ea typeface="Slackey"/>
                <a:cs typeface="Slackey"/>
                <a:sym typeface="Slackey"/>
              </a:defRPr>
            </a:lvl9pPr>
          </a:lstStyle>
          <a:p>
            <a:endParaRPr/>
          </a:p>
        </p:txBody>
      </p:sp>
      <p:sp>
        <p:nvSpPr>
          <p:cNvPr id="13606" name="Google Shape;13606;p50"/>
          <p:cNvSpPr txBox="1">
            <a:spLocks noGrp="1"/>
          </p:cNvSpPr>
          <p:nvPr>
            <p:ph type="subTitle" idx="13"/>
          </p:nvPr>
        </p:nvSpPr>
        <p:spPr>
          <a:xfrm>
            <a:off x="3569850" y="3104683"/>
            <a:ext cx="2004300" cy="67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Quote 1">
  <p:cSld name="CUSTOM_23">
    <p:bg>
      <p:bgPr>
        <a:solidFill>
          <a:schemeClr val="accent1"/>
        </a:solidFill>
        <a:effectLst/>
      </p:bgPr>
    </p:bg>
    <p:spTree>
      <p:nvGrpSpPr>
        <p:cNvPr id="1" name="Shape 13652"/>
        <p:cNvGrpSpPr/>
        <p:nvPr/>
      </p:nvGrpSpPr>
      <p:grpSpPr>
        <a:xfrm>
          <a:off x="0" y="0"/>
          <a:ext cx="0" cy="0"/>
          <a:chOff x="0" y="0"/>
          <a:chExt cx="0" cy="0"/>
        </a:xfrm>
      </p:grpSpPr>
      <p:grpSp>
        <p:nvGrpSpPr>
          <p:cNvPr id="13653" name="Google Shape;13653;p53"/>
          <p:cNvGrpSpPr/>
          <p:nvPr/>
        </p:nvGrpSpPr>
        <p:grpSpPr>
          <a:xfrm flipH="1">
            <a:off x="-25" y="-419100"/>
            <a:ext cx="9136375" cy="5562608"/>
            <a:chOff x="-7728237" y="-419075"/>
            <a:chExt cx="15443501" cy="5562608"/>
          </a:xfrm>
        </p:grpSpPr>
        <p:sp>
          <p:nvSpPr>
            <p:cNvPr id="13654" name="Google Shape;13654;p53"/>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55" name="Google Shape;13655;p53"/>
            <p:cNvGrpSpPr/>
            <p:nvPr/>
          </p:nvGrpSpPr>
          <p:grpSpPr>
            <a:xfrm>
              <a:off x="-7728237" y="-419075"/>
              <a:ext cx="15443501" cy="5562608"/>
              <a:chOff x="-7728237" y="-419075"/>
              <a:chExt cx="15443501" cy="5562608"/>
            </a:xfrm>
          </p:grpSpPr>
          <p:sp>
            <p:nvSpPr>
              <p:cNvPr id="13656" name="Google Shape;13656;p53"/>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53"/>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53"/>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53"/>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53"/>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53"/>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53"/>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53"/>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53"/>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53"/>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53"/>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53"/>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668" name="Google Shape;13668;p53"/>
          <p:cNvSpPr txBox="1">
            <a:spLocks noGrp="1"/>
          </p:cNvSpPr>
          <p:nvPr>
            <p:ph type="body" idx="1"/>
          </p:nvPr>
        </p:nvSpPr>
        <p:spPr>
          <a:xfrm>
            <a:off x="2284280" y="3516999"/>
            <a:ext cx="2709000" cy="418800"/>
          </a:xfrm>
          <a:prstGeom prst="rect">
            <a:avLst/>
          </a:prstGeom>
        </p:spPr>
        <p:txBody>
          <a:bodyPr spcFirstLastPara="1" wrap="square" lIns="91425" tIns="91425" rIns="91425" bIns="91425" anchor="t" anchorCtr="0">
            <a:noAutofit/>
          </a:bodyPr>
          <a:lstStyle>
            <a:lvl1pPr marL="457200" lvl="0" indent="-330200" algn="ctr" rtl="0">
              <a:lnSpc>
                <a:spcPct val="100000"/>
              </a:lnSpc>
              <a:spcBef>
                <a:spcPts val="0"/>
              </a:spcBef>
              <a:spcAft>
                <a:spcPts val="0"/>
              </a:spcAft>
              <a:buSzPts val="1600"/>
              <a:buChar char="●"/>
              <a:defRPr sz="1800" b="1"/>
            </a:lvl1pPr>
            <a:lvl2pPr marL="914400" lvl="1" indent="-330200" algn="ctr" rtl="0">
              <a:lnSpc>
                <a:spcPct val="100000"/>
              </a:lnSpc>
              <a:spcBef>
                <a:spcPts val="0"/>
              </a:spcBef>
              <a:spcAft>
                <a:spcPts val="0"/>
              </a:spcAft>
              <a:buSzPts val="1600"/>
              <a:buChar char="○"/>
              <a:defRPr sz="1800" b="1"/>
            </a:lvl2pPr>
            <a:lvl3pPr marL="1371600" lvl="2" indent="-330200" algn="ctr" rtl="0">
              <a:lnSpc>
                <a:spcPct val="100000"/>
              </a:lnSpc>
              <a:spcBef>
                <a:spcPts val="0"/>
              </a:spcBef>
              <a:spcAft>
                <a:spcPts val="0"/>
              </a:spcAft>
              <a:buSzPts val="1600"/>
              <a:buChar char="■"/>
              <a:defRPr sz="1800" b="1"/>
            </a:lvl3pPr>
            <a:lvl4pPr marL="1828800" lvl="3" indent="-330200" algn="ctr" rtl="0">
              <a:lnSpc>
                <a:spcPct val="100000"/>
              </a:lnSpc>
              <a:spcBef>
                <a:spcPts val="0"/>
              </a:spcBef>
              <a:spcAft>
                <a:spcPts val="0"/>
              </a:spcAft>
              <a:buSzPts val="1600"/>
              <a:buChar char="●"/>
              <a:defRPr sz="1800" b="1"/>
            </a:lvl4pPr>
            <a:lvl5pPr marL="2286000" lvl="4" indent="-330200" algn="ctr" rtl="0">
              <a:lnSpc>
                <a:spcPct val="100000"/>
              </a:lnSpc>
              <a:spcBef>
                <a:spcPts val="0"/>
              </a:spcBef>
              <a:spcAft>
                <a:spcPts val="0"/>
              </a:spcAft>
              <a:buSzPts val="1600"/>
              <a:buChar char="○"/>
              <a:defRPr sz="1800" b="1"/>
            </a:lvl5pPr>
            <a:lvl6pPr marL="2743200" lvl="5" indent="-330200" algn="ctr" rtl="0">
              <a:lnSpc>
                <a:spcPct val="100000"/>
              </a:lnSpc>
              <a:spcBef>
                <a:spcPts val="0"/>
              </a:spcBef>
              <a:spcAft>
                <a:spcPts val="0"/>
              </a:spcAft>
              <a:buSzPts val="1600"/>
              <a:buChar char="■"/>
              <a:defRPr sz="1800" b="1"/>
            </a:lvl6pPr>
            <a:lvl7pPr marL="3200400" lvl="6" indent="-330200" algn="ctr" rtl="0">
              <a:lnSpc>
                <a:spcPct val="100000"/>
              </a:lnSpc>
              <a:spcBef>
                <a:spcPts val="0"/>
              </a:spcBef>
              <a:spcAft>
                <a:spcPts val="0"/>
              </a:spcAft>
              <a:buSzPts val="1600"/>
              <a:buChar char="●"/>
              <a:defRPr sz="1800" b="1"/>
            </a:lvl7pPr>
            <a:lvl8pPr marL="3657600" lvl="7" indent="-330200" algn="ctr" rtl="0">
              <a:lnSpc>
                <a:spcPct val="100000"/>
              </a:lnSpc>
              <a:spcBef>
                <a:spcPts val="0"/>
              </a:spcBef>
              <a:spcAft>
                <a:spcPts val="0"/>
              </a:spcAft>
              <a:buSzPts val="1600"/>
              <a:buChar char="○"/>
              <a:defRPr sz="1800" b="1"/>
            </a:lvl8pPr>
            <a:lvl9pPr marL="4114800" lvl="8" indent="-330200" algn="ctr" rtl="0">
              <a:lnSpc>
                <a:spcPct val="100000"/>
              </a:lnSpc>
              <a:spcBef>
                <a:spcPts val="0"/>
              </a:spcBef>
              <a:spcAft>
                <a:spcPts val="0"/>
              </a:spcAft>
              <a:buSzPts val="1600"/>
              <a:buChar char="■"/>
              <a:defRPr sz="1800" b="1"/>
            </a:lvl9pPr>
          </a:lstStyle>
          <a:p>
            <a:endParaRPr/>
          </a:p>
        </p:txBody>
      </p:sp>
      <p:sp>
        <p:nvSpPr>
          <p:cNvPr id="13669" name="Google Shape;13669;p53"/>
          <p:cNvSpPr txBox="1">
            <a:spLocks noGrp="1"/>
          </p:cNvSpPr>
          <p:nvPr>
            <p:ph type="title"/>
          </p:nvPr>
        </p:nvSpPr>
        <p:spPr>
          <a:xfrm>
            <a:off x="1388780" y="1642425"/>
            <a:ext cx="4500000" cy="181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200"/>
            </a:lvl1pPr>
            <a:lvl2pPr lvl="1" algn="ctr" rtl="0">
              <a:spcBef>
                <a:spcPts val="0"/>
              </a:spcBef>
              <a:spcAft>
                <a:spcPts val="0"/>
              </a:spcAft>
              <a:buNone/>
              <a:defRPr sz="2200">
                <a:latin typeface="Architects Daughter"/>
                <a:ea typeface="Architects Daughter"/>
                <a:cs typeface="Architects Daughter"/>
                <a:sym typeface="Architects Daughter"/>
              </a:defRPr>
            </a:lvl2pPr>
            <a:lvl3pPr lvl="2" algn="ctr" rtl="0">
              <a:spcBef>
                <a:spcPts val="0"/>
              </a:spcBef>
              <a:spcAft>
                <a:spcPts val="0"/>
              </a:spcAft>
              <a:buNone/>
              <a:defRPr sz="2200">
                <a:latin typeface="Architects Daughter"/>
                <a:ea typeface="Architects Daughter"/>
                <a:cs typeface="Architects Daughter"/>
                <a:sym typeface="Architects Daughter"/>
              </a:defRPr>
            </a:lvl3pPr>
            <a:lvl4pPr lvl="3" algn="ctr" rtl="0">
              <a:spcBef>
                <a:spcPts val="0"/>
              </a:spcBef>
              <a:spcAft>
                <a:spcPts val="0"/>
              </a:spcAft>
              <a:buNone/>
              <a:defRPr sz="2200">
                <a:latin typeface="Architects Daughter"/>
                <a:ea typeface="Architects Daughter"/>
                <a:cs typeface="Architects Daughter"/>
                <a:sym typeface="Architects Daughter"/>
              </a:defRPr>
            </a:lvl4pPr>
            <a:lvl5pPr lvl="4" algn="ctr" rtl="0">
              <a:spcBef>
                <a:spcPts val="0"/>
              </a:spcBef>
              <a:spcAft>
                <a:spcPts val="0"/>
              </a:spcAft>
              <a:buNone/>
              <a:defRPr sz="2200">
                <a:latin typeface="Architects Daughter"/>
                <a:ea typeface="Architects Daughter"/>
                <a:cs typeface="Architects Daughter"/>
                <a:sym typeface="Architects Daughter"/>
              </a:defRPr>
            </a:lvl5pPr>
            <a:lvl6pPr lvl="5" algn="ctr" rtl="0">
              <a:spcBef>
                <a:spcPts val="0"/>
              </a:spcBef>
              <a:spcAft>
                <a:spcPts val="0"/>
              </a:spcAft>
              <a:buNone/>
              <a:defRPr sz="2200">
                <a:latin typeface="Architects Daughter"/>
                <a:ea typeface="Architects Daughter"/>
                <a:cs typeface="Architects Daughter"/>
                <a:sym typeface="Architects Daughter"/>
              </a:defRPr>
            </a:lvl6pPr>
            <a:lvl7pPr lvl="6" algn="ctr" rtl="0">
              <a:spcBef>
                <a:spcPts val="0"/>
              </a:spcBef>
              <a:spcAft>
                <a:spcPts val="0"/>
              </a:spcAft>
              <a:buNone/>
              <a:defRPr sz="2200">
                <a:latin typeface="Architects Daughter"/>
                <a:ea typeface="Architects Daughter"/>
                <a:cs typeface="Architects Daughter"/>
                <a:sym typeface="Architects Daughter"/>
              </a:defRPr>
            </a:lvl7pPr>
            <a:lvl8pPr lvl="7" algn="ctr" rtl="0">
              <a:spcBef>
                <a:spcPts val="0"/>
              </a:spcBef>
              <a:spcAft>
                <a:spcPts val="0"/>
              </a:spcAft>
              <a:buNone/>
              <a:defRPr sz="2200">
                <a:latin typeface="Architects Daughter"/>
                <a:ea typeface="Architects Daughter"/>
                <a:cs typeface="Architects Daughter"/>
                <a:sym typeface="Architects Daughter"/>
              </a:defRPr>
            </a:lvl8pPr>
            <a:lvl9pPr lvl="8" algn="ctr" rtl="0">
              <a:spcBef>
                <a:spcPts val="0"/>
              </a:spcBef>
              <a:spcAft>
                <a:spcPts val="0"/>
              </a:spcAft>
              <a:buNone/>
              <a:defRPr sz="2200">
                <a:latin typeface="Architects Daughter"/>
                <a:ea typeface="Architects Daughter"/>
                <a:cs typeface="Architects Daughter"/>
                <a:sym typeface="Architects Daughter"/>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p:cSld name="CUSTOM_6">
    <p:spTree>
      <p:nvGrpSpPr>
        <p:cNvPr id="1" name="Shape 16857"/>
        <p:cNvGrpSpPr/>
        <p:nvPr/>
      </p:nvGrpSpPr>
      <p:grpSpPr>
        <a:xfrm>
          <a:off x="0" y="0"/>
          <a:ext cx="0" cy="0"/>
          <a:chOff x="0" y="0"/>
          <a:chExt cx="0" cy="0"/>
        </a:xfrm>
      </p:grpSpPr>
      <p:grpSp>
        <p:nvGrpSpPr>
          <p:cNvPr id="16858" name="Google Shape;16858;p56"/>
          <p:cNvGrpSpPr/>
          <p:nvPr/>
        </p:nvGrpSpPr>
        <p:grpSpPr>
          <a:xfrm>
            <a:off x="-66807" y="-86802"/>
            <a:ext cx="9277621" cy="6239545"/>
            <a:chOff x="14670875" y="846675"/>
            <a:chExt cx="7166400" cy="8013800"/>
          </a:xfrm>
        </p:grpSpPr>
        <p:sp>
          <p:nvSpPr>
            <p:cNvPr id="16859" name="Google Shape;16859;p5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5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5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5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5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5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5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5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56"/>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56"/>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56"/>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56"/>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56"/>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56"/>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56"/>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56"/>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56"/>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56"/>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56"/>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56"/>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56"/>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56"/>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56"/>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5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5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5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5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5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5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5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1">
  <p:cSld name="CUSTOM_7">
    <p:bg>
      <p:bgPr>
        <a:solidFill>
          <a:schemeClr val="accent1"/>
        </a:solidFill>
        <a:effectLst/>
      </p:bgPr>
    </p:bg>
    <p:spTree>
      <p:nvGrpSpPr>
        <p:cNvPr id="1" name="Shape 16889"/>
        <p:cNvGrpSpPr/>
        <p:nvPr/>
      </p:nvGrpSpPr>
      <p:grpSpPr>
        <a:xfrm>
          <a:off x="0" y="0"/>
          <a:ext cx="0" cy="0"/>
          <a:chOff x="0" y="0"/>
          <a:chExt cx="0" cy="0"/>
        </a:xfrm>
      </p:grpSpPr>
      <p:grpSp>
        <p:nvGrpSpPr>
          <p:cNvPr id="16890" name="Google Shape;16890;p57"/>
          <p:cNvGrpSpPr/>
          <p:nvPr/>
        </p:nvGrpSpPr>
        <p:grpSpPr>
          <a:xfrm>
            <a:off x="0" y="-50"/>
            <a:ext cx="9148262" cy="5143598"/>
            <a:chOff x="0" y="-50"/>
            <a:chExt cx="9148262" cy="5143598"/>
          </a:xfrm>
        </p:grpSpPr>
        <p:sp>
          <p:nvSpPr>
            <p:cNvPr id="16891" name="Google Shape;16891;p5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5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5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5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5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5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5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5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5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5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5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5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2">
  <p:cSld name="CUSTOM_8">
    <p:bg>
      <p:bgPr>
        <a:solidFill>
          <a:schemeClr val="accent3"/>
        </a:solidFill>
        <a:effectLst/>
      </p:bgPr>
    </p:bg>
    <p:spTree>
      <p:nvGrpSpPr>
        <p:cNvPr id="1" name="Shape 16903"/>
        <p:cNvGrpSpPr/>
        <p:nvPr/>
      </p:nvGrpSpPr>
      <p:grpSpPr>
        <a:xfrm>
          <a:off x="0" y="0"/>
          <a:ext cx="0" cy="0"/>
          <a:chOff x="0" y="0"/>
          <a:chExt cx="0" cy="0"/>
        </a:xfrm>
      </p:grpSpPr>
      <p:grpSp>
        <p:nvGrpSpPr>
          <p:cNvPr id="16904" name="Google Shape;16904;p58"/>
          <p:cNvGrpSpPr/>
          <p:nvPr/>
        </p:nvGrpSpPr>
        <p:grpSpPr>
          <a:xfrm>
            <a:off x="-52972" y="36998"/>
            <a:ext cx="9196967" cy="5099522"/>
            <a:chOff x="-52972" y="36998"/>
            <a:chExt cx="9196967" cy="5099522"/>
          </a:xfrm>
        </p:grpSpPr>
        <p:sp>
          <p:nvSpPr>
            <p:cNvPr id="16905" name="Google Shape;16905;p5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5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5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5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5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5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5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5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5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5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5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5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5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5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5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5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5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5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5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5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5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5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5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5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58"/>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58"/>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58"/>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58"/>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58"/>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5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5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5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5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5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5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5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5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58"/>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58"/>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58"/>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58"/>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58"/>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5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5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5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5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5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5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5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5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58"/>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58"/>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58"/>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58"/>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58"/>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5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5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5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5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5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5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5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5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58"/>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58"/>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58"/>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58"/>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58"/>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5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5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5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5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5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5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5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5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58"/>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58"/>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58"/>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58"/>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58"/>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5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5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5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5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5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5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58"/>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58"/>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58"/>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58"/>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58"/>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5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5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5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5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5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5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5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5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5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5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58"/>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58"/>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58"/>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58"/>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58"/>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5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5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5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5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5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5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5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5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58"/>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58"/>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58"/>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58"/>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58"/>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5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5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5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5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5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5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5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5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58"/>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58"/>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58"/>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58"/>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58"/>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5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5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5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5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5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5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5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5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58"/>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58"/>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58"/>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58"/>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58"/>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5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5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5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5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5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5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5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5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58"/>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58"/>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58"/>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58"/>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58"/>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5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5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5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5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5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5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58"/>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58"/>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58"/>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58"/>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58"/>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5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5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5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5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5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5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5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5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5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5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58"/>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58"/>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58"/>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58"/>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58"/>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5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5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5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5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5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5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5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5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58"/>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58"/>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58"/>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58"/>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58"/>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5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5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5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5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5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5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5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5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58"/>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58"/>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58"/>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58"/>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58"/>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5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5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5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5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5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5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5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5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58"/>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58"/>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58"/>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58"/>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58"/>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5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5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5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5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5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5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5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5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58"/>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58"/>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58"/>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58"/>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58"/>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5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5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5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5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5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5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58"/>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58"/>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58"/>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58"/>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58"/>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5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5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5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5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5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5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5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5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5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5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58"/>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58"/>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58"/>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58"/>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58"/>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5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5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5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5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5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5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5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5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58"/>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58"/>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58"/>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58"/>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58"/>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5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5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5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5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5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5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5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5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58"/>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58"/>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58"/>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58"/>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58"/>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5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5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5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5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5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5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5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5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58"/>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58"/>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58"/>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58"/>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58"/>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5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5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5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5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5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5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5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5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58"/>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58"/>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58"/>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58"/>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58"/>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5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5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5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5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5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5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58"/>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58"/>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58"/>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58"/>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58"/>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5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5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5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5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5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5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5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5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5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5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58"/>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58"/>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58"/>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58"/>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58"/>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5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5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5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5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5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5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5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5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58"/>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58"/>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58"/>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58"/>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58"/>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5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5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5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5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5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5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5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5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58"/>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58"/>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58"/>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58"/>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58"/>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5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5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5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5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5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5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5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5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58"/>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58"/>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58"/>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58"/>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58"/>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5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5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5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5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5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5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5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5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58"/>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58"/>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58"/>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58"/>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58"/>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5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5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5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5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5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5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58"/>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58"/>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58"/>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58"/>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58"/>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5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5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5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5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5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5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5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5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5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5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58"/>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58"/>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58"/>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58"/>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58"/>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5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5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5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5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5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5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5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5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58"/>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58"/>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58"/>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58"/>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58"/>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5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5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5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5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5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5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5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5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58"/>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58"/>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58"/>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58"/>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58"/>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5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5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5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5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5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5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5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5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58"/>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58"/>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58"/>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58"/>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58"/>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5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5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5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5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5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5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5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5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58"/>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58"/>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58"/>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58"/>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58"/>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5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5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5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5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5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5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58"/>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58"/>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58"/>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58"/>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58"/>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5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5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5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5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5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5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5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5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5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5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58"/>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58"/>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58"/>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58"/>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58"/>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5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5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5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5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5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5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5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5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58"/>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58"/>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58"/>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58"/>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58"/>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5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5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5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5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5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5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5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5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58"/>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58"/>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58"/>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58"/>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58"/>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5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5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5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5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5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5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5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5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58"/>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58"/>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58"/>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58"/>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58"/>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5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5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5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5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5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5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5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5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58"/>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58"/>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58"/>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58"/>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58"/>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5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5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5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5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5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5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58"/>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58"/>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58"/>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58"/>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58"/>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5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5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5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5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5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5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5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5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5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5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58"/>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58"/>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58"/>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58"/>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58"/>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5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5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5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5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5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5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5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5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58"/>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58"/>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58"/>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58"/>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58"/>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5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5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5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5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5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5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5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5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58"/>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58"/>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58"/>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58"/>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58"/>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5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5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5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5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5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5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5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5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58"/>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58"/>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58"/>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58"/>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58"/>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5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5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5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5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5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5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5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5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58"/>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58"/>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58"/>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58"/>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58"/>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5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5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5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5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5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5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58"/>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58"/>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58"/>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58"/>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58"/>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5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5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5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5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5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5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5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5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5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5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58"/>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58"/>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58"/>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58"/>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58"/>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5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5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5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5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5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5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5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5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58"/>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58"/>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58"/>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58"/>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58"/>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5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5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5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5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5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5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5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5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58"/>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58"/>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58"/>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58"/>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58"/>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5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5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5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5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5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5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5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5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58"/>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58"/>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58"/>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58"/>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58"/>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5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5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5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5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5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5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5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5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58"/>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58"/>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58"/>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58"/>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58"/>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5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5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5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5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5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5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58"/>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58"/>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58"/>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58"/>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58"/>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5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5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5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5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5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5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5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5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5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58"/>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58"/>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58"/>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5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5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5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5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5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58"/>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58"/>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58"/>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5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5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5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5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5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58"/>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58"/>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58"/>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5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5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5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5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5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58"/>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58"/>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58"/>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5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5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5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5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5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58"/>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58"/>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58"/>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5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5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5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58"/>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58"/>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58"/>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5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5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5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5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5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5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5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5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5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5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5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5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58"/>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58"/>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58"/>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5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5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5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5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5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58"/>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58"/>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58"/>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58"/>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58"/>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5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5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5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5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5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5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58"/>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58"/>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58"/>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5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5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5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5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5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5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5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58"/>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58"/>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58"/>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5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5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5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5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5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58"/>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58"/>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58"/>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58"/>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58"/>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5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5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5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5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5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5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58"/>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58"/>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58"/>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5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5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5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5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5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5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5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58"/>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58"/>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58"/>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5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5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5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5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5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58"/>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58"/>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58"/>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58"/>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58"/>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5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5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5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5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5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5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58"/>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58"/>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58"/>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5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5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5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5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5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5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5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58"/>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58"/>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58"/>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5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5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5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5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5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58"/>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58"/>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58"/>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58"/>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58"/>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5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5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5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5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5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5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58"/>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58"/>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58"/>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5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5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5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5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5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5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5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58"/>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58"/>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58"/>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5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5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5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5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5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58"/>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58"/>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58"/>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58"/>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58"/>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5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5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5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5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5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5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58"/>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58"/>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58"/>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5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5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5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5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5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5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5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58"/>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58"/>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58"/>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5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5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5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5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5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58"/>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58"/>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58"/>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58"/>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58"/>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5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5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5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5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5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5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58"/>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58"/>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58"/>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5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5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5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5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5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5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5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58"/>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58"/>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58"/>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5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5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5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5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5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58"/>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58"/>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58"/>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58"/>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58"/>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5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5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5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5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5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5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58"/>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58"/>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58"/>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5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5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5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5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5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5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5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58"/>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58"/>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58"/>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5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5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5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5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5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58"/>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58"/>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58"/>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58"/>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58"/>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5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5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5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5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5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5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58"/>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58"/>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58"/>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5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5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5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5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5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5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5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58"/>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58"/>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58"/>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5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5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5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5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5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58"/>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58"/>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58"/>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58"/>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58"/>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5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5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5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5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5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5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58"/>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58"/>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58"/>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5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5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5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5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5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5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5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58"/>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58"/>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5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5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5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58"/>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58"/>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58"/>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5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5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5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58"/>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58"/>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5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5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5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5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5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5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5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5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5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5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5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5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5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5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5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5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5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5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5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5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5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5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5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5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5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5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58"/>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58"/>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58"/>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58"/>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58"/>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5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5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5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5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5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5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5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5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58"/>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58"/>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58"/>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58"/>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58"/>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5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5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5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5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5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5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5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5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58"/>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58"/>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58"/>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58"/>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58"/>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5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5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5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5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5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5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5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5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58"/>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58"/>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58"/>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58"/>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58"/>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5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5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5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5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5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5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5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5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58"/>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58"/>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58"/>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58"/>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58"/>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5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5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5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5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5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5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58"/>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58"/>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58"/>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58"/>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58"/>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5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5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5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5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5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5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5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5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5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5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58"/>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58"/>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58"/>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58"/>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58"/>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5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5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5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5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5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5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5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5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58"/>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58"/>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58"/>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58"/>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58"/>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5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5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5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5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5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5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5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5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58"/>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58"/>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58"/>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58"/>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58"/>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5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5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5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5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5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5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5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5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58"/>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58"/>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58"/>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58"/>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58"/>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5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5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5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5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5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5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5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5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58"/>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58"/>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58"/>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58"/>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58"/>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5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5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5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5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5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5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58"/>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58"/>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58"/>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58"/>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58"/>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5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5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5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5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5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5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5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5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5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5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58"/>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58"/>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58"/>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58"/>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58"/>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5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5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5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5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5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5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5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5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58"/>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58"/>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58"/>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58"/>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58"/>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5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5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5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5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5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5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5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5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58"/>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58"/>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58"/>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58"/>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58"/>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5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5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5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5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5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5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5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5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58"/>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58"/>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58"/>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58"/>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58"/>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5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5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5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5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5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5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5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5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58"/>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58"/>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58"/>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58"/>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58"/>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5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5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5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5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5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5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58"/>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58"/>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58"/>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58"/>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58"/>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5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5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5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5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5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5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5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5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5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5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58"/>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58"/>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58"/>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58"/>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58"/>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5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5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5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5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5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5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5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5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58"/>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58"/>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58"/>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58"/>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58"/>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5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5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5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5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5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5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5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5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58"/>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58"/>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58"/>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58"/>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58"/>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5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5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5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5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5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5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5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5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58"/>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58"/>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58"/>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58"/>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58"/>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5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5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5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5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5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5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5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5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58"/>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58"/>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58"/>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58"/>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58"/>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5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5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5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5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5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5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58"/>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58"/>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58"/>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58"/>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58"/>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5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5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5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5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5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5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5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5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5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58"/>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58"/>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58"/>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58"/>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58"/>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5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5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5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5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5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58"/>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58"/>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58"/>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58"/>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58"/>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5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5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5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5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5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58"/>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58"/>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58"/>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58"/>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58"/>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5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5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5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5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5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58"/>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58"/>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58"/>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58"/>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58"/>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5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5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5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5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5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58"/>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58"/>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58"/>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58"/>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58"/>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5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5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5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58"/>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58"/>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58"/>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58"/>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58"/>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5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5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5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5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5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5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5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5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5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5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5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5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58"/>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58"/>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58"/>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5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5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5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5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5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58"/>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58"/>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58"/>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58"/>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58"/>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5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5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5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5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5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5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58"/>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58"/>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58"/>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5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5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5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5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5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5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5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58"/>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58"/>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58"/>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5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5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5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5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5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58"/>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58"/>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58"/>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58"/>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58"/>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5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5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5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5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5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5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58"/>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58"/>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58"/>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5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5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5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5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5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5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5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58"/>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58"/>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58"/>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5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5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5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5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5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58"/>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58"/>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58"/>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58"/>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58"/>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5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5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5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5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5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5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58"/>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58"/>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58"/>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5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5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5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5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5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5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5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58"/>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58"/>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58"/>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5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5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5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5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5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58"/>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58"/>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58"/>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58"/>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58"/>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5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5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5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5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5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5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58"/>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58"/>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58"/>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5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5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5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5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5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5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5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58"/>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58"/>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58"/>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5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5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5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58"/>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58"/>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58"/>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58"/>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58"/>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5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5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5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58"/>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58"/>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58"/>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5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5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3">
  <p:cSld name="CUSTOM_31">
    <p:bg>
      <p:bgPr>
        <a:solidFill>
          <a:schemeClr val="accent1"/>
        </a:solidFill>
        <a:effectLst/>
      </p:bgPr>
    </p:bg>
    <p:spTree>
      <p:nvGrpSpPr>
        <p:cNvPr id="1" name="Shape 18494"/>
        <p:cNvGrpSpPr/>
        <p:nvPr/>
      </p:nvGrpSpPr>
      <p:grpSpPr>
        <a:xfrm>
          <a:off x="0" y="0"/>
          <a:ext cx="0" cy="0"/>
          <a:chOff x="0" y="0"/>
          <a:chExt cx="0" cy="0"/>
        </a:xfrm>
      </p:grpSpPr>
      <p:grpSp>
        <p:nvGrpSpPr>
          <p:cNvPr id="18495" name="Google Shape;18495;p59"/>
          <p:cNvGrpSpPr/>
          <p:nvPr/>
        </p:nvGrpSpPr>
        <p:grpSpPr>
          <a:xfrm flipH="1">
            <a:off x="-25" y="-419100"/>
            <a:ext cx="9136375" cy="5562608"/>
            <a:chOff x="-7728237" y="-419075"/>
            <a:chExt cx="15443501" cy="5562608"/>
          </a:xfrm>
        </p:grpSpPr>
        <p:sp>
          <p:nvSpPr>
            <p:cNvPr id="18496" name="Google Shape;18496;p5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97" name="Google Shape;18497;p59"/>
            <p:cNvGrpSpPr/>
            <p:nvPr/>
          </p:nvGrpSpPr>
          <p:grpSpPr>
            <a:xfrm>
              <a:off x="-7728237" y="-419075"/>
              <a:ext cx="15443501" cy="5562608"/>
              <a:chOff x="-7728237" y="-419075"/>
              <a:chExt cx="15443501" cy="5562608"/>
            </a:xfrm>
          </p:grpSpPr>
          <p:sp>
            <p:nvSpPr>
              <p:cNvPr id="18498" name="Google Shape;18498;p5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5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5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5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5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5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5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5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5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5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5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5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accent3"/>
        </a:solidFill>
        <a:effectLst/>
      </p:bgPr>
    </p:bg>
    <p:spTree>
      <p:nvGrpSpPr>
        <p:cNvPr id="1" name="Shape 1696"/>
        <p:cNvGrpSpPr/>
        <p:nvPr/>
      </p:nvGrpSpPr>
      <p:grpSpPr>
        <a:xfrm>
          <a:off x="0" y="0"/>
          <a:ext cx="0" cy="0"/>
          <a:chOff x="0" y="0"/>
          <a:chExt cx="0" cy="0"/>
        </a:xfrm>
      </p:grpSpPr>
      <p:grpSp>
        <p:nvGrpSpPr>
          <p:cNvPr id="1697" name="Google Shape;1697;p9"/>
          <p:cNvGrpSpPr/>
          <p:nvPr/>
        </p:nvGrpSpPr>
        <p:grpSpPr>
          <a:xfrm>
            <a:off x="-52972" y="36998"/>
            <a:ext cx="9196967" cy="5099522"/>
            <a:chOff x="-52972" y="36998"/>
            <a:chExt cx="9196967" cy="5099522"/>
          </a:xfrm>
        </p:grpSpPr>
        <p:sp>
          <p:nvSpPr>
            <p:cNvPr id="1698" name="Google Shape;1698;p9"/>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9"/>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9"/>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9"/>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9"/>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9"/>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9"/>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9"/>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9"/>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9"/>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9"/>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9"/>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9"/>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9"/>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9"/>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9"/>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9"/>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9"/>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9"/>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9"/>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9"/>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9"/>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9"/>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9"/>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9"/>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9"/>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9"/>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9"/>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9"/>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9"/>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9"/>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9"/>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9"/>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9"/>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9"/>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9"/>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9"/>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9"/>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9"/>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9"/>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9"/>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9"/>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9"/>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9"/>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9"/>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9"/>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9"/>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9"/>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9"/>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9"/>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9"/>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9"/>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9"/>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9"/>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9"/>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9"/>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9"/>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9"/>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9"/>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9"/>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9"/>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9"/>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9"/>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9"/>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9"/>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9"/>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9"/>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9"/>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9"/>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9"/>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9"/>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9"/>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9"/>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9"/>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9"/>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9"/>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9"/>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9"/>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9"/>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9"/>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9"/>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9"/>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9"/>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9"/>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9"/>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9"/>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9"/>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9"/>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9"/>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9"/>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9"/>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9"/>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9"/>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9"/>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9"/>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9"/>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9"/>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9"/>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9"/>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9"/>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9"/>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9"/>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9"/>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9"/>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9"/>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9"/>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9"/>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9"/>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9"/>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9"/>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9"/>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9"/>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9"/>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9"/>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9"/>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9"/>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9"/>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9"/>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9"/>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9"/>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9"/>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9"/>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9"/>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9"/>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9"/>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9"/>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9"/>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9"/>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9"/>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9"/>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9"/>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9"/>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9"/>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9"/>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9"/>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9"/>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9"/>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9"/>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9"/>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9"/>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9"/>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9"/>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9"/>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9"/>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9"/>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9"/>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9"/>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9"/>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9"/>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9"/>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9"/>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9"/>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9"/>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9"/>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9"/>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9"/>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9"/>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9"/>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9"/>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9"/>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9"/>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9"/>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9"/>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9"/>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9"/>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9"/>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9"/>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9"/>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9"/>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9"/>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9"/>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9"/>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9"/>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9"/>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9"/>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9"/>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9"/>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9"/>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9"/>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9"/>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9"/>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9"/>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9"/>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9"/>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9"/>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9"/>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9"/>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9"/>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9"/>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9"/>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9"/>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9"/>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9"/>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9"/>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9"/>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9"/>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9"/>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9"/>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9"/>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9"/>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9"/>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9"/>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9"/>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9"/>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9"/>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9"/>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9"/>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9"/>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9"/>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9"/>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9"/>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9"/>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9"/>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9"/>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9"/>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9"/>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9"/>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9"/>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9"/>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9"/>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9"/>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9"/>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9"/>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9"/>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9"/>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9"/>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9"/>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9"/>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9"/>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9"/>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9"/>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9"/>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9"/>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9"/>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9"/>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9"/>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9"/>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9"/>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9"/>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9"/>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9"/>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9"/>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9"/>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9"/>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9"/>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9"/>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9"/>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9"/>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9"/>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9"/>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9"/>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9"/>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9"/>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9"/>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9"/>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9"/>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9"/>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9"/>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9"/>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9"/>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9"/>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9"/>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9"/>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9"/>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9"/>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9"/>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9"/>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9"/>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9"/>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9"/>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9"/>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9"/>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9"/>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9"/>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9"/>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9"/>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9"/>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9"/>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9"/>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9"/>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9"/>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9"/>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9"/>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9"/>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9"/>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9"/>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9"/>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9"/>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9"/>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9"/>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9"/>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9"/>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9"/>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9"/>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9"/>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9"/>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9"/>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9"/>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9"/>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9"/>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9"/>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9"/>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9"/>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9"/>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9"/>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9"/>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9"/>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9"/>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9"/>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9"/>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9"/>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9"/>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9"/>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9"/>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9"/>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9"/>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9"/>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9"/>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9"/>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9"/>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9"/>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9"/>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9"/>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9"/>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9"/>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9"/>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9"/>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9"/>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9"/>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9"/>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9"/>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9"/>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9"/>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9"/>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9"/>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9"/>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9"/>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9"/>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9"/>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9"/>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9"/>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9"/>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9"/>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9"/>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9"/>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9"/>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9"/>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9"/>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9"/>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9"/>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9"/>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9"/>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9"/>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9"/>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9"/>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9"/>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9"/>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9"/>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9"/>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9"/>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9"/>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9"/>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9"/>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9"/>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9"/>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9"/>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9"/>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9"/>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9"/>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9"/>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9"/>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9"/>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9"/>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9"/>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9"/>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9"/>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9"/>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9"/>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9"/>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9"/>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9"/>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9"/>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9"/>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9"/>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9"/>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9"/>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9"/>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9"/>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9"/>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9"/>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9"/>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9"/>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9"/>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9"/>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9"/>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9"/>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9"/>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9"/>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9"/>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9"/>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9"/>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9"/>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9"/>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9"/>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9"/>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9"/>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9"/>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9"/>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9"/>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9"/>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9"/>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9"/>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9"/>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9"/>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9"/>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9"/>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9"/>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9"/>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9"/>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9"/>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9"/>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9"/>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9"/>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9"/>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9"/>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9"/>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9"/>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9"/>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9"/>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9"/>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9"/>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9"/>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9"/>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9"/>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9"/>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9"/>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9"/>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9"/>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9"/>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9"/>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9"/>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9"/>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9"/>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9"/>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9"/>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9"/>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9"/>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9"/>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9"/>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9"/>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9"/>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9"/>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9"/>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9"/>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9"/>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9"/>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9"/>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9"/>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9"/>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9"/>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9"/>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9"/>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9"/>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9"/>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9"/>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9"/>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9"/>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9"/>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9"/>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9"/>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9"/>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9"/>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9"/>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9"/>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9"/>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9"/>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9"/>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9"/>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9"/>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9"/>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9"/>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9"/>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9"/>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9"/>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9"/>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9"/>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9"/>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9"/>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9"/>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9"/>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9"/>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9"/>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9"/>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9"/>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9"/>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9"/>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9"/>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9"/>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9"/>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9"/>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9"/>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9"/>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9"/>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9"/>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9"/>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9"/>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9"/>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9"/>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9"/>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9"/>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9"/>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9"/>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9"/>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9"/>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9"/>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9"/>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9"/>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9"/>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9"/>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9"/>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9"/>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9"/>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9"/>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9"/>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9"/>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9"/>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9"/>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9"/>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9"/>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9"/>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9"/>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9"/>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9"/>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9"/>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9"/>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9"/>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9"/>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9"/>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9"/>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9"/>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9"/>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9"/>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9"/>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9"/>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9"/>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9"/>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9"/>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9"/>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9"/>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9"/>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9"/>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9"/>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9"/>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9"/>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9"/>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9"/>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9"/>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9"/>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9"/>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9"/>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9"/>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9"/>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9"/>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9"/>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9"/>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9"/>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9"/>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9"/>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9"/>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9"/>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9"/>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9"/>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9"/>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9"/>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9"/>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9"/>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9"/>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9"/>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9"/>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9"/>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9"/>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9"/>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9"/>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9"/>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9"/>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9"/>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9"/>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9"/>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9"/>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9"/>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9"/>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9"/>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9"/>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9"/>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9"/>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9"/>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9"/>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9"/>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9"/>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9"/>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9"/>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9"/>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9"/>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9"/>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9"/>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9"/>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9"/>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9"/>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9"/>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9"/>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9"/>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9"/>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9"/>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9"/>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9"/>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9"/>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9"/>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9"/>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9"/>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9"/>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9"/>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9"/>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9"/>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9"/>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9"/>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9"/>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9"/>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9"/>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9"/>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9"/>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9"/>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9"/>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9"/>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9"/>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9"/>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9"/>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9"/>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9"/>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9"/>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9"/>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9"/>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9"/>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9"/>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9"/>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9"/>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9"/>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9"/>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9"/>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9"/>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9"/>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9"/>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9"/>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9"/>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9"/>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9"/>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9"/>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9"/>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9"/>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9"/>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9"/>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9"/>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9"/>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9"/>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9"/>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9"/>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9"/>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9"/>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9"/>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9"/>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9"/>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9"/>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9"/>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9"/>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9"/>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9"/>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9"/>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9"/>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9"/>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9"/>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9"/>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9"/>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9"/>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9"/>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9"/>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9"/>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9"/>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9"/>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9"/>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9"/>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9"/>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9"/>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9"/>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9"/>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9"/>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9"/>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9"/>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9"/>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9"/>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9"/>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9"/>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9"/>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9"/>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9"/>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9"/>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9"/>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9"/>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9"/>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9"/>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9"/>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9"/>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9"/>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9"/>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9"/>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9"/>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9"/>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9"/>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9"/>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9"/>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9"/>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9"/>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9"/>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9"/>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9"/>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9"/>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9"/>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9"/>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9"/>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9"/>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9"/>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9"/>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9"/>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9"/>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9"/>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9"/>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9"/>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9"/>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9"/>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9"/>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9"/>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9"/>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9"/>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9"/>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9"/>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9"/>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9"/>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9"/>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9"/>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9"/>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9"/>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9"/>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9"/>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9"/>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9"/>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9"/>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9"/>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9"/>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9"/>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9"/>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9"/>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9"/>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9"/>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9"/>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9"/>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9"/>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9"/>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9"/>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9"/>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9"/>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9"/>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9"/>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9"/>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9"/>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9"/>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9"/>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9"/>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9"/>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9"/>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9"/>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9"/>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9"/>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9"/>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9"/>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9"/>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9"/>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9"/>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9"/>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9"/>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9"/>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9"/>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9"/>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9"/>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9"/>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9"/>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9"/>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9"/>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9"/>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9"/>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9"/>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9"/>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9"/>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9"/>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9"/>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9"/>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9"/>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9"/>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9"/>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9"/>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9"/>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9"/>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9"/>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9"/>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9"/>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9"/>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9"/>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9"/>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9"/>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9"/>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9"/>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9"/>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9"/>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9"/>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9"/>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9"/>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9"/>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9"/>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9"/>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9"/>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9"/>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9"/>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9"/>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9"/>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9"/>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9"/>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9"/>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9"/>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9"/>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9"/>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9"/>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9"/>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9"/>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9"/>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9"/>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9"/>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9"/>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9"/>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9"/>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9"/>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9"/>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9"/>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9"/>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9"/>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9"/>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9"/>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9"/>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9"/>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9"/>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9"/>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9"/>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9"/>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9"/>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9"/>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9"/>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9"/>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9"/>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9"/>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9"/>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9"/>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9"/>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9"/>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9"/>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9"/>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9"/>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9"/>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9"/>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9"/>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9"/>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9"/>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9"/>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9"/>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9"/>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9"/>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9"/>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9"/>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9"/>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9"/>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9"/>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9"/>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9"/>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9"/>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9"/>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9"/>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9"/>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9"/>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9"/>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9"/>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9"/>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9"/>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9"/>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9"/>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9"/>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9"/>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9"/>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9"/>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9"/>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9"/>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9"/>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9"/>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9"/>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9"/>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9"/>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9"/>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9"/>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9"/>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9"/>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9"/>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9"/>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9"/>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9"/>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9"/>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9"/>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9"/>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9"/>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9"/>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9"/>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9"/>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9"/>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9"/>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9"/>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9"/>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9"/>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9"/>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9"/>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9"/>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9"/>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9"/>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9"/>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9"/>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9"/>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9"/>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9"/>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9"/>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9"/>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9"/>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9"/>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9"/>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9"/>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9"/>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9"/>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9"/>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9"/>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9"/>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9"/>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9"/>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9"/>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9"/>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9"/>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9"/>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9"/>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9"/>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9"/>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9"/>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9"/>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9"/>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9"/>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9"/>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9"/>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9"/>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9"/>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9"/>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9"/>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9"/>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9"/>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9"/>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9"/>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9"/>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9"/>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9"/>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9"/>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9"/>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9"/>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9"/>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9"/>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9"/>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9"/>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9"/>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9"/>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9"/>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9"/>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9"/>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9"/>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9"/>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9"/>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9"/>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9"/>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9"/>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9"/>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9"/>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9"/>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9"/>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9"/>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9"/>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9"/>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9"/>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9"/>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9"/>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9"/>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9"/>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9"/>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9"/>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9"/>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9"/>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9"/>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9"/>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9"/>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9"/>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9"/>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9"/>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9"/>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9"/>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9"/>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9"/>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9"/>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9"/>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9"/>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9"/>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9"/>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9"/>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9"/>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9"/>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9"/>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9"/>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9"/>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9"/>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9"/>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9"/>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9"/>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9"/>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9"/>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9"/>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9"/>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9"/>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9"/>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9"/>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9"/>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9"/>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9"/>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9"/>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9"/>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9"/>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9"/>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9"/>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9"/>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9"/>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9"/>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9"/>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9"/>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9"/>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9"/>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9"/>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9"/>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9"/>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9"/>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9"/>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9"/>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9"/>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9"/>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9"/>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9"/>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9"/>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9"/>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9"/>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9"/>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9"/>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9"/>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9"/>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9"/>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9"/>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9"/>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9"/>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9"/>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9"/>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9"/>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9"/>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9"/>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9"/>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9"/>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9"/>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9"/>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9"/>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9"/>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9"/>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9"/>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9"/>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9"/>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9"/>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9"/>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9"/>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9"/>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9"/>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9"/>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9"/>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9"/>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9"/>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9"/>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9"/>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9"/>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9"/>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9"/>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9"/>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9"/>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9"/>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9"/>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9"/>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9"/>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9"/>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9"/>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9"/>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9"/>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9"/>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9"/>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9"/>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9"/>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9"/>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9"/>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9"/>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9"/>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9"/>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9"/>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9"/>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9"/>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9"/>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9"/>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9"/>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9"/>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9"/>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9"/>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9"/>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9"/>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9"/>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9"/>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9"/>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9"/>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9"/>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9"/>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9"/>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9"/>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9"/>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9"/>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9"/>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9"/>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9"/>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9"/>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9"/>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9"/>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9"/>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9"/>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9"/>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9"/>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9"/>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9"/>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9"/>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9"/>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9"/>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9"/>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9"/>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9"/>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9"/>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9"/>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9"/>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9"/>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9"/>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9"/>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9"/>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9"/>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9"/>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9"/>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9"/>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9"/>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9"/>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9"/>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9"/>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9"/>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9"/>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9"/>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9"/>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9"/>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9"/>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9"/>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9"/>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9"/>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9"/>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9"/>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9"/>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9"/>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9"/>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9"/>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9"/>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9"/>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9"/>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9"/>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9"/>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9"/>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9"/>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9"/>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9"/>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9"/>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9"/>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9"/>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9"/>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9"/>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9"/>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9"/>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9"/>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9"/>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9"/>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9"/>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9"/>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9"/>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9"/>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9"/>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9"/>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9"/>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9"/>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9"/>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9"/>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9"/>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9"/>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9"/>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9"/>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9"/>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9"/>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9"/>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9"/>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9"/>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9"/>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9"/>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9"/>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9"/>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9"/>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9"/>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9"/>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9"/>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9"/>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9"/>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9"/>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9"/>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9"/>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9"/>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9"/>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9"/>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9"/>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9"/>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9"/>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9"/>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9"/>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9"/>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9"/>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9"/>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9"/>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9"/>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9"/>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9"/>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9"/>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9"/>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9"/>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9"/>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9"/>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9"/>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9"/>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9"/>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9"/>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9"/>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9"/>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9"/>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9"/>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9"/>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9"/>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9"/>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9"/>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9"/>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9"/>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9"/>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9"/>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9"/>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9"/>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9"/>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9"/>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9"/>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9"/>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9"/>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9"/>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9"/>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9"/>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9"/>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9"/>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9"/>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9"/>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9"/>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9"/>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9"/>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9"/>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9"/>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9"/>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9"/>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9"/>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9"/>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9"/>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9"/>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9"/>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9"/>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9"/>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9"/>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9"/>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9"/>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9"/>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9"/>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9"/>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9"/>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9"/>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9"/>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9"/>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9"/>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9"/>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9"/>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9"/>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9"/>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9"/>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9"/>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9"/>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9"/>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9"/>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9"/>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9"/>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9"/>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9"/>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9"/>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9"/>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9"/>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9"/>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9"/>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9"/>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9"/>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9"/>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9"/>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9"/>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9"/>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9"/>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9"/>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9"/>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9"/>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9"/>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9"/>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9"/>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9"/>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9"/>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9"/>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9"/>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9"/>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9"/>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9"/>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9"/>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9"/>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9"/>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9"/>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9"/>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9"/>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9"/>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9"/>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9"/>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9"/>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9"/>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9"/>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9"/>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9"/>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9"/>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9"/>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9"/>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9"/>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9"/>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9"/>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9"/>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9"/>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9"/>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9"/>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9"/>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9"/>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9"/>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9"/>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9"/>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9"/>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9"/>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9"/>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9"/>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9"/>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9"/>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9"/>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9"/>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9"/>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9"/>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9"/>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9"/>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9"/>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9"/>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9"/>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9"/>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9"/>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9"/>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9"/>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9"/>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9"/>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9"/>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9"/>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9"/>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9"/>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9"/>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9"/>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9"/>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9"/>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9"/>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9"/>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9"/>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9"/>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9"/>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9"/>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9"/>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9"/>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9"/>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9"/>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9"/>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9"/>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9"/>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9"/>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9"/>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9"/>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9"/>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9"/>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9"/>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9"/>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9"/>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9"/>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9"/>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9"/>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9"/>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9"/>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9"/>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9"/>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9"/>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9"/>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9"/>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9"/>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9"/>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9"/>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9"/>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9"/>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9"/>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9"/>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9"/>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9"/>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9"/>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9"/>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9"/>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9"/>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9"/>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9"/>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9"/>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9"/>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9"/>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9"/>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9"/>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9"/>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9"/>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9"/>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9"/>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9"/>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9"/>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9"/>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9"/>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9"/>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9"/>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9"/>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9"/>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9"/>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9"/>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9"/>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9"/>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9"/>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9"/>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9"/>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9"/>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9"/>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9"/>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9"/>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9"/>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9"/>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9"/>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9"/>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9"/>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9"/>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9"/>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9"/>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9"/>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9"/>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9"/>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9"/>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9"/>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9"/>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9"/>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9"/>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9"/>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9"/>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9"/>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9"/>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9"/>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9"/>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9"/>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9"/>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9"/>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9"/>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9"/>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9"/>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9"/>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9"/>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9"/>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9"/>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9"/>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9"/>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9"/>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9"/>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9"/>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9"/>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9"/>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9"/>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9"/>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9"/>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9"/>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9"/>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9"/>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9"/>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9"/>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9"/>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9"/>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9"/>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9"/>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9"/>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9"/>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9"/>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9"/>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9"/>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9"/>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9"/>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9"/>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9"/>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9"/>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9"/>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9"/>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9"/>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9"/>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9"/>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9"/>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9"/>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9"/>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9"/>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9"/>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9"/>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9"/>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9"/>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9"/>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9"/>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9"/>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9"/>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9"/>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9"/>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9"/>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9"/>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9"/>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9"/>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9"/>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9"/>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9"/>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9"/>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9"/>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9"/>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9"/>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9"/>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9"/>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9"/>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9"/>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9"/>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9"/>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7" name="Google Shape;3287;p9"/>
          <p:cNvSpPr txBox="1">
            <a:spLocks noGrp="1"/>
          </p:cNvSpPr>
          <p:nvPr>
            <p:ph type="title"/>
          </p:nvPr>
        </p:nvSpPr>
        <p:spPr>
          <a:xfrm>
            <a:off x="4592401" y="1764975"/>
            <a:ext cx="3001500" cy="8124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sz="40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3288" name="Google Shape;3288;p9"/>
          <p:cNvSpPr txBox="1">
            <a:spLocks noGrp="1"/>
          </p:cNvSpPr>
          <p:nvPr>
            <p:ph type="subTitle" idx="1"/>
          </p:nvPr>
        </p:nvSpPr>
        <p:spPr>
          <a:xfrm>
            <a:off x="4592401" y="2488150"/>
            <a:ext cx="3001500" cy="1199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1600"/>
              </a:spcBef>
              <a:spcAft>
                <a:spcPts val="0"/>
              </a:spcAft>
              <a:buNone/>
              <a:defRPr/>
            </a:lvl2pPr>
            <a:lvl3pPr lvl="2" rtl="0">
              <a:lnSpc>
                <a:spcPct val="100000"/>
              </a:lnSpc>
              <a:spcBef>
                <a:spcPts val="1600"/>
              </a:spcBef>
              <a:spcAft>
                <a:spcPts val="0"/>
              </a:spcAft>
              <a:buNone/>
              <a:defRPr/>
            </a:lvl3pPr>
            <a:lvl4pPr lvl="3" rtl="0">
              <a:lnSpc>
                <a:spcPct val="100000"/>
              </a:lnSpc>
              <a:spcBef>
                <a:spcPts val="1600"/>
              </a:spcBef>
              <a:spcAft>
                <a:spcPts val="0"/>
              </a:spcAft>
              <a:buNone/>
              <a:defRPr/>
            </a:lvl4pPr>
            <a:lvl5pPr lvl="4" rtl="0">
              <a:lnSpc>
                <a:spcPct val="100000"/>
              </a:lnSpc>
              <a:spcBef>
                <a:spcPts val="1600"/>
              </a:spcBef>
              <a:spcAft>
                <a:spcPts val="0"/>
              </a:spcAft>
              <a:buNone/>
              <a:defRPr/>
            </a:lvl5pPr>
            <a:lvl6pPr lvl="5" rtl="0">
              <a:lnSpc>
                <a:spcPct val="100000"/>
              </a:lnSpc>
              <a:spcBef>
                <a:spcPts val="1600"/>
              </a:spcBef>
              <a:spcAft>
                <a:spcPts val="0"/>
              </a:spcAft>
              <a:buNone/>
              <a:defRPr/>
            </a:lvl6pPr>
            <a:lvl7pPr lvl="6" rtl="0">
              <a:lnSpc>
                <a:spcPct val="100000"/>
              </a:lnSpc>
              <a:spcBef>
                <a:spcPts val="1600"/>
              </a:spcBef>
              <a:spcAft>
                <a:spcPts val="0"/>
              </a:spcAft>
              <a:buNone/>
              <a:defRPr/>
            </a:lvl7pPr>
            <a:lvl8pPr lvl="7" rtl="0">
              <a:lnSpc>
                <a:spcPct val="100000"/>
              </a:lnSpc>
              <a:spcBef>
                <a:spcPts val="1600"/>
              </a:spcBef>
              <a:spcAft>
                <a:spcPts val="0"/>
              </a:spcAft>
              <a:buNone/>
              <a:defRPr/>
            </a:lvl8pPr>
            <a:lvl9pPr lvl="8" rtl="0">
              <a:lnSpc>
                <a:spcPct val="100000"/>
              </a:lnSpc>
              <a:spcBef>
                <a:spcPts val="1600"/>
              </a:spcBef>
              <a:spcAft>
                <a:spcPts val="1600"/>
              </a:spcAft>
              <a:buNone/>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4">
  <p:cSld name="CUSTOM_32">
    <p:spTree>
      <p:nvGrpSpPr>
        <p:cNvPr id="1" name="Shape 18510"/>
        <p:cNvGrpSpPr/>
        <p:nvPr/>
      </p:nvGrpSpPr>
      <p:grpSpPr>
        <a:xfrm>
          <a:off x="0" y="0"/>
          <a:ext cx="0" cy="0"/>
          <a:chOff x="0" y="0"/>
          <a:chExt cx="0" cy="0"/>
        </a:xfrm>
      </p:grpSpPr>
      <p:grpSp>
        <p:nvGrpSpPr>
          <p:cNvPr id="18511" name="Google Shape;18511;p60"/>
          <p:cNvGrpSpPr/>
          <p:nvPr/>
        </p:nvGrpSpPr>
        <p:grpSpPr>
          <a:xfrm>
            <a:off x="-613" y="32"/>
            <a:ext cx="9162959" cy="5162845"/>
            <a:chOff x="14670875" y="846675"/>
            <a:chExt cx="7166400" cy="3385250"/>
          </a:xfrm>
        </p:grpSpPr>
        <p:sp>
          <p:nvSpPr>
            <p:cNvPr id="18512" name="Google Shape;18512;p60"/>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60"/>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60"/>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60"/>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60"/>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60"/>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60"/>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60"/>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60"/>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60"/>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60"/>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60"/>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60"/>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60"/>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60"/>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5">
  <p:cSld name="CUSTOM_33">
    <p:bg>
      <p:bgPr>
        <a:solidFill>
          <a:schemeClr val="accent3"/>
        </a:solidFill>
        <a:effectLst/>
      </p:bgPr>
    </p:bg>
    <p:spTree>
      <p:nvGrpSpPr>
        <p:cNvPr id="1" name="Shape 18527"/>
        <p:cNvGrpSpPr/>
        <p:nvPr/>
      </p:nvGrpSpPr>
      <p:grpSpPr>
        <a:xfrm>
          <a:off x="0" y="0"/>
          <a:ext cx="0" cy="0"/>
          <a:chOff x="0" y="0"/>
          <a:chExt cx="0" cy="0"/>
        </a:xfrm>
      </p:grpSpPr>
      <p:grpSp>
        <p:nvGrpSpPr>
          <p:cNvPr id="18528" name="Google Shape;18528;p61"/>
          <p:cNvGrpSpPr/>
          <p:nvPr/>
        </p:nvGrpSpPr>
        <p:grpSpPr>
          <a:xfrm>
            <a:off x="0" y="-50"/>
            <a:ext cx="9148262" cy="5143598"/>
            <a:chOff x="0" y="-50"/>
            <a:chExt cx="9148262" cy="5143598"/>
          </a:xfrm>
        </p:grpSpPr>
        <p:sp>
          <p:nvSpPr>
            <p:cNvPr id="18529" name="Google Shape;18529;p6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6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6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6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6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6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6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6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6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6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6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6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6">
  <p:cSld name="CUSTOM_34">
    <p:spTree>
      <p:nvGrpSpPr>
        <p:cNvPr id="1" name="Shape 18541"/>
        <p:cNvGrpSpPr/>
        <p:nvPr/>
      </p:nvGrpSpPr>
      <p:grpSpPr>
        <a:xfrm>
          <a:off x="0" y="0"/>
          <a:ext cx="0" cy="0"/>
          <a:chOff x="0" y="0"/>
          <a:chExt cx="0" cy="0"/>
        </a:xfrm>
      </p:grpSpPr>
      <p:grpSp>
        <p:nvGrpSpPr>
          <p:cNvPr id="18542" name="Google Shape;18542;p62"/>
          <p:cNvGrpSpPr/>
          <p:nvPr/>
        </p:nvGrpSpPr>
        <p:grpSpPr>
          <a:xfrm>
            <a:off x="-133355" y="25"/>
            <a:ext cx="9305870" cy="5143513"/>
            <a:chOff x="-113074" y="-12"/>
            <a:chExt cx="5148476" cy="5143513"/>
          </a:xfrm>
        </p:grpSpPr>
        <p:sp>
          <p:nvSpPr>
            <p:cNvPr id="18543" name="Google Shape;18543;p62"/>
            <p:cNvSpPr/>
            <p:nvPr/>
          </p:nvSpPr>
          <p:spPr>
            <a:xfrm>
              <a:off x="-96740" y="12213"/>
              <a:ext cx="2138828" cy="2117064"/>
            </a:xfrm>
            <a:custGeom>
              <a:avLst/>
              <a:gdLst/>
              <a:ahLst/>
              <a:cxnLst/>
              <a:rect l="l" t="t" r="r" b="b"/>
              <a:pathLst>
                <a:path w="42161" h="41732" extrusionOk="0">
                  <a:moveTo>
                    <a:pt x="417" y="0"/>
                  </a:moveTo>
                  <a:lnTo>
                    <a:pt x="0" y="453"/>
                  </a:lnTo>
                  <a:lnTo>
                    <a:pt x="42160" y="41732"/>
                  </a:lnTo>
                  <a:lnTo>
                    <a:pt x="417" y="0"/>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62"/>
            <p:cNvSpPr/>
            <p:nvPr/>
          </p:nvSpPr>
          <p:spPr>
            <a:xfrm>
              <a:off x="3048817" y="12822"/>
              <a:ext cx="1972078" cy="1992624"/>
            </a:xfrm>
            <a:custGeom>
              <a:avLst/>
              <a:gdLst/>
              <a:ahLst/>
              <a:cxnLst/>
              <a:rect l="l" t="t" r="r" b="b"/>
              <a:pathLst>
                <a:path w="38874" h="39279" extrusionOk="0">
                  <a:moveTo>
                    <a:pt x="38433" y="0"/>
                  </a:moveTo>
                  <a:lnTo>
                    <a:pt x="0" y="39279"/>
                  </a:lnTo>
                  <a:lnTo>
                    <a:pt x="38874" y="429"/>
                  </a:lnTo>
                  <a:lnTo>
                    <a:pt x="384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62"/>
            <p:cNvSpPr/>
            <p:nvPr/>
          </p:nvSpPr>
          <p:spPr>
            <a:xfrm>
              <a:off x="-96740" y="3061090"/>
              <a:ext cx="2091699" cy="2069378"/>
            </a:xfrm>
            <a:custGeom>
              <a:avLst/>
              <a:gdLst/>
              <a:ahLst/>
              <a:cxnLst/>
              <a:rect l="l" t="t" r="r" b="b"/>
              <a:pathLst>
                <a:path w="41232" h="40792" extrusionOk="0">
                  <a:moveTo>
                    <a:pt x="41232" y="1"/>
                  </a:moveTo>
                  <a:lnTo>
                    <a:pt x="0" y="40363"/>
                  </a:lnTo>
                  <a:lnTo>
                    <a:pt x="417" y="40792"/>
                  </a:lnTo>
                  <a:lnTo>
                    <a:pt x="412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62"/>
            <p:cNvSpPr/>
            <p:nvPr/>
          </p:nvSpPr>
          <p:spPr>
            <a:xfrm>
              <a:off x="3605661" y="3700116"/>
              <a:ext cx="1415215" cy="1430332"/>
            </a:xfrm>
            <a:custGeom>
              <a:avLst/>
              <a:gdLst/>
              <a:ahLst/>
              <a:cxnLst/>
              <a:rect l="l" t="t" r="r" b="b"/>
              <a:pathLst>
                <a:path w="27897" h="28195" extrusionOk="0">
                  <a:moveTo>
                    <a:pt x="1" y="1"/>
                  </a:moveTo>
                  <a:lnTo>
                    <a:pt x="27456" y="28195"/>
                  </a:lnTo>
                  <a:lnTo>
                    <a:pt x="27897" y="27766"/>
                  </a:lnTo>
                  <a:lnTo>
                    <a:pt x="1" y="1"/>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62"/>
            <p:cNvSpPr/>
            <p:nvPr/>
          </p:nvSpPr>
          <p:spPr>
            <a:xfrm>
              <a:off x="3164781" y="12822"/>
              <a:ext cx="1592161" cy="1795132"/>
            </a:xfrm>
            <a:custGeom>
              <a:avLst/>
              <a:gdLst/>
              <a:ahLst/>
              <a:cxnLst/>
              <a:rect l="l" t="t" r="r" b="b"/>
              <a:pathLst>
                <a:path w="31385" h="35386" extrusionOk="0">
                  <a:moveTo>
                    <a:pt x="30933" y="0"/>
                  </a:moveTo>
                  <a:lnTo>
                    <a:pt x="0" y="35385"/>
                  </a:lnTo>
                  <a:lnTo>
                    <a:pt x="31385" y="429"/>
                  </a:lnTo>
                  <a:lnTo>
                    <a:pt x="309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62"/>
            <p:cNvSpPr/>
            <p:nvPr/>
          </p:nvSpPr>
          <p:spPr>
            <a:xfrm>
              <a:off x="2987182" y="15815"/>
              <a:ext cx="917554" cy="1650805"/>
            </a:xfrm>
            <a:custGeom>
              <a:avLst/>
              <a:gdLst/>
              <a:ahLst/>
              <a:cxnLst/>
              <a:rect l="l" t="t" r="r" b="b"/>
              <a:pathLst>
                <a:path w="18087" h="32541" extrusionOk="0">
                  <a:moveTo>
                    <a:pt x="17562" y="1"/>
                  </a:moveTo>
                  <a:lnTo>
                    <a:pt x="1" y="32540"/>
                  </a:lnTo>
                  <a:lnTo>
                    <a:pt x="18086" y="298"/>
                  </a:lnTo>
                  <a:lnTo>
                    <a:pt x="175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62"/>
            <p:cNvSpPr/>
            <p:nvPr/>
          </p:nvSpPr>
          <p:spPr>
            <a:xfrm>
              <a:off x="4132930" y="13989"/>
              <a:ext cx="496545" cy="590802"/>
            </a:xfrm>
            <a:custGeom>
              <a:avLst/>
              <a:gdLst/>
              <a:ahLst/>
              <a:cxnLst/>
              <a:rect l="l" t="t" r="r" b="b"/>
              <a:pathLst>
                <a:path w="9788" h="11646" extrusionOk="0">
                  <a:moveTo>
                    <a:pt x="9323" y="1"/>
                  </a:moveTo>
                  <a:lnTo>
                    <a:pt x="1" y="11645"/>
                  </a:lnTo>
                  <a:lnTo>
                    <a:pt x="9788" y="382"/>
                  </a:lnTo>
                  <a:lnTo>
                    <a:pt x="93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62"/>
            <p:cNvSpPr/>
            <p:nvPr/>
          </p:nvSpPr>
          <p:spPr>
            <a:xfrm>
              <a:off x="2156710" y="21243"/>
              <a:ext cx="247715" cy="1871278"/>
            </a:xfrm>
            <a:custGeom>
              <a:avLst/>
              <a:gdLst/>
              <a:ahLst/>
              <a:cxnLst/>
              <a:rect l="l" t="t" r="r" b="b"/>
              <a:pathLst>
                <a:path w="4883" h="36887" extrusionOk="0">
                  <a:moveTo>
                    <a:pt x="620" y="1"/>
                  </a:moveTo>
                  <a:lnTo>
                    <a:pt x="1" y="96"/>
                  </a:lnTo>
                  <a:lnTo>
                    <a:pt x="4882" y="36886"/>
                  </a:lnTo>
                  <a:lnTo>
                    <a:pt x="6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62"/>
            <p:cNvSpPr/>
            <p:nvPr/>
          </p:nvSpPr>
          <p:spPr>
            <a:xfrm>
              <a:off x="1587133" y="18250"/>
              <a:ext cx="602875" cy="1696665"/>
            </a:xfrm>
            <a:custGeom>
              <a:avLst/>
              <a:gdLst/>
              <a:ahLst/>
              <a:cxnLst/>
              <a:rect l="l" t="t" r="r" b="b"/>
              <a:pathLst>
                <a:path w="11884" h="33445" extrusionOk="0">
                  <a:moveTo>
                    <a:pt x="561" y="0"/>
                  </a:moveTo>
                  <a:lnTo>
                    <a:pt x="1" y="215"/>
                  </a:lnTo>
                  <a:lnTo>
                    <a:pt x="11883" y="33445"/>
                  </a:lnTo>
                  <a:lnTo>
                    <a:pt x="5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62"/>
            <p:cNvSpPr/>
            <p:nvPr/>
          </p:nvSpPr>
          <p:spPr>
            <a:xfrm>
              <a:off x="1397511" y="17641"/>
              <a:ext cx="271253" cy="613732"/>
            </a:xfrm>
            <a:custGeom>
              <a:avLst/>
              <a:gdLst/>
              <a:ahLst/>
              <a:cxnLst/>
              <a:rect l="l" t="t" r="r" b="b"/>
              <a:pathLst>
                <a:path w="5347" h="12098" extrusionOk="0">
                  <a:moveTo>
                    <a:pt x="548" y="0"/>
                  </a:moveTo>
                  <a:lnTo>
                    <a:pt x="0" y="238"/>
                  </a:lnTo>
                  <a:lnTo>
                    <a:pt x="5346" y="12097"/>
                  </a:lnTo>
                  <a:lnTo>
                    <a:pt x="5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62"/>
            <p:cNvSpPr/>
            <p:nvPr/>
          </p:nvSpPr>
          <p:spPr>
            <a:xfrm>
              <a:off x="2798727" y="19467"/>
              <a:ext cx="483863" cy="1538438"/>
            </a:xfrm>
            <a:custGeom>
              <a:avLst/>
              <a:gdLst/>
              <a:ahLst/>
              <a:cxnLst/>
              <a:rect l="l" t="t" r="r" b="b"/>
              <a:pathLst>
                <a:path w="9538" h="30326" extrusionOk="0">
                  <a:moveTo>
                    <a:pt x="8954" y="0"/>
                  </a:moveTo>
                  <a:lnTo>
                    <a:pt x="1" y="30325"/>
                  </a:lnTo>
                  <a:lnTo>
                    <a:pt x="9538" y="167"/>
                  </a:lnTo>
                  <a:lnTo>
                    <a:pt x="89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62"/>
            <p:cNvSpPr/>
            <p:nvPr/>
          </p:nvSpPr>
          <p:spPr>
            <a:xfrm>
              <a:off x="-96131" y="409619"/>
              <a:ext cx="1769767" cy="1481062"/>
            </a:xfrm>
            <a:custGeom>
              <a:avLst/>
              <a:gdLst/>
              <a:ahLst/>
              <a:cxnLst/>
              <a:rect l="l" t="t" r="r" b="b"/>
              <a:pathLst>
                <a:path w="34886" h="29195" extrusionOk="0">
                  <a:moveTo>
                    <a:pt x="393" y="0"/>
                  </a:moveTo>
                  <a:lnTo>
                    <a:pt x="0" y="453"/>
                  </a:lnTo>
                  <a:lnTo>
                    <a:pt x="34886" y="29195"/>
                  </a:lnTo>
                  <a:lnTo>
                    <a:pt x="34886" y="29195"/>
                  </a:lnTo>
                  <a:lnTo>
                    <a:pt x="3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62"/>
            <p:cNvSpPr/>
            <p:nvPr/>
          </p:nvSpPr>
          <p:spPr>
            <a:xfrm>
              <a:off x="-90703" y="1793337"/>
              <a:ext cx="1896643" cy="575075"/>
            </a:xfrm>
            <a:custGeom>
              <a:avLst/>
              <a:gdLst/>
              <a:ahLst/>
              <a:cxnLst/>
              <a:rect l="l" t="t" r="r" b="b"/>
              <a:pathLst>
                <a:path w="37387" h="11336" extrusionOk="0">
                  <a:moveTo>
                    <a:pt x="179" y="1"/>
                  </a:moveTo>
                  <a:lnTo>
                    <a:pt x="0" y="584"/>
                  </a:lnTo>
                  <a:lnTo>
                    <a:pt x="37386" y="11335"/>
                  </a:lnTo>
                  <a:lnTo>
                    <a:pt x="37386" y="11335"/>
                  </a:lnTo>
                  <a:lnTo>
                    <a:pt x="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62"/>
            <p:cNvSpPr/>
            <p:nvPr/>
          </p:nvSpPr>
          <p:spPr>
            <a:xfrm>
              <a:off x="4111827" y="4764346"/>
              <a:ext cx="279674" cy="364241"/>
            </a:xfrm>
            <a:custGeom>
              <a:avLst/>
              <a:gdLst/>
              <a:ahLst/>
              <a:cxnLst/>
              <a:rect l="l" t="t" r="r" b="b"/>
              <a:pathLst>
                <a:path w="5513" h="7180" extrusionOk="0">
                  <a:moveTo>
                    <a:pt x="0" y="0"/>
                  </a:moveTo>
                  <a:lnTo>
                    <a:pt x="5025" y="7180"/>
                  </a:lnTo>
                  <a:lnTo>
                    <a:pt x="5513" y="6811"/>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62"/>
            <p:cNvSpPr/>
            <p:nvPr/>
          </p:nvSpPr>
          <p:spPr>
            <a:xfrm>
              <a:off x="3466767" y="2922196"/>
              <a:ext cx="1548077" cy="553312"/>
            </a:xfrm>
            <a:custGeom>
              <a:avLst/>
              <a:gdLst/>
              <a:ahLst/>
              <a:cxnLst/>
              <a:rect l="l" t="t" r="r" b="b"/>
              <a:pathLst>
                <a:path w="30516" h="10907" extrusionOk="0">
                  <a:moveTo>
                    <a:pt x="0" y="0"/>
                  </a:moveTo>
                  <a:lnTo>
                    <a:pt x="30314" y="10906"/>
                  </a:lnTo>
                  <a:lnTo>
                    <a:pt x="30516" y="1032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62"/>
            <p:cNvSpPr/>
            <p:nvPr/>
          </p:nvSpPr>
          <p:spPr>
            <a:xfrm>
              <a:off x="3075956" y="2712028"/>
              <a:ext cx="1937125" cy="456671"/>
            </a:xfrm>
            <a:custGeom>
              <a:avLst/>
              <a:gdLst/>
              <a:ahLst/>
              <a:cxnLst/>
              <a:rect l="l" t="t" r="r" b="b"/>
              <a:pathLst>
                <a:path w="38185" h="9002" extrusionOk="0">
                  <a:moveTo>
                    <a:pt x="1" y="0"/>
                  </a:moveTo>
                  <a:lnTo>
                    <a:pt x="38053" y="9001"/>
                  </a:lnTo>
                  <a:lnTo>
                    <a:pt x="38184" y="843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62"/>
            <p:cNvSpPr/>
            <p:nvPr/>
          </p:nvSpPr>
          <p:spPr>
            <a:xfrm>
              <a:off x="3287392" y="1590424"/>
              <a:ext cx="1728067" cy="668063"/>
            </a:xfrm>
            <a:custGeom>
              <a:avLst/>
              <a:gdLst/>
              <a:ahLst/>
              <a:cxnLst/>
              <a:rect l="l" t="t" r="r" b="b"/>
              <a:pathLst>
                <a:path w="34064" h="13169" extrusionOk="0">
                  <a:moveTo>
                    <a:pt x="33838" y="0"/>
                  </a:moveTo>
                  <a:lnTo>
                    <a:pt x="0" y="13168"/>
                  </a:lnTo>
                  <a:lnTo>
                    <a:pt x="34064" y="560"/>
                  </a:lnTo>
                  <a:lnTo>
                    <a:pt x="338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62"/>
            <p:cNvSpPr/>
            <p:nvPr/>
          </p:nvSpPr>
          <p:spPr>
            <a:xfrm>
              <a:off x="-93747" y="2899825"/>
              <a:ext cx="1805430" cy="1011759"/>
            </a:xfrm>
            <a:custGeom>
              <a:avLst/>
              <a:gdLst/>
              <a:ahLst/>
              <a:cxnLst/>
              <a:rect l="l" t="t" r="r" b="b"/>
              <a:pathLst>
                <a:path w="35589" h="19944" extrusionOk="0">
                  <a:moveTo>
                    <a:pt x="35589" y="1"/>
                  </a:moveTo>
                  <a:lnTo>
                    <a:pt x="1" y="19408"/>
                  </a:lnTo>
                  <a:lnTo>
                    <a:pt x="299" y="19944"/>
                  </a:lnTo>
                  <a:lnTo>
                    <a:pt x="355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62"/>
            <p:cNvSpPr/>
            <p:nvPr/>
          </p:nvSpPr>
          <p:spPr>
            <a:xfrm>
              <a:off x="2980537" y="3326856"/>
              <a:ext cx="1180893" cy="1801169"/>
            </a:xfrm>
            <a:custGeom>
              <a:avLst/>
              <a:gdLst/>
              <a:ahLst/>
              <a:cxnLst/>
              <a:rect l="l" t="t" r="r" b="b"/>
              <a:pathLst>
                <a:path w="23278" h="35505" extrusionOk="0">
                  <a:moveTo>
                    <a:pt x="1" y="1"/>
                  </a:moveTo>
                  <a:lnTo>
                    <a:pt x="22777" y="35505"/>
                  </a:lnTo>
                  <a:lnTo>
                    <a:pt x="23277" y="35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62"/>
            <p:cNvSpPr/>
            <p:nvPr/>
          </p:nvSpPr>
          <p:spPr>
            <a:xfrm>
              <a:off x="2967854" y="3028472"/>
              <a:ext cx="2053043" cy="1957620"/>
            </a:xfrm>
            <a:custGeom>
              <a:avLst/>
              <a:gdLst/>
              <a:ahLst/>
              <a:cxnLst/>
              <a:rect l="l" t="t" r="r" b="b"/>
              <a:pathLst>
                <a:path w="40470" h="38589" extrusionOk="0">
                  <a:moveTo>
                    <a:pt x="1" y="1"/>
                  </a:moveTo>
                  <a:lnTo>
                    <a:pt x="40029" y="38589"/>
                  </a:lnTo>
                  <a:lnTo>
                    <a:pt x="40470" y="38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62"/>
            <p:cNvSpPr/>
            <p:nvPr/>
          </p:nvSpPr>
          <p:spPr>
            <a:xfrm>
              <a:off x="3922154" y="1433369"/>
              <a:ext cx="1093891" cy="501365"/>
            </a:xfrm>
            <a:custGeom>
              <a:avLst/>
              <a:gdLst/>
              <a:ahLst/>
              <a:cxnLst/>
              <a:rect l="l" t="t" r="r" b="b"/>
              <a:pathLst>
                <a:path w="21563" h="9883" extrusionOk="0">
                  <a:moveTo>
                    <a:pt x="21313" y="1"/>
                  </a:moveTo>
                  <a:lnTo>
                    <a:pt x="1" y="9883"/>
                  </a:lnTo>
                  <a:lnTo>
                    <a:pt x="21563" y="548"/>
                  </a:lnTo>
                  <a:lnTo>
                    <a:pt x="213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62"/>
            <p:cNvSpPr/>
            <p:nvPr/>
          </p:nvSpPr>
          <p:spPr>
            <a:xfrm>
              <a:off x="59097" y="4113856"/>
              <a:ext cx="964631" cy="1016578"/>
            </a:xfrm>
            <a:custGeom>
              <a:avLst/>
              <a:gdLst/>
              <a:ahLst/>
              <a:cxnLst/>
              <a:rect l="l" t="t" r="r" b="b"/>
              <a:pathLst>
                <a:path w="19015" h="20039" extrusionOk="0">
                  <a:moveTo>
                    <a:pt x="19014" y="0"/>
                  </a:moveTo>
                  <a:lnTo>
                    <a:pt x="0" y="19610"/>
                  </a:lnTo>
                  <a:lnTo>
                    <a:pt x="429" y="20039"/>
                  </a:lnTo>
                  <a:lnTo>
                    <a:pt x="190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62"/>
            <p:cNvSpPr/>
            <p:nvPr/>
          </p:nvSpPr>
          <p:spPr>
            <a:xfrm>
              <a:off x="-93747" y="3352829"/>
              <a:ext cx="1174856" cy="662635"/>
            </a:xfrm>
            <a:custGeom>
              <a:avLst/>
              <a:gdLst/>
              <a:ahLst/>
              <a:cxnLst/>
              <a:rect l="l" t="t" r="r" b="b"/>
              <a:pathLst>
                <a:path w="23159" h="13062" extrusionOk="0">
                  <a:moveTo>
                    <a:pt x="23159" y="1"/>
                  </a:moveTo>
                  <a:lnTo>
                    <a:pt x="1" y="12526"/>
                  </a:lnTo>
                  <a:lnTo>
                    <a:pt x="299" y="13062"/>
                  </a:lnTo>
                  <a:lnTo>
                    <a:pt x="231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62"/>
            <p:cNvSpPr/>
            <p:nvPr/>
          </p:nvSpPr>
          <p:spPr>
            <a:xfrm>
              <a:off x="-91312" y="1652008"/>
              <a:ext cx="616116" cy="230162"/>
            </a:xfrm>
            <a:custGeom>
              <a:avLst/>
              <a:gdLst/>
              <a:ahLst/>
              <a:cxnLst/>
              <a:rect l="l" t="t" r="r" b="b"/>
              <a:pathLst>
                <a:path w="12145" h="4537" extrusionOk="0">
                  <a:moveTo>
                    <a:pt x="203" y="1"/>
                  </a:moveTo>
                  <a:lnTo>
                    <a:pt x="1" y="572"/>
                  </a:lnTo>
                  <a:lnTo>
                    <a:pt x="12145" y="4537"/>
                  </a:lnTo>
                  <a:lnTo>
                    <a:pt x="2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62"/>
            <p:cNvSpPr/>
            <p:nvPr/>
          </p:nvSpPr>
          <p:spPr>
            <a:xfrm>
              <a:off x="1972516" y="3207898"/>
              <a:ext cx="391433" cy="1914094"/>
            </a:xfrm>
            <a:custGeom>
              <a:avLst/>
              <a:gdLst/>
              <a:ahLst/>
              <a:cxnLst/>
              <a:rect l="l" t="t" r="r" b="b"/>
              <a:pathLst>
                <a:path w="7716" h="37731" extrusionOk="0">
                  <a:moveTo>
                    <a:pt x="7715" y="0"/>
                  </a:moveTo>
                  <a:lnTo>
                    <a:pt x="0" y="37624"/>
                  </a:lnTo>
                  <a:lnTo>
                    <a:pt x="595" y="37731"/>
                  </a:lnTo>
                  <a:lnTo>
                    <a:pt x="77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62"/>
            <p:cNvSpPr/>
            <p:nvPr/>
          </p:nvSpPr>
          <p:spPr>
            <a:xfrm>
              <a:off x="2160920" y="4414625"/>
              <a:ext cx="101561" cy="706720"/>
            </a:xfrm>
            <a:custGeom>
              <a:avLst/>
              <a:gdLst/>
              <a:ahLst/>
              <a:cxnLst/>
              <a:rect l="l" t="t" r="r" b="b"/>
              <a:pathLst>
                <a:path w="2002" h="13931" extrusionOk="0">
                  <a:moveTo>
                    <a:pt x="2001" y="1"/>
                  </a:moveTo>
                  <a:lnTo>
                    <a:pt x="1" y="13860"/>
                  </a:lnTo>
                  <a:lnTo>
                    <a:pt x="596" y="13931"/>
                  </a:lnTo>
                  <a:lnTo>
                    <a:pt x="20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62"/>
            <p:cNvSpPr/>
            <p:nvPr/>
          </p:nvSpPr>
          <p:spPr>
            <a:xfrm>
              <a:off x="-90094" y="2860561"/>
              <a:ext cx="1409178" cy="362466"/>
            </a:xfrm>
            <a:custGeom>
              <a:avLst/>
              <a:gdLst/>
              <a:ahLst/>
              <a:cxnLst/>
              <a:rect l="l" t="t" r="r" b="b"/>
              <a:pathLst>
                <a:path w="27778" h="7145" extrusionOk="0">
                  <a:moveTo>
                    <a:pt x="27778" y="1"/>
                  </a:moveTo>
                  <a:lnTo>
                    <a:pt x="0" y="6549"/>
                  </a:lnTo>
                  <a:lnTo>
                    <a:pt x="155" y="7145"/>
                  </a:lnTo>
                  <a:lnTo>
                    <a:pt x="27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62"/>
            <p:cNvSpPr/>
            <p:nvPr/>
          </p:nvSpPr>
          <p:spPr>
            <a:xfrm>
              <a:off x="59097" y="12822"/>
              <a:ext cx="1490701" cy="1569840"/>
            </a:xfrm>
            <a:custGeom>
              <a:avLst/>
              <a:gdLst/>
              <a:ahLst/>
              <a:cxnLst/>
              <a:rect l="l" t="t" r="r" b="b"/>
              <a:pathLst>
                <a:path w="29385" h="30945" extrusionOk="0">
                  <a:moveTo>
                    <a:pt x="429" y="0"/>
                  </a:moveTo>
                  <a:lnTo>
                    <a:pt x="0" y="429"/>
                  </a:lnTo>
                  <a:lnTo>
                    <a:pt x="29385" y="30944"/>
                  </a:ln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62"/>
            <p:cNvSpPr/>
            <p:nvPr/>
          </p:nvSpPr>
          <p:spPr>
            <a:xfrm>
              <a:off x="-111857" y="2990426"/>
              <a:ext cx="2131573" cy="2152372"/>
            </a:xfrm>
            <a:custGeom>
              <a:avLst/>
              <a:gdLst/>
              <a:ahLst/>
              <a:cxnLst/>
              <a:rect l="l" t="t" r="r" b="b"/>
              <a:pathLst>
                <a:path w="42018" h="42428" extrusionOk="0">
                  <a:moveTo>
                    <a:pt x="42018" y="1"/>
                  </a:moveTo>
                  <a:lnTo>
                    <a:pt x="167" y="41661"/>
                  </a:lnTo>
                  <a:cubicBezTo>
                    <a:pt x="1" y="41839"/>
                    <a:pt x="1" y="42137"/>
                    <a:pt x="179" y="42304"/>
                  </a:cubicBezTo>
                  <a:cubicBezTo>
                    <a:pt x="267" y="42386"/>
                    <a:pt x="381" y="42427"/>
                    <a:pt x="495" y="42427"/>
                  </a:cubicBezTo>
                  <a:cubicBezTo>
                    <a:pt x="613" y="42427"/>
                    <a:pt x="731" y="42383"/>
                    <a:pt x="822" y="42292"/>
                  </a:cubicBezTo>
                  <a:lnTo>
                    <a:pt x="42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62"/>
            <p:cNvSpPr/>
            <p:nvPr/>
          </p:nvSpPr>
          <p:spPr>
            <a:xfrm>
              <a:off x="-111248" y="546"/>
              <a:ext cx="2007183" cy="1983797"/>
            </a:xfrm>
            <a:custGeom>
              <a:avLst/>
              <a:gdLst/>
              <a:ahLst/>
              <a:cxnLst/>
              <a:rect l="l" t="t" r="r" b="b"/>
              <a:pathLst>
                <a:path w="39566" h="39105" extrusionOk="0">
                  <a:moveTo>
                    <a:pt x="510" y="0"/>
                  </a:moveTo>
                  <a:cubicBezTo>
                    <a:pt x="382" y="0"/>
                    <a:pt x="256" y="52"/>
                    <a:pt x="167" y="147"/>
                  </a:cubicBezTo>
                  <a:cubicBezTo>
                    <a:pt x="1" y="325"/>
                    <a:pt x="1" y="599"/>
                    <a:pt x="179" y="778"/>
                  </a:cubicBezTo>
                  <a:lnTo>
                    <a:pt x="39565" y="39104"/>
                  </a:lnTo>
                  <a:lnTo>
                    <a:pt x="822" y="123"/>
                  </a:lnTo>
                  <a:cubicBezTo>
                    <a:pt x="733" y="40"/>
                    <a:pt x="621" y="0"/>
                    <a:pt x="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62"/>
            <p:cNvSpPr/>
            <p:nvPr/>
          </p:nvSpPr>
          <p:spPr>
            <a:xfrm>
              <a:off x="2950962" y="3038770"/>
              <a:ext cx="2083836" cy="2103925"/>
            </a:xfrm>
            <a:custGeom>
              <a:avLst/>
              <a:gdLst/>
              <a:ahLst/>
              <a:cxnLst/>
              <a:rect l="l" t="t" r="r" b="b"/>
              <a:pathLst>
                <a:path w="41077" h="41473" extrusionOk="0">
                  <a:moveTo>
                    <a:pt x="0" y="0"/>
                  </a:moveTo>
                  <a:lnTo>
                    <a:pt x="40267" y="41339"/>
                  </a:lnTo>
                  <a:cubicBezTo>
                    <a:pt x="40357" y="41428"/>
                    <a:pt x="40470" y="41473"/>
                    <a:pt x="40583" y="41473"/>
                  </a:cubicBezTo>
                  <a:cubicBezTo>
                    <a:pt x="40696" y="41473"/>
                    <a:pt x="40809" y="41428"/>
                    <a:pt x="40898" y="41339"/>
                  </a:cubicBezTo>
                  <a:cubicBezTo>
                    <a:pt x="41077" y="41160"/>
                    <a:pt x="41077" y="40874"/>
                    <a:pt x="40898" y="4069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62"/>
            <p:cNvSpPr/>
            <p:nvPr/>
          </p:nvSpPr>
          <p:spPr>
            <a:xfrm>
              <a:off x="3590594" y="-12"/>
              <a:ext cx="1444182" cy="1427441"/>
            </a:xfrm>
            <a:custGeom>
              <a:avLst/>
              <a:gdLst/>
              <a:ahLst/>
              <a:cxnLst/>
              <a:rect l="l" t="t" r="r" b="b"/>
              <a:pathLst>
                <a:path w="28468" h="28138" extrusionOk="0">
                  <a:moveTo>
                    <a:pt x="27974" y="0"/>
                  </a:moveTo>
                  <a:cubicBezTo>
                    <a:pt x="27861" y="0"/>
                    <a:pt x="27748" y="45"/>
                    <a:pt x="27658" y="134"/>
                  </a:cubicBezTo>
                  <a:lnTo>
                    <a:pt x="0" y="28137"/>
                  </a:lnTo>
                  <a:lnTo>
                    <a:pt x="28277" y="777"/>
                  </a:lnTo>
                  <a:lnTo>
                    <a:pt x="28289" y="777"/>
                  </a:lnTo>
                  <a:cubicBezTo>
                    <a:pt x="28468" y="598"/>
                    <a:pt x="28468" y="313"/>
                    <a:pt x="28289" y="134"/>
                  </a:cubicBezTo>
                  <a:cubicBezTo>
                    <a:pt x="28200" y="45"/>
                    <a:pt x="28087" y="0"/>
                    <a:pt x="279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62"/>
            <p:cNvSpPr/>
            <p:nvPr/>
          </p:nvSpPr>
          <p:spPr>
            <a:xfrm>
              <a:off x="-102776" y="272500"/>
              <a:ext cx="1801777" cy="1595864"/>
            </a:xfrm>
            <a:custGeom>
              <a:avLst/>
              <a:gdLst/>
              <a:ahLst/>
              <a:cxnLst/>
              <a:rect l="l" t="t" r="r" b="b"/>
              <a:pathLst>
                <a:path w="35517" h="31458" extrusionOk="0">
                  <a:moveTo>
                    <a:pt x="324" y="1"/>
                  </a:moveTo>
                  <a:cubicBezTo>
                    <a:pt x="243" y="1"/>
                    <a:pt x="164" y="34"/>
                    <a:pt x="107" y="96"/>
                  </a:cubicBezTo>
                  <a:cubicBezTo>
                    <a:pt x="0" y="227"/>
                    <a:pt x="12" y="417"/>
                    <a:pt x="131" y="525"/>
                  </a:cubicBezTo>
                  <a:lnTo>
                    <a:pt x="35517" y="31457"/>
                  </a:lnTo>
                  <a:lnTo>
                    <a:pt x="536" y="84"/>
                  </a:lnTo>
                  <a:cubicBezTo>
                    <a:pt x="474" y="28"/>
                    <a:pt x="398" y="1"/>
                    <a:pt x="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62"/>
            <p:cNvSpPr/>
            <p:nvPr/>
          </p:nvSpPr>
          <p:spPr>
            <a:xfrm>
              <a:off x="-113074" y="1118599"/>
              <a:ext cx="1670133" cy="927902"/>
            </a:xfrm>
            <a:custGeom>
              <a:avLst/>
              <a:gdLst/>
              <a:ahLst/>
              <a:cxnLst/>
              <a:rect l="l" t="t" r="r" b="b"/>
              <a:pathLst>
                <a:path w="32922" h="18291" extrusionOk="0">
                  <a:moveTo>
                    <a:pt x="543" y="1"/>
                  </a:moveTo>
                  <a:cubicBezTo>
                    <a:pt x="370" y="1"/>
                    <a:pt x="205" y="99"/>
                    <a:pt x="120" y="252"/>
                  </a:cubicBezTo>
                  <a:cubicBezTo>
                    <a:pt x="1" y="455"/>
                    <a:pt x="84" y="741"/>
                    <a:pt x="310" y="860"/>
                  </a:cubicBezTo>
                  <a:lnTo>
                    <a:pt x="32922" y="18290"/>
                  </a:lnTo>
                  <a:lnTo>
                    <a:pt x="751" y="50"/>
                  </a:lnTo>
                  <a:cubicBezTo>
                    <a:pt x="683" y="16"/>
                    <a:pt x="613"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62"/>
            <p:cNvSpPr/>
            <p:nvPr/>
          </p:nvSpPr>
          <p:spPr>
            <a:xfrm>
              <a:off x="-103994" y="399676"/>
              <a:ext cx="598614" cy="501060"/>
            </a:xfrm>
            <a:custGeom>
              <a:avLst/>
              <a:gdLst/>
              <a:ahLst/>
              <a:cxnLst/>
              <a:rect l="l" t="t" r="r" b="b"/>
              <a:pathLst>
                <a:path w="11800" h="9877" extrusionOk="0">
                  <a:moveTo>
                    <a:pt x="347" y="0"/>
                  </a:moveTo>
                  <a:cubicBezTo>
                    <a:pt x="255" y="0"/>
                    <a:pt x="162" y="40"/>
                    <a:pt x="96" y="113"/>
                  </a:cubicBezTo>
                  <a:cubicBezTo>
                    <a:pt x="0" y="256"/>
                    <a:pt x="12" y="447"/>
                    <a:pt x="143" y="554"/>
                  </a:cubicBezTo>
                  <a:lnTo>
                    <a:pt x="11800" y="9876"/>
                  </a:lnTo>
                  <a:lnTo>
                    <a:pt x="548" y="77"/>
                  </a:lnTo>
                  <a:cubicBezTo>
                    <a:pt x="490" y="25"/>
                    <a:pt x="419"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62"/>
            <p:cNvSpPr/>
            <p:nvPr/>
          </p:nvSpPr>
          <p:spPr>
            <a:xfrm>
              <a:off x="-110030" y="2629240"/>
              <a:ext cx="1892381" cy="255223"/>
            </a:xfrm>
            <a:custGeom>
              <a:avLst/>
              <a:gdLst/>
              <a:ahLst/>
              <a:cxnLst/>
              <a:rect l="l" t="t" r="r" b="b"/>
              <a:pathLst>
                <a:path w="37303" h="5031" extrusionOk="0">
                  <a:moveTo>
                    <a:pt x="37303" y="1"/>
                  </a:moveTo>
                  <a:lnTo>
                    <a:pt x="417" y="4120"/>
                  </a:lnTo>
                  <a:cubicBezTo>
                    <a:pt x="155" y="4144"/>
                    <a:pt x="0" y="4382"/>
                    <a:pt x="24" y="4644"/>
                  </a:cubicBezTo>
                  <a:cubicBezTo>
                    <a:pt x="57" y="4872"/>
                    <a:pt x="237" y="5030"/>
                    <a:pt x="466" y="5030"/>
                  </a:cubicBezTo>
                  <a:cubicBezTo>
                    <a:pt x="489" y="5030"/>
                    <a:pt x="512" y="5029"/>
                    <a:pt x="536" y="5025"/>
                  </a:cubicBezTo>
                  <a:lnTo>
                    <a:pt x="373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62"/>
            <p:cNvSpPr/>
            <p:nvPr/>
          </p:nvSpPr>
          <p:spPr>
            <a:xfrm>
              <a:off x="-103385" y="2842451"/>
              <a:ext cx="1708789" cy="605057"/>
            </a:xfrm>
            <a:custGeom>
              <a:avLst/>
              <a:gdLst/>
              <a:ahLst/>
              <a:cxnLst/>
              <a:rect l="l" t="t" r="r" b="b"/>
              <a:pathLst>
                <a:path w="33684" h="11927" extrusionOk="0">
                  <a:moveTo>
                    <a:pt x="33683" y="1"/>
                  </a:moveTo>
                  <a:lnTo>
                    <a:pt x="239" y="11335"/>
                  </a:lnTo>
                  <a:cubicBezTo>
                    <a:pt x="72" y="11395"/>
                    <a:pt x="0" y="11574"/>
                    <a:pt x="48" y="11728"/>
                  </a:cubicBezTo>
                  <a:cubicBezTo>
                    <a:pt x="94" y="11849"/>
                    <a:pt x="199" y="11926"/>
                    <a:pt x="321" y="11926"/>
                  </a:cubicBezTo>
                  <a:cubicBezTo>
                    <a:pt x="356" y="11926"/>
                    <a:pt x="392" y="11920"/>
                    <a:pt x="429" y="11907"/>
                  </a:cubicBezTo>
                  <a:lnTo>
                    <a:pt x="33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62"/>
            <p:cNvSpPr/>
            <p:nvPr/>
          </p:nvSpPr>
          <p:spPr>
            <a:xfrm>
              <a:off x="-103994" y="3364294"/>
              <a:ext cx="625805" cy="272674"/>
            </a:xfrm>
            <a:custGeom>
              <a:avLst/>
              <a:gdLst/>
              <a:ahLst/>
              <a:cxnLst/>
              <a:rect l="l" t="t" r="r" b="b"/>
              <a:pathLst>
                <a:path w="12336" h="5375" extrusionOk="0">
                  <a:moveTo>
                    <a:pt x="12335" y="1"/>
                  </a:moveTo>
                  <a:lnTo>
                    <a:pt x="239" y="4799"/>
                  </a:lnTo>
                  <a:cubicBezTo>
                    <a:pt x="72" y="4870"/>
                    <a:pt x="0" y="5049"/>
                    <a:pt x="72" y="5192"/>
                  </a:cubicBezTo>
                  <a:cubicBezTo>
                    <a:pt x="124" y="5306"/>
                    <a:pt x="235" y="5374"/>
                    <a:pt x="351" y="5374"/>
                  </a:cubicBezTo>
                  <a:cubicBezTo>
                    <a:pt x="393" y="5374"/>
                    <a:pt x="436" y="5366"/>
                    <a:pt x="477" y="5347"/>
                  </a:cubicBezTo>
                  <a:lnTo>
                    <a:pt x="123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62"/>
            <p:cNvSpPr/>
            <p:nvPr/>
          </p:nvSpPr>
          <p:spPr>
            <a:xfrm>
              <a:off x="-103385" y="1749863"/>
              <a:ext cx="1551729" cy="484472"/>
            </a:xfrm>
            <a:custGeom>
              <a:avLst/>
              <a:gdLst/>
              <a:ahLst/>
              <a:cxnLst/>
              <a:rect l="l" t="t" r="r" b="b"/>
              <a:pathLst>
                <a:path w="30588" h="9550" extrusionOk="0">
                  <a:moveTo>
                    <a:pt x="347" y="1"/>
                  </a:moveTo>
                  <a:cubicBezTo>
                    <a:pt x="208" y="1"/>
                    <a:pt x="78" y="95"/>
                    <a:pt x="48" y="215"/>
                  </a:cubicBezTo>
                  <a:cubicBezTo>
                    <a:pt x="0" y="369"/>
                    <a:pt x="84" y="548"/>
                    <a:pt x="250" y="584"/>
                  </a:cubicBezTo>
                  <a:lnTo>
                    <a:pt x="30588" y="9549"/>
                  </a:lnTo>
                  <a:lnTo>
                    <a:pt x="30588" y="9549"/>
                  </a:lnTo>
                  <a:lnTo>
                    <a:pt x="429" y="12"/>
                  </a:lnTo>
                  <a:cubicBezTo>
                    <a:pt x="402" y="4"/>
                    <a:pt x="37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62"/>
            <p:cNvSpPr/>
            <p:nvPr/>
          </p:nvSpPr>
          <p:spPr>
            <a:xfrm>
              <a:off x="293411" y="3358866"/>
              <a:ext cx="1488317" cy="1775804"/>
            </a:xfrm>
            <a:custGeom>
              <a:avLst/>
              <a:gdLst/>
              <a:ahLst/>
              <a:cxnLst/>
              <a:rect l="l" t="t" r="r" b="b"/>
              <a:pathLst>
                <a:path w="29338" h="35005" extrusionOk="0">
                  <a:moveTo>
                    <a:pt x="29338" y="1"/>
                  </a:moveTo>
                  <a:lnTo>
                    <a:pt x="120" y="34505"/>
                  </a:lnTo>
                  <a:cubicBezTo>
                    <a:pt x="120" y="34505"/>
                    <a:pt x="120" y="34505"/>
                    <a:pt x="120" y="34505"/>
                  </a:cubicBezTo>
                  <a:lnTo>
                    <a:pt x="120" y="34505"/>
                  </a:lnTo>
                  <a:cubicBezTo>
                    <a:pt x="112" y="34505"/>
                    <a:pt x="109" y="34510"/>
                    <a:pt x="112" y="34510"/>
                  </a:cubicBezTo>
                  <a:cubicBezTo>
                    <a:pt x="113" y="34510"/>
                    <a:pt x="116" y="34509"/>
                    <a:pt x="120" y="34505"/>
                  </a:cubicBezTo>
                  <a:lnTo>
                    <a:pt x="120" y="34505"/>
                  </a:lnTo>
                  <a:cubicBezTo>
                    <a:pt x="1" y="34636"/>
                    <a:pt x="25" y="34826"/>
                    <a:pt x="167" y="34933"/>
                  </a:cubicBezTo>
                  <a:cubicBezTo>
                    <a:pt x="225" y="34981"/>
                    <a:pt x="297" y="35005"/>
                    <a:pt x="367" y="35005"/>
                  </a:cubicBezTo>
                  <a:cubicBezTo>
                    <a:pt x="456" y="35005"/>
                    <a:pt x="543" y="34966"/>
                    <a:pt x="596" y="34886"/>
                  </a:cubicBezTo>
                  <a:lnTo>
                    <a:pt x="293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62"/>
            <p:cNvSpPr/>
            <p:nvPr/>
          </p:nvSpPr>
          <p:spPr>
            <a:xfrm>
              <a:off x="1672306" y="3227784"/>
              <a:ext cx="587149" cy="1915717"/>
            </a:xfrm>
            <a:custGeom>
              <a:avLst/>
              <a:gdLst/>
              <a:ahLst/>
              <a:cxnLst/>
              <a:rect l="l" t="t" r="r" b="b"/>
              <a:pathLst>
                <a:path w="11574" h="37763" extrusionOk="0">
                  <a:moveTo>
                    <a:pt x="11574" y="1"/>
                  </a:moveTo>
                  <a:lnTo>
                    <a:pt x="72" y="37160"/>
                  </a:lnTo>
                  <a:cubicBezTo>
                    <a:pt x="1" y="37410"/>
                    <a:pt x="132" y="37672"/>
                    <a:pt x="382" y="37744"/>
                  </a:cubicBezTo>
                  <a:cubicBezTo>
                    <a:pt x="423" y="37756"/>
                    <a:pt x="466" y="37762"/>
                    <a:pt x="508" y="37762"/>
                  </a:cubicBezTo>
                  <a:cubicBezTo>
                    <a:pt x="706" y="37762"/>
                    <a:pt x="894" y="37631"/>
                    <a:pt x="953" y="37434"/>
                  </a:cubicBezTo>
                  <a:lnTo>
                    <a:pt x="1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62"/>
            <p:cNvSpPr/>
            <p:nvPr/>
          </p:nvSpPr>
          <p:spPr>
            <a:xfrm>
              <a:off x="4654771" y="637795"/>
              <a:ext cx="372713" cy="283479"/>
            </a:xfrm>
            <a:custGeom>
              <a:avLst/>
              <a:gdLst/>
              <a:ahLst/>
              <a:cxnLst/>
              <a:rect l="l" t="t" r="r" b="b"/>
              <a:pathLst>
                <a:path w="7347" h="5588" extrusionOk="0">
                  <a:moveTo>
                    <a:pt x="7007" y="0"/>
                  </a:moveTo>
                  <a:cubicBezTo>
                    <a:pt x="6938" y="0"/>
                    <a:pt x="6868" y="21"/>
                    <a:pt x="6811" y="63"/>
                  </a:cubicBezTo>
                  <a:lnTo>
                    <a:pt x="1" y="5587"/>
                  </a:lnTo>
                  <a:lnTo>
                    <a:pt x="7180" y="563"/>
                  </a:lnTo>
                  <a:lnTo>
                    <a:pt x="7204" y="539"/>
                  </a:lnTo>
                  <a:cubicBezTo>
                    <a:pt x="7335" y="444"/>
                    <a:pt x="7347" y="241"/>
                    <a:pt x="7240" y="110"/>
                  </a:cubicBezTo>
                  <a:cubicBezTo>
                    <a:pt x="7186" y="36"/>
                    <a:pt x="7098" y="0"/>
                    <a:pt x="7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62"/>
            <p:cNvSpPr/>
            <p:nvPr/>
          </p:nvSpPr>
          <p:spPr>
            <a:xfrm>
              <a:off x="2813235" y="8713"/>
              <a:ext cx="554530" cy="1558223"/>
            </a:xfrm>
            <a:custGeom>
              <a:avLst/>
              <a:gdLst/>
              <a:ahLst/>
              <a:cxnLst/>
              <a:rect l="l" t="t" r="r" b="b"/>
              <a:pathLst>
                <a:path w="10931" h="30716" extrusionOk="0">
                  <a:moveTo>
                    <a:pt x="10633" y="1"/>
                  </a:moveTo>
                  <a:cubicBezTo>
                    <a:pt x="10497" y="1"/>
                    <a:pt x="10373" y="73"/>
                    <a:pt x="10323" y="212"/>
                  </a:cubicBezTo>
                  <a:lnTo>
                    <a:pt x="1" y="30716"/>
                  </a:lnTo>
                  <a:lnTo>
                    <a:pt x="10895" y="403"/>
                  </a:lnTo>
                  <a:cubicBezTo>
                    <a:pt x="10931" y="236"/>
                    <a:pt x="10859" y="57"/>
                    <a:pt x="10716" y="10"/>
                  </a:cubicBezTo>
                  <a:cubicBezTo>
                    <a:pt x="10688" y="4"/>
                    <a:pt x="10660" y="1"/>
                    <a:pt x="106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62"/>
            <p:cNvSpPr/>
            <p:nvPr/>
          </p:nvSpPr>
          <p:spPr>
            <a:xfrm>
              <a:off x="2601850" y="89"/>
              <a:ext cx="468136" cy="1957062"/>
            </a:xfrm>
            <a:custGeom>
              <a:avLst/>
              <a:gdLst/>
              <a:ahLst/>
              <a:cxnLst/>
              <a:rect l="l" t="t" r="r" b="b"/>
              <a:pathLst>
                <a:path w="9228" h="38578" extrusionOk="0">
                  <a:moveTo>
                    <a:pt x="8708" y="0"/>
                  </a:moveTo>
                  <a:cubicBezTo>
                    <a:pt x="8508" y="0"/>
                    <a:pt x="8326" y="144"/>
                    <a:pt x="8275" y="358"/>
                  </a:cubicBezTo>
                  <a:lnTo>
                    <a:pt x="0" y="38577"/>
                  </a:lnTo>
                  <a:lnTo>
                    <a:pt x="0" y="38577"/>
                  </a:lnTo>
                  <a:lnTo>
                    <a:pt x="9168" y="573"/>
                  </a:lnTo>
                  <a:cubicBezTo>
                    <a:pt x="9228" y="311"/>
                    <a:pt x="9049" y="84"/>
                    <a:pt x="8811" y="13"/>
                  </a:cubicBezTo>
                  <a:cubicBezTo>
                    <a:pt x="8777" y="4"/>
                    <a:pt x="8742" y="0"/>
                    <a:pt x="8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62"/>
            <p:cNvSpPr/>
            <p:nvPr/>
          </p:nvSpPr>
          <p:spPr>
            <a:xfrm>
              <a:off x="1467567" y="241"/>
              <a:ext cx="680137" cy="1746076"/>
            </a:xfrm>
            <a:custGeom>
              <a:avLst/>
              <a:gdLst/>
              <a:ahLst/>
              <a:cxnLst/>
              <a:rect l="l" t="t" r="r" b="b"/>
              <a:pathLst>
                <a:path w="13407" h="34419" extrusionOk="0">
                  <a:moveTo>
                    <a:pt x="513" y="1"/>
                  </a:moveTo>
                  <a:cubicBezTo>
                    <a:pt x="456" y="1"/>
                    <a:pt x="399" y="11"/>
                    <a:pt x="346" y="34"/>
                  </a:cubicBezTo>
                  <a:cubicBezTo>
                    <a:pt x="120" y="117"/>
                    <a:pt x="1" y="391"/>
                    <a:pt x="96" y="629"/>
                  </a:cubicBezTo>
                  <a:lnTo>
                    <a:pt x="13407" y="34419"/>
                  </a:lnTo>
                  <a:lnTo>
                    <a:pt x="953" y="296"/>
                  </a:lnTo>
                  <a:cubicBezTo>
                    <a:pt x="889" y="113"/>
                    <a:pt x="700" y="1"/>
                    <a:pt x="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62"/>
            <p:cNvSpPr/>
            <p:nvPr/>
          </p:nvSpPr>
          <p:spPr>
            <a:xfrm>
              <a:off x="2790306" y="3321428"/>
              <a:ext cx="1002070" cy="1801676"/>
            </a:xfrm>
            <a:custGeom>
              <a:avLst/>
              <a:gdLst/>
              <a:ahLst/>
              <a:cxnLst/>
              <a:rect l="l" t="t" r="r" b="b"/>
              <a:pathLst>
                <a:path w="19753" h="35515" extrusionOk="0">
                  <a:moveTo>
                    <a:pt x="0" y="0"/>
                  </a:moveTo>
                  <a:lnTo>
                    <a:pt x="19598" y="35481"/>
                  </a:lnTo>
                  <a:cubicBezTo>
                    <a:pt x="19615" y="35498"/>
                    <a:pt x="19649" y="35515"/>
                    <a:pt x="19677" y="35515"/>
                  </a:cubicBezTo>
                  <a:cubicBezTo>
                    <a:pt x="19688" y="35515"/>
                    <a:pt x="19698" y="35512"/>
                    <a:pt x="19705" y="35505"/>
                  </a:cubicBezTo>
                  <a:cubicBezTo>
                    <a:pt x="19741" y="35493"/>
                    <a:pt x="19753" y="35433"/>
                    <a:pt x="19741" y="35410"/>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62"/>
            <p:cNvSpPr/>
            <p:nvPr/>
          </p:nvSpPr>
          <p:spPr>
            <a:xfrm>
              <a:off x="3216727" y="869573"/>
              <a:ext cx="1810807" cy="1183582"/>
            </a:xfrm>
            <a:custGeom>
              <a:avLst/>
              <a:gdLst/>
              <a:ahLst/>
              <a:cxnLst/>
              <a:rect l="l" t="t" r="r" b="b"/>
              <a:pathLst>
                <a:path w="35695" h="23331" extrusionOk="0">
                  <a:moveTo>
                    <a:pt x="35359" y="1"/>
                  </a:moveTo>
                  <a:cubicBezTo>
                    <a:pt x="35302" y="1"/>
                    <a:pt x="35244" y="18"/>
                    <a:pt x="35195" y="54"/>
                  </a:cubicBezTo>
                  <a:lnTo>
                    <a:pt x="0" y="23330"/>
                  </a:lnTo>
                  <a:lnTo>
                    <a:pt x="35516" y="554"/>
                  </a:lnTo>
                  <a:cubicBezTo>
                    <a:pt x="35647" y="470"/>
                    <a:pt x="35695" y="280"/>
                    <a:pt x="35600" y="137"/>
                  </a:cubicBezTo>
                  <a:cubicBezTo>
                    <a:pt x="35548" y="48"/>
                    <a:pt x="35454" y="1"/>
                    <a:pt x="35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62"/>
            <p:cNvSpPr/>
            <p:nvPr/>
          </p:nvSpPr>
          <p:spPr>
            <a:xfrm>
              <a:off x="2917735" y="8205"/>
              <a:ext cx="1964874" cy="2057051"/>
            </a:xfrm>
            <a:custGeom>
              <a:avLst/>
              <a:gdLst/>
              <a:ahLst/>
              <a:cxnLst/>
              <a:rect l="l" t="t" r="r" b="b"/>
              <a:pathLst>
                <a:path w="38732" h="40549" extrusionOk="0">
                  <a:moveTo>
                    <a:pt x="38409" y="1"/>
                  </a:moveTo>
                  <a:cubicBezTo>
                    <a:pt x="38324" y="1"/>
                    <a:pt x="38237" y="38"/>
                    <a:pt x="38172" y="103"/>
                  </a:cubicBezTo>
                  <a:lnTo>
                    <a:pt x="0" y="40548"/>
                  </a:lnTo>
                  <a:lnTo>
                    <a:pt x="38612" y="520"/>
                  </a:lnTo>
                  <a:cubicBezTo>
                    <a:pt x="38731" y="389"/>
                    <a:pt x="38731" y="198"/>
                    <a:pt x="38601" y="79"/>
                  </a:cubicBezTo>
                  <a:cubicBezTo>
                    <a:pt x="38547" y="26"/>
                    <a:pt x="38479" y="1"/>
                    <a:pt x="38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62"/>
            <p:cNvSpPr/>
            <p:nvPr/>
          </p:nvSpPr>
          <p:spPr>
            <a:xfrm>
              <a:off x="1319593" y="8003"/>
              <a:ext cx="505017" cy="1103530"/>
            </a:xfrm>
            <a:custGeom>
              <a:avLst/>
              <a:gdLst/>
              <a:ahLst/>
              <a:cxnLst/>
              <a:rect l="l" t="t" r="r" b="b"/>
              <a:pathLst>
                <a:path w="9955" h="21753" extrusionOk="0">
                  <a:moveTo>
                    <a:pt x="354" y="1"/>
                  </a:moveTo>
                  <a:cubicBezTo>
                    <a:pt x="311" y="1"/>
                    <a:pt x="267" y="12"/>
                    <a:pt x="227" y="36"/>
                  </a:cubicBezTo>
                  <a:cubicBezTo>
                    <a:pt x="72" y="119"/>
                    <a:pt x="1" y="298"/>
                    <a:pt x="72" y="440"/>
                  </a:cubicBezTo>
                  <a:lnTo>
                    <a:pt x="9954" y="21753"/>
                  </a:lnTo>
                  <a:lnTo>
                    <a:pt x="632" y="190"/>
                  </a:lnTo>
                  <a:cubicBezTo>
                    <a:pt x="572" y="71"/>
                    <a:pt x="464" y="1"/>
                    <a:pt x="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62"/>
            <p:cNvSpPr/>
            <p:nvPr/>
          </p:nvSpPr>
          <p:spPr>
            <a:xfrm>
              <a:off x="4004283" y="4009356"/>
              <a:ext cx="1022666" cy="969501"/>
            </a:xfrm>
            <a:custGeom>
              <a:avLst/>
              <a:gdLst/>
              <a:ahLst/>
              <a:cxnLst/>
              <a:rect l="l" t="t" r="r" b="b"/>
              <a:pathLst>
                <a:path w="20159" h="19111" extrusionOk="0">
                  <a:moveTo>
                    <a:pt x="1" y="1"/>
                  </a:moveTo>
                  <a:lnTo>
                    <a:pt x="19598" y="19027"/>
                  </a:lnTo>
                  <a:cubicBezTo>
                    <a:pt x="19666" y="19083"/>
                    <a:pt x="19745" y="19110"/>
                    <a:pt x="19820" y="19110"/>
                  </a:cubicBezTo>
                  <a:cubicBezTo>
                    <a:pt x="19904" y="19110"/>
                    <a:pt x="19983" y="19077"/>
                    <a:pt x="20039" y="19015"/>
                  </a:cubicBezTo>
                  <a:cubicBezTo>
                    <a:pt x="20158" y="18896"/>
                    <a:pt x="20134" y="18705"/>
                    <a:pt x="20015" y="18586"/>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62"/>
            <p:cNvSpPr/>
            <p:nvPr/>
          </p:nvSpPr>
          <p:spPr>
            <a:xfrm>
              <a:off x="3243258" y="3951982"/>
              <a:ext cx="675368" cy="1190785"/>
            </a:xfrm>
            <a:custGeom>
              <a:avLst/>
              <a:gdLst/>
              <a:ahLst/>
              <a:cxnLst/>
              <a:rect l="l" t="t" r="r" b="b"/>
              <a:pathLst>
                <a:path w="13313" h="23473" extrusionOk="0">
                  <a:moveTo>
                    <a:pt x="1" y="0"/>
                  </a:moveTo>
                  <a:lnTo>
                    <a:pt x="12383" y="23230"/>
                  </a:lnTo>
                  <a:cubicBezTo>
                    <a:pt x="12471" y="23388"/>
                    <a:pt x="12627" y="23473"/>
                    <a:pt x="12788" y="23473"/>
                  </a:cubicBezTo>
                  <a:cubicBezTo>
                    <a:pt x="12869" y="23473"/>
                    <a:pt x="12951" y="23452"/>
                    <a:pt x="13026" y="23408"/>
                  </a:cubicBezTo>
                  <a:cubicBezTo>
                    <a:pt x="13229" y="23277"/>
                    <a:pt x="13312" y="23003"/>
                    <a:pt x="13193" y="227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62"/>
            <p:cNvSpPr/>
            <p:nvPr/>
          </p:nvSpPr>
          <p:spPr>
            <a:xfrm>
              <a:off x="1543811" y="4508878"/>
              <a:ext cx="228843" cy="622660"/>
            </a:xfrm>
            <a:custGeom>
              <a:avLst/>
              <a:gdLst/>
              <a:ahLst/>
              <a:cxnLst/>
              <a:rect l="l" t="t" r="r" b="b"/>
              <a:pathLst>
                <a:path w="4511" h="12274" extrusionOk="0">
                  <a:moveTo>
                    <a:pt x="45" y="11954"/>
                  </a:moveTo>
                  <a:cubicBezTo>
                    <a:pt x="45" y="11958"/>
                    <a:pt x="44" y="11961"/>
                    <a:pt x="43" y="11962"/>
                  </a:cubicBezTo>
                  <a:lnTo>
                    <a:pt x="43" y="11962"/>
                  </a:lnTo>
                  <a:cubicBezTo>
                    <a:pt x="43" y="11959"/>
                    <a:pt x="44" y="11957"/>
                    <a:pt x="45" y="11954"/>
                  </a:cubicBezTo>
                  <a:close/>
                  <a:moveTo>
                    <a:pt x="4510" y="0"/>
                  </a:moveTo>
                  <a:lnTo>
                    <a:pt x="45" y="11954"/>
                  </a:lnTo>
                  <a:cubicBezTo>
                    <a:pt x="45" y="11954"/>
                    <a:pt x="45" y="11954"/>
                    <a:pt x="45" y="11954"/>
                  </a:cubicBezTo>
                  <a:lnTo>
                    <a:pt x="45" y="11954"/>
                  </a:lnTo>
                  <a:cubicBezTo>
                    <a:pt x="45" y="11954"/>
                    <a:pt x="45" y="11954"/>
                    <a:pt x="45" y="11954"/>
                  </a:cubicBezTo>
                  <a:lnTo>
                    <a:pt x="45" y="11954"/>
                  </a:lnTo>
                  <a:cubicBezTo>
                    <a:pt x="39" y="11960"/>
                    <a:pt x="39" y="11963"/>
                    <a:pt x="41" y="11963"/>
                  </a:cubicBezTo>
                  <a:cubicBezTo>
                    <a:pt x="41" y="11963"/>
                    <a:pt x="42" y="11963"/>
                    <a:pt x="43" y="11962"/>
                  </a:cubicBezTo>
                  <a:lnTo>
                    <a:pt x="43" y="11962"/>
                  </a:lnTo>
                  <a:cubicBezTo>
                    <a:pt x="0" y="12090"/>
                    <a:pt x="60" y="12217"/>
                    <a:pt x="200" y="12263"/>
                  </a:cubicBezTo>
                  <a:cubicBezTo>
                    <a:pt x="223" y="12270"/>
                    <a:pt x="246" y="12274"/>
                    <a:pt x="269" y="12274"/>
                  </a:cubicBezTo>
                  <a:cubicBezTo>
                    <a:pt x="362" y="12274"/>
                    <a:pt x="445" y="12216"/>
                    <a:pt x="474" y="12121"/>
                  </a:cubicBezTo>
                  <a:lnTo>
                    <a:pt x="45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62"/>
            <p:cNvSpPr/>
            <p:nvPr/>
          </p:nvSpPr>
          <p:spPr>
            <a:xfrm>
              <a:off x="3098327" y="2669112"/>
              <a:ext cx="1937074" cy="399296"/>
            </a:xfrm>
            <a:custGeom>
              <a:avLst/>
              <a:gdLst/>
              <a:ahLst/>
              <a:cxnLst/>
              <a:rect l="l" t="t" r="r" b="b"/>
              <a:pathLst>
                <a:path w="38184" h="7871" extrusionOk="0">
                  <a:moveTo>
                    <a:pt x="0" y="1"/>
                  </a:moveTo>
                  <a:lnTo>
                    <a:pt x="37600" y="7859"/>
                  </a:lnTo>
                  <a:cubicBezTo>
                    <a:pt x="37635" y="7867"/>
                    <a:pt x="37669" y="7871"/>
                    <a:pt x="37702" y="7871"/>
                  </a:cubicBezTo>
                  <a:cubicBezTo>
                    <a:pt x="37912" y="7871"/>
                    <a:pt x="38095" y="7717"/>
                    <a:pt x="38136" y="7502"/>
                  </a:cubicBezTo>
                  <a:cubicBezTo>
                    <a:pt x="38184" y="7252"/>
                    <a:pt x="38017" y="7013"/>
                    <a:pt x="37767" y="6966"/>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62"/>
            <p:cNvSpPr/>
            <p:nvPr/>
          </p:nvSpPr>
          <p:spPr>
            <a:xfrm>
              <a:off x="4305101" y="2771178"/>
              <a:ext cx="721228" cy="101714"/>
            </a:xfrm>
            <a:custGeom>
              <a:avLst/>
              <a:gdLst/>
              <a:ahLst/>
              <a:cxnLst/>
              <a:rect l="l" t="t" r="r" b="b"/>
              <a:pathLst>
                <a:path w="14217" h="2005" extrusionOk="0">
                  <a:moveTo>
                    <a:pt x="0" y="1"/>
                  </a:moveTo>
                  <a:lnTo>
                    <a:pt x="13847" y="2001"/>
                  </a:lnTo>
                  <a:cubicBezTo>
                    <a:pt x="13863" y="2003"/>
                    <a:pt x="13879" y="2004"/>
                    <a:pt x="13895" y="2004"/>
                  </a:cubicBezTo>
                  <a:cubicBezTo>
                    <a:pt x="14061" y="2004"/>
                    <a:pt x="14181" y="1891"/>
                    <a:pt x="14192" y="1727"/>
                  </a:cubicBezTo>
                  <a:cubicBezTo>
                    <a:pt x="14216" y="1561"/>
                    <a:pt x="14085" y="1406"/>
                    <a:pt x="13930" y="1394"/>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62"/>
            <p:cNvSpPr/>
            <p:nvPr/>
          </p:nvSpPr>
          <p:spPr>
            <a:xfrm>
              <a:off x="2751042" y="3714015"/>
              <a:ext cx="364850" cy="1420694"/>
            </a:xfrm>
            <a:custGeom>
              <a:avLst/>
              <a:gdLst/>
              <a:ahLst/>
              <a:cxnLst/>
              <a:rect l="l" t="t" r="r" b="b"/>
              <a:pathLst>
                <a:path w="7192" h="28005" extrusionOk="0">
                  <a:moveTo>
                    <a:pt x="0" y="0"/>
                  </a:moveTo>
                  <a:lnTo>
                    <a:pt x="6549" y="27766"/>
                  </a:lnTo>
                  <a:cubicBezTo>
                    <a:pt x="6588" y="27913"/>
                    <a:pt x="6709" y="28004"/>
                    <a:pt x="6837" y="28004"/>
                  </a:cubicBezTo>
                  <a:cubicBezTo>
                    <a:pt x="6864" y="28004"/>
                    <a:pt x="6891" y="28000"/>
                    <a:pt x="6918" y="27992"/>
                  </a:cubicBezTo>
                  <a:cubicBezTo>
                    <a:pt x="7085" y="27944"/>
                    <a:pt x="7192" y="27790"/>
                    <a:pt x="7144" y="27623"/>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62"/>
            <p:cNvSpPr/>
            <p:nvPr/>
          </p:nvSpPr>
          <p:spPr>
            <a:xfrm>
              <a:off x="-103385" y="3483911"/>
              <a:ext cx="1576485" cy="1495165"/>
            </a:xfrm>
            <a:custGeom>
              <a:avLst/>
              <a:gdLst/>
              <a:ahLst/>
              <a:cxnLst/>
              <a:rect l="l" t="t" r="r" b="b"/>
              <a:pathLst>
                <a:path w="31076" h="29473" extrusionOk="0">
                  <a:moveTo>
                    <a:pt x="31076" y="0"/>
                  </a:moveTo>
                  <a:lnTo>
                    <a:pt x="131" y="28944"/>
                  </a:lnTo>
                  <a:cubicBezTo>
                    <a:pt x="12" y="29063"/>
                    <a:pt x="0" y="29254"/>
                    <a:pt x="119" y="29373"/>
                  </a:cubicBezTo>
                  <a:cubicBezTo>
                    <a:pt x="180" y="29440"/>
                    <a:pt x="260" y="29473"/>
                    <a:pt x="339" y="29473"/>
                  </a:cubicBezTo>
                  <a:cubicBezTo>
                    <a:pt x="415" y="29473"/>
                    <a:pt x="490" y="29443"/>
                    <a:pt x="548" y="29385"/>
                  </a:cubicBezTo>
                  <a:lnTo>
                    <a:pt x="310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7">
  <p:cSld name="CUSTOM_35">
    <p:spTree>
      <p:nvGrpSpPr>
        <p:cNvPr id="1" name="Shape 18599"/>
        <p:cNvGrpSpPr/>
        <p:nvPr/>
      </p:nvGrpSpPr>
      <p:grpSpPr>
        <a:xfrm>
          <a:off x="0" y="0"/>
          <a:ext cx="0" cy="0"/>
          <a:chOff x="0" y="0"/>
          <a:chExt cx="0" cy="0"/>
        </a:xfrm>
      </p:grpSpPr>
      <p:grpSp>
        <p:nvGrpSpPr>
          <p:cNvPr id="18600" name="Google Shape;18600;p63"/>
          <p:cNvGrpSpPr/>
          <p:nvPr/>
        </p:nvGrpSpPr>
        <p:grpSpPr>
          <a:xfrm>
            <a:off x="-66807" y="-86802"/>
            <a:ext cx="9277621" cy="6239545"/>
            <a:chOff x="14670875" y="846675"/>
            <a:chExt cx="7166400" cy="8013800"/>
          </a:xfrm>
        </p:grpSpPr>
        <p:sp>
          <p:nvSpPr>
            <p:cNvPr id="18601" name="Google Shape;18601;p63"/>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63"/>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63"/>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63"/>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63"/>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63"/>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63"/>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63"/>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63"/>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63"/>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63"/>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63"/>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63"/>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63"/>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63"/>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63"/>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63"/>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63"/>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63"/>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63"/>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63"/>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63"/>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63"/>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63"/>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63"/>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63"/>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63"/>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63"/>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63"/>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63"/>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31" name="Google Shape;18631;p63"/>
          <p:cNvSpPr/>
          <p:nvPr/>
        </p:nvSpPr>
        <p:spPr>
          <a:xfrm>
            <a:off x="657225" y="374975"/>
            <a:ext cx="7811500" cy="4273350"/>
          </a:xfrm>
          <a:custGeom>
            <a:avLst/>
            <a:gdLst/>
            <a:ahLst/>
            <a:cxnLst/>
            <a:rect l="l" t="t" r="r" b="b"/>
            <a:pathLst>
              <a:path w="312460" h="170934" extrusionOk="0">
                <a:moveTo>
                  <a:pt x="11663" y="0"/>
                </a:moveTo>
                <a:lnTo>
                  <a:pt x="0" y="170934"/>
                </a:lnTo>
                <a:lnTo>
                  <a:pt x="308207" y="169901"/>
                </a:lnTo>
                <a:lnTo>
                  <a:pt x="312460" y="2547"/>
                </a:lnTo>
                <a:close/>
              </a:path>
            </a:pathLst>
          </a:custGeom>
          <a:solidFill>
            <a:schemeClr val="lt1"/>
          </a:solidFill>
          <a:ln w="38100" cap="flat" cmpd="sng">
            <a:solidFill>
              <a:schemeClr val="dk1"/>
            </a:solidFill>
            <a:prstDash val="solid"/>
            <a:round/>
            <a:headEnd type="none" w="med" len="med"/>
            <a:tailEnd type="none" w="med" len="med"/>
          </a:ln>
        </p:spPr>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accent2"/>
        </a:solidFill>
        <a:effectLst/>
      </p:bgPr>
    </p:bg>
    <p:spTree>
      <p:nvGrpSpPr>
        <p:cNvPr id="1" name="Shape 3289"/>
        <p:cNvGrpSpPr/>
        <p:nvPr/>
      </p:nvGrpSpPr>
      <p:grpSpPr>
        <a:xfrm>
          <a:off x="0" y="0"/>
          <a:ext cx="0" cy="0"/>
          <a:chOff x="0" y="0"/>
          <a:chExt cx="0" cy="0"/>
        </a:xfrm>
      </p:grpSpPr>
      <p:sp>
        <p:nvSpPr>
          <p:cNvPr id="3290" name="Google Shape;3290;p10"/>
          <p:cNvSpPr txBox="1">
            <a:spLocks noGrp="1"/>
          </p:cNvSpPr>
          <p:nvPr>
            <p:ph type="title"/>
          </p:nvPr>
        </p:nvSpPr>
        <p:spPr>
          <a:xfrm>
            <a:off x="5217275" y="457200"/>
            <a:ext cx="3286200" cy="159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able of contents 1">
  <p:cSld name="CUSTOM_37">
    <p:bg>
      <p:bgPr>
        <a:solidFill>
          <a:schemeClr val="accent1"/>
        </a:solidFill>
        <a:effectLst/>
      </p:bgPr>
    </p:bg>
    <p:spTree>
      <p:nvGrpSpPr>
        <p:cNvPr id="1" name="Shape 4921"/>
        <p:cNvGrpSpPr/>
        <p:nvPr/>
      </p:nvGrpSpPr>
      <p:grpSpPr>
        <a:xfrm>
          <a:off x="0" y="0"/>
          <a:ext cx="0" cy="0"/>
          <a:chOff x="0" y="0"/>
          <a:chExt cx="0" cy="0"/>
        </a:xfrm>
      </p:grpSpPr>
      <p:grpSp>
        <p:nvGrpSpPr>
          <p:cNvPr id="4922" name="Google Shape;4922;p14"/>
          <p:cNvGrpSpPr/>
          <p:nvPr/>
        </p:nvGrpSpPr>
        <p:grpSpPr>
          <a:xfrm>
            <a:off x="0" y="-50"/>
            <a:ext cx="9148262" cy="5143598"/>
            <a:chOff x="0" y="-50"/>
            <a:chExt cx="9148262" cy="5143598"/>
          </a:xfrm>
        </p:grpSpPr>
        <p:sp>
          <p:nvSpPr>
            <p:cNvPr id="4923" name="Google Shape;4923;p14"/>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4"/>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4"/>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4"/>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4"/>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4"/>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4"/>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4"/>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4"/>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4"/>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4"/>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4"/>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5" name="Google Shape;4935;p14"/>
          <p:cNvSpPr txBox="1">
            <a:spLocks noGrp="1"/>
          </p:cNvSpPr>
          <p:nvPr>
            <p:ph type="title"/>
          </p:nvPr>
        </p:nvSpPr>
        <p:spPr>
          <a:xfrm>
            <a:off x="1661550" y="528671"/>
            <a:ext cx="5820900" cy="477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936" name="Google Shape;4936;p14"/>
          <p:cNvSpPr txBox="1">
            <a:spLocks noGrp="1"/>
          </p:cNvSpPr>
          <p:nvPr>
            <p:ph type="title" idx="2" hasCustomPrompt="1"/>
          </p:nvPr>
        </p:nvSpPr>
        <p:spPr>
          <a:xfrm>
            <a:off x="968644" y="2097275"/>
            <a:ext cx="912300" cy="650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3600"/>
              <a:buNone/>
              <a:defRPr sz="3600">
                <a:solidFill>
                  <a:schemeClr val="dk2"/>
                </a:solidFill>
              </a:defRPr>
            </a:lvl1pPr>
            <a:lvl2pPr lvl="1" rtl="0">
              <a:lnSpc>
                <a:spcPct val="100000"/>
              </a:lnSpc>
              <a:spcBef>
                <a:spcPts val="0"/>
              </a:spcBef>
              <a:spcAft>
                <a:spcPts val="0"/>
              </a:spcAft>
              <a:buClr>
                <a:schemeClr val="dk2"/>
              </a:buClr>
              <a:buSzPts val="3600"/>
              <a:buNone/>
              <a:defRPr sz="3600">
                <a:solidFill>
                  <a:schemeClr val="dk2"/>
                </a:solidFill>
              </a:defRPr>
            </a:lvl2pPr>
            <a:lvl3pPr lvl="2" rtl="0">
              <a:lnSpc>
                <a:spcPct val="100000"/>
              </a:lnSpc>
              <a:spcBef>
                <a:spcPts val="0"/>
              </a:spcBef>
              <a:spcAft>
                <a:spcPts val="0"/>
              </a:spcAft>
              <a:buClr>
                <a:schemeClr val="dk2"/>
              </a:buClr>
              <a:buSzPts val="3600"/>
              <a:buNone/>
              <a:defRPr sz="3600">
                <a:solidFill>
                  <a:schemeClr val="dk2"/>
                </a:solidFill>
              </a:defRPr>
            </a:lvl3pPr>
            <a:lvl4pPr lvl="3" rtl="0">
              <a:lnSpc>
                <a:spcPct val="100000"/>
              </a:lnSpc>
              <a:spcBef>
                <a:spcPts val="0"/>
              </a:spcBef>
              <a:spcAft>
                <a:spcPts val="0"/>
              </a:spcAft>
              <a:buClr>
                <a:schemeClr val="dk2"/>
              </a:buClr>
              <a:buSzPts val="3600"/>
              <a:buNone/>
              <a:defRPr sz="3600">
                <a:solidFill>
                  <a:schemeClr val="dk2"/>
                </a:solidFill>
              </a:defRPr>
            </a:lvl4pPr>
            <a:lvl5pPr lvl="4" rtl="0">
              <a:lnSpc>
                <a:spcPct val="100000"/>
              </a:lnSpc>
              <a:spcBef>
                <a:spcPts val="0"/>
              </a:spcBef>
              <a:spcAft>
                <a:spcPts val="0"/>
              </a:spcAft>
              <a:buClr>
                <a:schemeClr val="dk2"/>
              </a:buClr>
              <a:buSzPts val="3600"/>
              <a:buNone/>
              <a:defRPr sz="3600">
                <a:solidFill>
                  <a:schemeClr val="dk2"/>
                </a:solidFill>
              </a:defRPr>
            </a:lvl5pPr>
            <a:lvl6pPr lvl="5" rtl="0">
              <a:lnSpc>
                <a:spcPct val="100000"/>
              </a:lnSpc>
              <a:spcBef>
                <a:spcPts val="0"/>
              </a:spcBef>
              <a:spcAft>
                <a:spcPts val="0"/>
              </a:spcAft>
              <a:buClr>
                <a:schemeClr val="dk2"/>
              </a:buClr>
              <a:buSzPts val="3600"/>
              <a:buNone/>
              <a:defRPr sz="3600">
                <a:solidFill>
                  <a:schemeClr val="dk2"/>
                </a:solidFill>
              </a:defRPr>
            </a:lvl6pPr>
            <a:lvl7pPr lvl="6" rtl="0">
              <a:lnSpc>
                <a:spcPct val="100000"/>
              </a:lnSpc>
              <a:spcBef>
                <a:spcPts val="0"/>
              </a:spcBef>
              <a:spcAft>
                <a:spcPts val="0"/>
              </a:spcAft>
              <a:buClr>
                <a:schemeClr val="dk2"/>
              </a:buClr>
              <a:buSzPts val="3600"/>
              <a:buNone/>
              <a:defRPr sz="3600">
                <a:solidFill>
                  <a:schemeClr val="dk2"/>
                </a:solidFill>
              </a:defRPr>
            </a:lvl7pPr>
            <a:lvl8pPr lvl="7" rtl="0">
              <a:lnSpc>
                <a:spcPct val="100000"/>
              </a:lnSpc>
              <a:spcBef>
                <a:spcPts val="0"/>
              </a:spcBef>
              <a:spcAft>
                <a:spcPts val="0"/>
              </a:spcAft>
              <a:buClr>
                <a:schemeClr val="dk2"/>
              </a:buClr>
              <a:buSzPts val="3600"/>
              <a:buNone/>
              <a:defRPr sz="3600">
                <a:solidFill>
                  <a:schemeClr val="dk2"/>
                </a:solidFill>
              </a:defRPr>
            </a:lvl8pPr>
            <a:lvl9pPr lvl="8" rtl="0">
              <a:lnSpc>
                <a:spcPct val="100000"/>
              </a:lnSpc>
              <a:spcBef>
                <a:spcPts val="0"/>
              </a:spcBef>
              <a:spcAft>
                <a:spcPts val="0"/>
              </a:spcAft>
              <a:buClr>
                <a:schemeClr val="dk2"/>
              </a:buClr>
              <a:buSzPts val="3600"/>
              <a:buNone/>
              <a:defRPr sz="3600">
                <a:solidFill>
                  <a:schemeClr val="dk2"/>
                </a:solidFill>
              </a:defRPr>
            </a:lvl9pPr>
          </a:lstStyle>
          <a:p>
            <a:r>
              <a:t>xx%</a:t>
            </a:r>
          </a:p>
        </p:txBody>
      </p:sp>
      <p:sp>
        <p:nvSpPr>
          <p:cNvPr id="4937" name="Google Shape;4937;p14"/>
          <p:cNvSpPr txBox="1">
            <a:spLocks noGrp="1"/>
          </p:cNvSpPr>
          <p:nvPr>
            <p:ph type="subTitle" idx="1"/>
          </p:nvPr>
        </p:nvSpPr>
        <p:spPr>
          <a:xfrm>
            <a:off x="1935542" y="1845616"/>
            <a:ext cx="2361000" cy="36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000">
                <a:latin typeface="Slackey"/>
                <a:ea typeface="Slackey"/>
                <a:cs typeface="Slackey"/>
                <a:sym typeface="Slackey"/>
              </a:defRPr>
            </a:lvl1pPr>
            <a:lvl2pPr lvl="1" rtl="0">
              <a:lnSpc>
                <a:spcPct val="100000"/>
              </a:lnSpc>
              <a:spcBef>
                <a:spcPts val="1600"/>
              </a:spcBef>
              <a:spcAft>
                <a:spcPts val="0"/>
              </a:spcAft>
              <a:buNone/>
              <a:defRPr>
                <a:latin typeface="Slackey"/>
                <a:ea typeface="Slackey"/>
                <a:cs typeface="Slackey"/>
                <a:sym typeface="Slackey"/>
              </a:defRPr>
            </a:lvl2pPr>
            <a:lvl3pPr lvl="2" rtl="0">
              <a:lnSpc>
                <a:spcPct val="100000"/>
              </a:lnSpc>
              <a:spcBef>
                <a:spcPts val="1600"/>
              </a:spcBef>
              <a:spcAft>
                <a:spcPts val="0"/>
              </a:spcAft>
              <a:buNone/>
              <a:defRPr>
                <a:latin typeface="Slackey"/>
                <a:ea typeface="Slackey"/>
                <a:cs typeface="Slackey"/>
                <a:sym typeface="Slackey"/>
              </a:defRPr>
            </a:lvl3pPr>
            <a:lvl4pPr lvl="3" rtl="0">
              <a:lnSpc>
                <a:spcPct val="100000"/>
              </a:lnSpc>
              <a:spcBef>
                <a:spcPts val="1600"/>
              </a:spcBef>
              <a:spcAft>
                <a:spcPts val="0"/>
              </a:spcAft>
              <a:buNone/>
              <a:defRPr>
                <a:latin typeface="Slackey"/>
                <a:ea typeface="Slackey"/>
                <a:cs typeface="Slackey"/>
                <a:sym typeface="Slackey"/>
              </a:defRPr>
            </a:lvl4pPr>
            <a:lvl5pPr lvl="4" rtl="0">
              <a:lnSpc>
                <a:spcPct val="100000"/>
              </a:lnSpc>
              <a:spcBef>
                <a:spcPts val="1600"/>
              </a:spcBef>
              <a:spcAft>
                <a:spcPts val="0"/>
              </a:spcAft>
              <a:buNone/>
              <a:defRPr>
                <a:latin typeface="Slackey"/>
                <a:ea typeface="Slackey"/>
                <a:cs typeface="Slackey"/>
                <a:sym typeface="Slackey"/>
              </a:defRPr>
            </a:lvl5pPr>
            <a:lvl6pPr lvl="5" rtl="0">
              <a:lnSpc>
                <a:spcPct val="100000"/>
              </a:lnSpc>
              <a:spcBef>
                <a:spcPts val="1600"/>
              </a:spcBef>
              <a:spcAft>
                <a:spcPts val="0"/>
              </a:spcAft>
              <a:buNone/>
              <a:defRPr>
                <a:latin typeface="Slackey"/>
                <a:ea typeface="Slackey"/>
                <a:cs typeface="Slackey"/>
                <a:sym typeface="Slackey"/>
              </a:defRPr>
            </a:lvl6pPr>
            <a:lvl7pPr lvl="6" rtl="0">
              <a:lnSpc>
                <a:spcPct val="100000"/>
              </a:lnSpc>
              <a:spcBef>
                <a:spcPts val="1600"/>
              </a:spcBef>
              <a:spcAft>
                <a:spcPts val="0"/>
              </a:spcAft>
              <a:buNone/>
              <a:defRPr>
                <a:latin typeface="Slackey"/>
                <a:ea typeface="Slackey"/>
                <a:cs typeface="Slackey"/>
                <a:sym typeface="Slackey"/>
              </a:defRPr>
            </a:lvl7pPr>
            <a:lvl8pPr lvl="7" rtl="0">
              <a:lnSpc>
                <a:spcPct val="100000"/>
              </a:lnSpc>
              <a:spcBef>
                <a:spcPts val="1600"/>
              </a:spcBef>
              <a:spcAft>
                <a:spcPts val="0"/>
              </a:spcAft>
              <a:buNone/>
              <a:defRPr>
                <a:latin typeface="Slackey"/>
                <a:ea typeface="Slackey"/>
                <a:cs typeface="Slackey"/>
                <a:sym typeface="Slackey"/>
              </a:defRPr>
            </a:lvl8pPr>
            <a:lvl9pPr lvl="8" rtl="0">
              <a:lnSpc>
                <a:spcPct val="100000"/>
              </a:lnSpc>
              <a:spcBef>
                <a:spcPts val="1600"/>
              </a:spcBef>
              <a:spcAft>
                <a:spcPts val="1600"/>
              </a:spcAft>
              <a:buNone/>
              <a:defRPr>
                <a:latin typeface="Slackey"/>
                <a:ea typeface="Slackey"/>
                <a:cs typeface="Slackey"/>
                <a:sym typeface="Slackey"/>
              </a:defRPr>
            </a:lvl9pPr>
          </a:lstStyle>
          <a:p>
            <a:endParaRPr/>
          </a:p>
        </p:txBody>
      </p:sp>
      <p:sp>
        <p:nvSpPr>
          <p:cNvPr id="4938" name="Google Shape;4938;p14"/>
          <p:cNvSpPr txBox="1">
            <a:spLocks noGrp="1"/>
          </p:cNvSpPr>
          <p:nvPr>
            <p:ph type="subTitle" idx="3"/>
          </p:nvPr>
        </p:nvSpPr>
        <p:spPr>
          <a:xfrm>
            <a:off x="1935542" y="2193985"/>
            <a:ext cx="2361000" cy="59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4939" name="Google Shape;4939;p14"/>
          <p:cNvSpPr txBox="1">
            <a:spLocks noGrp="1"/>
          </p:cNvSpPr>
          <p:nvPr>
            <p:ph type="title" idx="4" hasCustomPrompt="1"/>
          </p:nvPr>
        </p:nvSpPr>
        <p:spPr>
          <a:xfrm>
            <a:off x="4851575" y="2097275"/>
            <a:ext cx="912300" cy="650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3600"/>
              <a:buNone/>
              <a:defRPr sz="3600">
                <a:solidFill>
                  <a:schemeClr val="dk2"/>
                </a:solidFill>
              </a:defRPr>
            </a:lvl1pPr>
            <a:lvl2pPr lvl="1" rtl="0">
              <a:lnSpc>
                <a:spcPct val="100000"/>
              </a:lnSpc>
              <a:spcBef>
                <a:spcPts val="0"/>
              </a:spcBef>
              <a:spcAft>
                <a:spcPts val="0"/>
              </a:spcAft>
              <a:buClr>
                <a:schemeClr val="dk2"/>
              </a:buClr>
              <a:buSzPts val="3600"/>
              <a:buNone/>
              <a:defRPr sz="3600">
                <a:solidFill>
                  <a:schemeClr val="dk2"/>
                </a:solidFill>
              </a:defRPr>
            </a:lvl2pPr>
            <a:lvl3pPr lvl="2" rtl="0">
              <a:lnSpc>
                <a:spcPct val="100000"/>
              </a:lnSpc>
              <a:spcBef>
                <a:spcPts val="0"/>
              </a:spcBef>
              <a:spcAft>
                <a:spcPts val="0"/>
              </a:spcAft>
              <a:buClr>
                <a:schemeClr val="dk2"/>
              </a:buClr>
              <a:buSzPts val="3600"/>
              <a:buNone/>
              <a:defRPr sz="3600">
                <a:solidFill>
                  <a:schemeClr val="dk2"/>
                </a:solidFill>
              </a:defRPr>
            </a:lvl3pPr>
            <a:lvl4pPr lvl="3" rtl="0">
              <a:lnSpc>
                <a:spcPct val="100000"/>
              </a:lnSpc>
              <a:spcBef>
                <a:spcPts val="0"/>
              </a:spcBef>
              <a:spcAft>
                <a:spcPts val="0"/>
              </a:spcAft>
              <a:buClr>
                <a:schemeClr val="dk2"/>
              </a:buClr>
              <a:buSzPts val="3600"/>
              <a:buNone/>
              <a:defRPr sz="3600">
                <a:solidFill>
                  <a:schemeClr val="dk2"/>
                </a:solidFill>
              </a:defRPr>
            </a:lvl4pPr>
            <a:lvl5pPr lvl="4" rtl="0">
              <a:lnSpc>
                <a:spcPct val="100000"/>
              </a:lnSpc>
              <a:spcBef>
                <a:spcPts val="0"/>
              </a:spcBef>
              <a:spcAft>
                <a:spcPts val="0"/>
              </a:spcAft>
              <a:buClr>
                <a:schemeClr val="dk2"/>
              </a:buClr>
              <a:buSzPts val="3600"/>
              <a:buNone/>
              <a:defRPr sz="3600">
                <a:solidFill>
                  <a:schemeClr val="dk2"/>
                </a:solidFill>
              </a:defRPr>
            </a:lvl5pPr>
            <a:lvl6pPr lvl="5" rtl="0">
              <a:lnSpc>
                <a:spcPct val="100000"/>
              </a:lnSpc>
              <a:spcBef>
                <a:spcPts val="0"/>
              </a:spcBef>
              <a:spcAft>
                <a:spcPts val="0"/>
              </a:spcAft>
              <a:buClr>
                <a:schemeClr val="dk2"/>
              </a:buClr>
              <a:buSzPts val="3600"/>
              <a:buNone/>
              <a:defRPr sz="3600">
                <a:solidFill>
                  <a:schemeClr val="dk2"/>
                </a:solidFill>
              </a:defRPr>
            </a:lvl6pPr>
            <a:lvl7pPr lvl="6" rtl="0">
              <a:lnSpc>
                <a:spcPct val="100000"/>
              </a:lnSpc>
              <a:spcBef>
                <a:spcPts val="0"/>
              </a:spcBef>
              <a:spcAft>
                <a:spcPts val="0"/>
              </a:spcAft>
              <a:buClr>
                <a:schemeClr val="dk2"/>
              </a:buClr>
              <a:buSzPts val="3600"/>
              <a:buNone/>
              <a:defRPr sz="3600">
                <a:solidFill>
                  <a:schemeClr val="dk2"/>
                </a:solidFill>
              </a:defRPr>
            </a:lvl7pPr>
            <a:lvl8pPr lvl="7" rtl="0">
              <a:lnSpc>
                <a:spcPct val="100000"/>
              </a:lnSpc>
              <a:spcBef>
                <a:spcPts val="0"/>
              </a:spcBef>
              <a:spcAft>
                <a:spcPts val="0"/>
              </a:spcAft>
              <a:buClr>
                <a:schemeClr val="dk2"/>
              </a:buClr>
              <a:buSzPts val="3600"/>
              <a:buNone/>
              <a:defRPr sz="3600">
                <a:solidFill>
                  <a:schemeClr val="dk2"/>
                </a:solidFill>
              </a:defRPr>
            </a:lvl8pPr>
            <a:lvl9pPr lvl="8" rtl="0">
              <a:lnSpc>
                <a:spcPct val="100000"/>
              </a:lnSpc>
              <a:spcBef>
                <a:spcPts val="0"/>
              </a:spcBef>
              <a:spcAft>
                <a:spcPts val="0"/>
              </a:spcAft>
              <a:buClr>
                <a:schemeClr val="dk2"/>
              </a:buClr>
              <a:buSzPts val="3600"/>
              <a:buNone/>
              <a:defRPr sz="3600">
                <a:solidFill>
                  <a:schemeClr val="dk2"/>
                </a:solidFill>
              </a:defRPr>
            </a:lvl9pPr>
          </a:lstStyle>
          <a:p>
            <a:r>
              <a:t>xx%</a:t>
            </a:r>
          </a:p>
        </p:txBody>
      </p:sp>
      <p:sp>
        <p:nvSpPr>
          <p:cNvPr id="4940" name="Google Shape;4940;p14"/>
          <p:cNvSpPr txBox="1">
            <a:spLocks noGrp="1"/>
          </p:cNvSpPr>
          <p:nvPr>
            <p:ph type="subTitle" idx="5"/>
          </p:nvPr>
        </p:nvSpPr>
        <p:spPr>
          <a:xfrm>
            <a:off x="5814356" y="1845616"/>
            <a:ext cx="2361000" cy="36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000">
                <a:latin typeface="Slackey"/>
                <a:ea typeface="Slackey"/>
                <a:cs typeface="Slackey"/>
                <a:sym typeface="Slackey"/>
              </a:defRPr>
            </a:lvl1pPr>
            <a:lvl2pPr lvl="1" rtl="0">
              <a:lnSpc>
                <a:spcPct val="100000"/>
              </a:lnSpc>
              <a:spcBef>
                <a:spcPts val="1600"/>
              </a:spcBef>
              <a:spcAft>
                <a:spcPts val="0"/>
              </a:spcAft>
              <a:buNone/>
              <a:defRPr>
                <a:latin typeface="Slackey"/>
                <a:ea typeface="Slackey"/>
                <a:cs typeface="Slackey"/>
                <a:sym typeface="Slackey"/>
              </a:defRPr>
            </a:lvl2pPr>
            <a:lvl3pPr lvl="2" rtl="0">
              <a:lnSpc>
                <a:spcPct val="100000"/>
              </a:lnSpc>
              <a:spcBef>
                <a:spcPts val="1600"/>
              </a:spcBef>
              <a:spcAft>
                <a:spcPts val="0"/>
              </a:spcAft>
              <a:buNone/>
              <a:defRPr>
                <a:latin typeface="Slackey"/>
                <a:ea typeface="Slackey"/>
                <a:cs typeface="Slackey"/>
                <a:sym typeface="Slackey"/>
              </a:defRPr>
            </a:lvl3pPr>
            <a:lvl4pPr lvl="3" rtl="0">
              <a:lnSpc>
                <a:spcPct val="100000"/>
              </a:lnSpc>
              <a:spcBef>
                <a:spcPts val="1600"/>
              </a:spcBef>
              <a:spcAft>
                <a:spcPts val="0"/>
              </a:spcAft>
              <a:buNone/>
              <a:defRPr>
                <a:latin typeface="Slackey"/>
                <a:ea typeface="Slackey"/>
                <a:cs typeface="Slackey"/>
                <a:sym typeface="Slackey"/>
              </a:defRPr>
            </a:lvl4pPr>
            <a:lvl5pPr lvl="4" rtl="0">
              <a:lnSpc>
                <a:spcPct val="100000"/>
              </a:lnSpc>
              <a:spcBef>
                <a:spcPts val="1600"/>
              </a:spcBef>
              <a:spcAft>
                <a:spcPts val="0"/>
              </a:spcAft>
              <a:buNone/>
              <a:defRPr>
                <a:latin typeface="Slackey"/>
                <a:ea typeface="Slackey"/>
                <a:cs typeface="Slackey"/>
                <a:sym typeface="Slackey"/>
              </a:defRPr>
            </a:lvl5pPr>
            <a:lvl6pPr lvl="5" rtl="0">
              <a:lnSpc>
                <a:spcPct val="100000"/>
              </a:lnSpc>
              <a:spcBef>
                <a:spcPts val="1600"/>
              </a:spcBef>
              <a:spcAft>
                <a:spcPts val="0"/>
              </a:spcAft>
              <a:buNone/>
              <a:defRPr>
                <a:latin typeface="Slackey"/>
                <a:ea typeface="Slackey"/>
                <a:cs typeface="Slackey"/>
                <a:sym typeface="Slackey"/>
              </a:defRPr>
            </a:lvl6pPr>
            <a:lvl7pPr lvl="6" rtl="0">
              <a:lnSpc>
                <a:spcPct val="100000"/>
              </a:lnSpc>
              <a:spcBef>
                <a:spcPts val="1600"/>
              </a:spcBef>
              <a:spcAft>
                <a:spcPts val="0"/>
              </a:spcAft>
              <a:buNone/>
              <a:defRPr>
                <a:latin typeface="Slackey"/>
                <a:ea typeface="Slackey"/>
                <a:cs typeface="Slackey"/>
                <a:sym typeface="Slackey"/>
              </a:defRPr>
            </a:lvl7pPr>
            <a:lvl8pPr lvl="7" rtl="0">
              <a:lnSpc>
                <a:spcPct val="100000"/>
              </a:lnSpc>
              <a:spcBef>
                <a:spcPts val="1600"/>
              </a:spcBef>
              <a:spcAft>
                <a:spcPts val="0"/>
              </a:spcAft>
              <a:buNone/>
              <a:defRPr>
                <a:latin typeface="Slackey"/>
                <a:ea typeface="Slackey"/>
                <a:cs typeface="Slackey"/>
                <a:sym typeface="Slackey"/>
              </a:defRPr>
            </a:lvl8pPr>
            <a:lvl9pPr lvl="8" rtl="0">
              <a:lnSpc>
                <a:spcPct val="100000"/>
              </a:lnSpc>
              <a:spcBef>
                <a:spcPts val="1600"/>
              </a:spcBef>
              <a:spcAft>
                <a:spcPts val="1600"/>
              </a:spcAft>
              <a:buNone/>
              <a:defRPr>
                <a:latin typeface="Slackey"/>
                <a:ea typeface="Slackey"/>
                <a:cs typeface="Slackey"/>
                <a:sym typeface="Slackey"/>
              </a:defRPr>
            </a:lvl9pPr>
          </a:lstStyle>
          <a:p>
            <a:endParaRPr/>
          </a:p>
        </p:txBody>
      </p:sp>
      <p:sp>
        <p:nvSpPr>
          <p:cNvPr id="4941" name="Google Shape;4941;p14"/>
          <p:cNvSpPr txBox="1">
            <a:spLocks noGrp="1"/>
          </p:cNvSpPr>
          <p:nvPr>
            <p:ph type="subTitle" idx="6"/>
          </p:nvPr>
        </p:nvSpPr>
        <p:spPr>
          <a:xfrm>
            <a:off x="5814356" y="2193985"/>
            <a:ext cx="2361000" cy="59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4942" name="Google Shape;4942;p14"/>
          <p:cNvSpPr txBox="1">
            <a:spLocks noGrp="1"/>
          </p:cNvSpPr>
          <p:nvPr>
            <p:ph type="title" idx="7" hasCustomPrompt="1"/>
          </p:nvPr>
        </p:nvSpPr>
        <p:spPr>
          <a:xfrm>
            <a:off x="968644" y="3715954"/>
            <a:ext cx="912300" cy="650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3600"/>
              <a:buNone/>
              <a:defRPr sz="3600">
                <a:solidFill>
                  <a:schemeClr val="dk2"/>
                </a:solidFill>
              </a:defRPr>
            </a:lvl1pPr>
            <a:lvl2pPr lvl="1" rtl="0">
              <a:lnSpc>
                <a:spcPct val="100000"/>
              </a:lnSpc>
              <a:spcBef>
                <a:spcPts val="0"/>
              </a:spcBef>
              <a:spcAft>
                <a:spcPts val="0"/>
              </a:spcAft>
              <a:buClr>
                <a:schemeClr val="dk2"/>
              </a:buClr>
              <a:buSzPts val="3600"/>
              <a:buNone/>
              <a:defRPr sz="3600">
                <a:solidFill>
                  <a:schemeClr val="dk2"/>
                </a:solidFill>
              </a:defRPr>
            </a:lvl2pPr>
            <a:lvl3pPr lvl="2" rtl="0">
              <a:lnSpc>
                <a:spcPct val="100000"/>
              </a:lnSpc>
              <a:spcBef>
                <a:spcPts val="0"/>
              </a:spcBef>
              <a:spcAft>
                <a:spcPts val="0"/>
              </a:spcAft>
              <a:buClr>
                <a:schemeClr val="dk2"/>
              </a:buClr>
              <a:buSzPts val="3600"/>
              <a:buNone/>
              <a:defRPr sz="3600">
                <a:solidFill>
                  <a:schemeClr val="dk2"/>
                </a:solidFill>
              </a:defRPr>
            </a:lvl3pPr>
            <a:lvl4pPr lvl="3" rtl="0">
              <a:lnSpc>
                <a:spcPct val="100000"/>
              </a:lnSpc>
              <a:spcBef>
                <a:spcPts val="0"/>
              </a:spcBef>
              <a:spcAft>
                <a:spcPts val="0"/>
              </a:spcAft>
              <a:buClr>
                <a:schemeClr val="dk2"/>
              </a:buClr>
              <a:buSzPts val="3600"/>
              <a:buNone/>
              <a:defRPr sz="3600">
                <a:solidFill>
                  <a:schemeClr val="dk2"/>
                </a:solidFill>
              </a:defRPr>
            </a:lvl4pPr>
            <a:lvl5pPr lvl="4" rtl="0">
              <a:lnSpc>
                <a:spcPct val="100000"/>
              </a:lnSpc>
              <a:spcBef>
                <a:spcPts val="0"/>
              </a:spcBef>
              <a:spcAft>
                <a:spcPts val="0"/>
              </a:spcAft>
              <a:buClr>
                <a:schemeClr val="dk2"/>
              </a:buClr>
              <a:buSzPts val="3600"/>
              <a:buNone/>
              <a:defRPr sz="3600">
                <a:solidFill>
                  <a:schemeClr val="dk2"/>
                </a:solidFill>
              </a:defRPr>
            </a:lvl5pPr>
            <a:lvl6pPr lvl="5" rtl="0">
              <a:lnSpc>
                <a:spcPct val="100000"/>
              </a:lnSpc>
              <a:spcBef>
                <a:spcPts val="0"/>
              </a:spcBef>
              <a:spcAft>
                <a:spcPts val="0"/>
              </a:spcAft>
              <a:buClr>
                <a:schemeClr val="dk2"/>
              </a:buClr>
              <a:buSzPts val="3600"/>
              <a:buNone/>
              <a:defRPr sz="3600">
                <a:solidFill>
                  <a:schemeClr val="dk2"/>
                </a:solidFill>
              </a:defRPr>
            </a:lvl6pPr>
            <a:lvl7pPr lvl="6" rtl="0">
              <a:lnSpc>
                <a:spcPct val="100000"/>
              </a:lnSpc>
              <a:spcBef>
                <a:spcPts val="0"/>
              </a:spcBef>
              <a:spcAft>
                <a:spcPts val="0"/>
              </a:spcAft>
              <a:buClr>
                <a:schemeClr val="dk2"/>
              </a:buClr>
              <a:buSzPts val="3600"/>
              <a:buNone/>
              <a:defRPr sz="3600">
                <a:solidFill>
                  <a:schemeClr val="dk2"/>
                </a:solidFill>
              </a:defRPr>
            </a:lvl7pPr>
            <a:lvl8pPr lvl="7" rtl="0">
              <a:lnSpc>
                <a:spcPct val="100000"/>
              </a:lnSpc>
              <a:spcBef>
                <a:spcPts val="0"/>
              </a:spcBef>
              <a:spcAft>
                <a:spcPts val="0"/>
              </a:spcAft>
              <a:buClr>
                <a:schemeClr val="dk2"/>
              </a:buClr>
              <a:buSzPts val="3600"/>
              <a:buNone/>
              <a:defRPr sz="3600">
                <a:solidFill>
                  <a:schemeClr val="dk2"/>
                </a:solidFill>
              </a:defRPr>
            </a:lvl8pPr>
            <a:lvl9pPr lvl="8" rtl="0">
              <a:lnSpc>
                <a:spcPct val="100000"/>
              </a:lnSpc>
              <a:spcBef>
                <a:spcPts val="0"/>
              </a:spcBef>
              <a:spcAft>
                <a:spcPts val="0"/>
              </a:spcAft>
              <a:buClr>
                <a:schemeClr val="dk2"/>
              </a:buClr>
              <a:buSzPts val="3600"/>
              <a:buNone/>
              <a:defRPr sz="3600">
                <a:solidFill>
                  <a:schemeClr val="dk2"/>
                </a:solidFill>
              </a:defRPr>
            </a:lvl9pPr>
          </a:lstStyle>
          <a:p>
            <a:r>
              <a:t>xx%</a:t>
            </a:r>
          </a:p>
        </p:txBody>
      </p:sp>
      <p:sp>
        <p:nvSpPr>
          <p:cNvPr id="4943" name="Google Shape;4943;p14"/>
          <p:cNvSpPr txBox="1">
            <a:spLocks noGrp="1"/>
          </p:cNvSpPr>
          <p:nvPr>
            <p:ph type="subTitle" idx="8"/>
          </p:nvPr>
        </p:nvSpPr>
        <p:spPr>
          <a:xfrm>
            <a:off x="1935542" y="3478016"/>
            <a:ext cx="2361000" cy="36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000">
                <a:latin typeface="Slackey"/>
                <a:ea typeface="Slackey"/>
                <a:cs typeface="Slackey"/>
                <a:sym typeface="Slackey"/>
              </a:defRPr>
            </a:lvl1pPr>
            <a:lvl2pPr lvl="1" rtl="0">
              <a:lnSpc>
                <a:spcPct val="100000"/>
              </a:lnSpc>
              <a:spcBef>
                <a:spcPts val="1600"/>
              </a:spcBef>
              <a:spcAft>
                <a:spcPts val="0"/>
              </a:spcAft>
              <a:buNone/>
              <a:defRPr>
                <a:latin typeface="Slackey"/>
                <a:ea typeface="Slackey"/>
                <a:cs typeface="Slackey"/>
                <a:sym typeface="Slackey"/>
              </a:defRPr>
            </a:lvl2pPr>
            <a:lvl3pPr lvl="2" rtl="0">
              <a:lnSpc>
                <a:spcPct val="100000"/>
              </a:lnSpc>
              <a:spcBef>
                <a:spcPts val="1600"/>
              </a:spcBef>
              <a:spcAft>
                <a:spcPts val="0"/>
              </a:spcAft>
              <a:buNone/>
              <a:defRPr>
                <a:latin typeface="Slackey"/>
                <a:ea typeface="Slackey"/>
                <a:cs typeface="Slackey"/>
                <a:sym typeface="Slackey"/>
              </a:defRPr>
            </a:lvl3pPr>
            <a:lvl4pPr lvl="3" rtl="0">
              <a:lnSpc>
                <a:spcPct val="100000"/>
              </a:lnSpc>
              <a:spcBef>
                <a:spcPts val="1600"/>
              </a:spcBef>
              <a:spcAft>
                <a:spcPts val="0"/>
              </a:spcAft>
              <a:buNone/>
              <a:defRPr>
                <a:latin typeface="Slackey"/>
                <a:ea typeface="Slackey"/>
                <a:cs typeface="Slackey"/>
                <a:sym typeface="Slackey"/>
              </a:defRPr>
            </a:lvl4pPr>
            <a:lvl5pPr lvl="4" rtl="0">
              <a:lnSpc>
                <a:spcPct val="100000"/>
              </a:lnSpc>
              <a:spcBef>
                <a:spcPts val="1600"/>
              </a:spcBef>
              <a:spcAft>
                <a:spcPts val="0"/>
              </a:spcAft>
              <a:buNone/>
              <a:defRPr>
                <a:latin typeface="Slackey"/>
                <a:ea typeface="Slackey"/>
                <a:cs typeface="Slackey"/>
                <a:sym typeface="Slackey"/>
              </a:defRPr>
            </a:lvl5pPr>
            <a:lvl6pPr lvl="5" rtl="0">
              <a:lnSpc>
                <a:spcPct val="100000"/>
              </a:lnSpc>
              <a:spcBef>
                <a:spcPts val="1600"/>
              </a:spcBef>
              <a:spcAft>
                <a:spcPts val="0"/>
              </a:spcAft>
              <a:buNone/>
              <a:defRPr>
                <a:latin typeface="Slackey"/>
                <a:ea typeface="Slackey"/>
                <a:cs typeface="Slackey"/>
                <a:sym typeface="Slackey"/>
              </a:defRPr>
            </a:lvl6pPr>
            <a:lvl7pPr lvl="6" rtl="0">
              <a:lnSpc>
                <a:spcPct val="100000"/>
              </a:lnSpc>
              <a:spcBef>
                <a:spcPts val="1600"/>
              </a:spcBef>
              <a:spcAft>
                <a:spcPts val="0"/>
              </a:spcAft>
              <a:buNone/>
              <a:defRPr>
                <a:latin typeface="Slackey"/>
                <a:ea typeface="Slackey"/>
                <a:cs typeface="Slackey"/>
                <a:sym typeface="Slackey"/>
              </a:defRPr>
            </a:lvl7pPr>
            <a:lvl8pPr lvl="7" rtl="0">
              <a:lnSpc>
                <a:spcPct val="100000"/>
              </a:lnSpc>
              <a:spcBef>
                <a:spcPts val="1600"/>
              </a:spcBef>
              <a:spcAft>
                <a:spcPts val="0"/>
              </a:spcAft>
              <a:buNone/>
              <a:defRPr>
                <a:latin typeface="Slackey"/>
                <a:ea typeface="Slackey"/>
                <a:cs typeface="Slackey"/>
                <a:sym typeface="Slackey"/>
              </a:defRPr>
            </a:lvl8pPr>
            <a:lvl9pPr lvl="8" rtl="0">
              <a:lnSpc>
                <a:spcPct val="100000"/>
              </a:lnSpc>
              <a:spcBef>
                <a:spcPts val="1600"/>
              </a:spcBef>
              <a:spcAft>
                <a:spcPts val="1600"/>
              </a:spcAft>
              <a:buNone/>
              <a:defRPr>
                <a:latin typeface="Slackey"/>
                <a:ea typeface="Slackey"/>
                <a:cs typeface="Slackey"/>
                <a:sym typeface="Slackey"/>
              </a:defRPr>
            </a:lvl9pPr>
          </a:lstStyle>
          <a:p>
            <a:endParaRPr/>
          </a:p>
        </p:txBody>
      </p:sp>
      <p:sp>
        <p:nvSpPr>
          <p:cNvPr id="4944" name="Google Shape;4944;p14"/>
          <p:cNvSpPr txBox="1">
            <a:spLocks noGrp="1"/>
          </p:cNvSpPr>
          <p:nvPr>
            <p:ph type="subTitle" idx="9"/>
          </p:nvPr>
        </p:nvSpPr>
        <p:spPr>
          <a:xfrm>
            <a:off x="1935542" y="3824966"/>
            <a:ext cx="2361000" cy="59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4945" name="Google Shape;4945;p14"/>
          <p:cNvSpPr txBox="1">
            <a:spLocks noGrp="1"/>
          </p:cNvSpPr>
          <p:nvPr>
            <p:ph type="title" idx="13" hasCustomPrompt="1"/>
          </p:nvPr>
        </p:nvSpPr>
        <p:spPr>
          <a:xfrm>
            <a:off x="4851575" y="3715954"/>
            <a:ext cx="912300" cy="650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3600"/>
              <a:buNone/>
              <a:defRPr sz="3600">
                <a:solidFill>
                  <a:schemeClr val="dk2"/>
                </a:solidFill>
              </a:defRPr>
            </a:lvl1pPr>
            <a:lvl2pPr lvl="1" rtl="0">
              <a:lnSpc>
                <a:spcPct val="100000"/>
              </a:lnSpc>
              <a:spcBef>
                <a:spcPts val="0"/>
              </a:spcBef>
              <a:spcAft>
                <a:spcPts val="0"/>
              </a:spcAft>
              <a:buClr>
                <a:schemeClr val="dk2"/>
              </a:buClr>
              <a:buSzPts val="3600"/>
              <a:buNone/>
              <a:defRPr sz="3600">
                <a:solidFill>
                  <a:schemeClr val="dk2"/>
                </a:solidFill>
              </a:defRPr>
            </a:lvl2pPr>
            <a:lvl3pPr lvl="2" rtl="0">
              <a:lnSpc>
                <a:spcPct val="100000"/>
              </a:lnSpc>
              <a:spcBef>
                <a:spcPts val="0"/>
              </a:spcBef>
              <a:spcAft>
                <a:spcPts val="0"/>
              </a:spcAft>
              <a:buClr>
                <a:schemeClr val="dk2"/>
              </a:buClr>
              <a:buSzPts val="3600"/>
              <a:buNone/>
              <a:defRPr sz="3600">
                <a:solidFill>
                  <a:schemeClr val="dk2"/>
                </a:solidFill>
              </a:defRPr>
            </a:lvl3pPr>
            <a:lvl4pPr lvl="3" rtl="0">
              <a:lnSpc>
                <a:spcPct val="100000"/>
              </a:lnSpc>
              <a:spcBef>
                <a:spcPts val="0"/>
              </a:spcBef>
              <a:spcAft>
                <a:spcPts val="0"/>
              </a:spcAft>
              <a:buClr>
                <a:schemeClr val="dk2"/>
              </a:buClr>
              <a:buSzPts val="3600"/>
              <a:buNone/>
              <a:defRPr sz="3600">
                <a:solidFill>
                  <a:schemeClr val="dk2"/>
                </a:solidFill>
              </a:defRPr>
            </a:lvl4pPr>
            <a:lvl5pPr lvl="4" rtl="0">
              <a:lnSpc>
                <a:spcPct val="100000"/>
              </a:lnSpc>
              <a:spcBef>
                <a:spcPts val="0"/>
              </a:spcBef>
              <a:spcAft>
                <a:spcPts val="0"/>
              </a:spcAft>
              <a:buClr>
                <a:schemeClr val="dk2"/>
              </a:buClr>
              <a:buSzPts val="3600"/>
              <a:buNone/>
              <a:defRPr sz="3600">
                <a:solidFill>
                  <a:schemeClr val="dk2"/>
                </a:solidFill>
              </a:defRPr>
            </a:lvl5pPr>
            <a:lvl6pPr lvl="5" rtl="0">
              <a:lnSpc>
                <a:spcPct val="100000"/>
              </a:lnSpc>
              <a:spcBef>
                <a:spcPts val="0"/>
              </a:spcBef>
              <a:spcAft>
                <a:spcPts val="0"/>
              </a:spcAft>
              <a:buClr>
                <a:schemeClr val="dk2"/>
              </a:buClr>
              <a:buSzPts val="3600"/>
              <a:buNone/>
              <a:defRPr sz="3600">
                <a:solidFill>
                  <a:schemeClr val="dk2"/>
                </a:solidFill>
              </a:defRPr>
            </a:lvl6pPr>
            <a:lvl7pPr lvl="6" rtl="0">
              <a:lnSpc>
                <a:spcPct val="100000"/>
              </a:lnSpc>
              <a:spcBef>
                <a:spcPts val="0"/>
              </a:spcBef>
              <a:spcAft>
                <a:spcPts val="0"/>
              </a:spcAft>
              <a:buClr>
                <a:schemeClr val="dk2"/>
              </a:buClr>
              <a:buSzPts val="3600"/>
              <a:buNone/>
              <a:defRPr sz="3600">
                <a:solidFill>
                  <a:schemeClr val="dk2"/>
                </a:solidFill>
              </a:defRPr>
            </a:lvl7pPr>
            <a:lvl8pPr lvl="7" rtl="0">
              <a:lnSpc>
                <a:spcPct val="100000"/>
              </a:lnSpc>
              <a:spcBef>
                <a:spcPts val="0"/>
              </a:spcBef>
              <a:spcAft>
                <a:spcPts val="0"/>
              </a:spcAft>
              <a:buClr>
                <a:schemeClr val="dk2"/>
              </a:buClr>
              <a:buSzPts val="3600"/>
              <a:buNone/>
              <a:defRPr sz="3600">
                <a:solidFill>
                  <a:schemeClr val="dk2"/>
                </a:solidFill>
              </a:defRPr>
            </a:lvl8pPr>
            <a:lvl9pPr lvl="8" rtl="0">
              <a:lnSpc>
                <a:spcPct val="100000"/>
              </a:lnSpc>
              <a:spcBef>
                <a:spcPts val="0"/>
              </a:spcBef>
              <a:spcAft>
                <a:spcPts val="0"/>
              </a:spcAft>
              <a:buClr>
                <a:schemeClr val="dk2"/>
              </a:buClr>
              <a:buSzPts val="3600"/>
              <a:buNone/>
              <a:defRPr sz="3600">
                <a:solidFill>
                  <a:schemeClr val="dk2"/>
                </a:solidFill>
              </a:defRPr>
            </a:lvl9pPr>
          </a:lstStyle>
          <a:p>
            <a:r>
              <a:t>xx%</a:t>
            </a:r>
          </a:p>
        </p:txBody>
      </p:sp>
      <p:sp>
        <p:nvSpPr>
          <p:cNvPr id="4946" name="Google Shape;4946;p14"/>
          <p:cNvSpPr txBox="1">
            <a:spLocks noGrp="1"/>
          </p:cNvSpPr>
          <p:nvPr>
            <p:ph type="subTitle" idx="14"/>
          </p:nvPr>
        </p:nvSpPr>
        <p:spPr>
          <a:xfrm>
            <a:off x="5814310" y="3478016"/>
            <a:ext cx="2361000" cy="36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000">
                <a:latin typeface="Slackey"/>
                <a:ea typeface="Slackey"/>
                <a:cs typeface="Slackey"/>
                <a:sym typeface="Slackey"/>
              </a:defRPr>
            </a:lvl1pPr>
            <a:lvl2pPr lvl="1" rtl="0">
              <a:lnSpc>
                <a:spcPct val="100000"/>
              </a:lnSpc>
              <a:spcBef>
                <a:spcPts val="1600"/>
              </a:spcBef>
              <a:spcAft>
                <a:spcPts val="0"/>
              </a:spcAft>
              <a:buNone/>
              <a:defRPr>
                <a:latin typeface="Slackey"/>
                <a:ea typeface="Slackey"/>
                <a:cs typeface="Slackey"/>
                <a:sym typeface="Slackey"/>
              </a:defRPr>
            </a:lvl2pPr>
            <a:lvl3pPr lvl="2" rtl="0">
              <a:lnSpc>
                <a:spcPct val="100000"/>
              </a:lnSpc>
              <a:spcBef>
                <a:spcPts val="1600"/>
              </a:spcBef>
              <a:spcAft>
                <a:spcPts val="0"/>
              </a:spcAft>
              <a:buNone/>
              <a:defRPr>
                <a:latin typeface="Slackey"/>
                <a:ea typeface="Slackey"/>
                <a:cs typeface="Slackey"/>
                <a:sym typeface="Slackey"/>
              </a:defRPr>
            </a:lvl3pPr>
            <a:lvl4pPr lvl="3" rtl="0">
              <a:lnSpc>
                <a:spcPct val="100000"/>
              </a:lnSpc>
              <a:spcBef>
                <a:spcPts val="1600"/>
              </a:spcBef>
              <a:spcAft>
                <a:spcPts val="0"/>
              </a:spcAft>
              <a:buNone/>
              <a:defRPr>
                <a:latin typeface="Slackey"/>
                <a:ea typeface="Slackey"/>
                <a:cs typeface="Slackey"/>
                <a:sym typeface="Slackey"/>
              </a:defRPr>
            </a:lvl4pPr>
            <a:lvl5pPr lvl="4" rtl="0">
              <a:lnSpc>
                <a:spcPct val="100000"/>
              </a:lnSpc>
              <a:spcBef>
                <a:spcPts val="1600"/>
              </a:spcBef>
              <a:spcAft>
                <a:spcPts val="0"/>
              </a:spcAft>
              <a:buNone/>
              <a:defRPr>
                <a:latin typeface="Slackey"/>
                <a:ea typeface="Slackey"/>
                <a:cs typeface="Slackey"/>
                <a:sym typeface="Slackey"/>
              </a:defRPr>
            </a:lvl5pPr>
            <a:lvl6pPr lvl="5" rtl="0">
              <a:lnSpc>
                <a:spcPct val="100000"/>
              </a:lnSpc>
              <a:spcBef>
                <a:spcPts val="1600"/>
              </a:spcBef>
              <a:spcAft>
                <a:spcPts val="0"/>
              </a:spcAft>
              <a:buNone/>
              <a:defRPr>
                <a:latin typeface="Slackey"/>
                <a:ea typeface="Slackey"/>
                <a:cs typeface="Slackey"/>
                <a:sym typeface="Slackey"/>
              </a:defRPr>
            </a:lvl6pPr>
            <a:lvl7pPr lvl="6" rtl="0">
              <a:lnSpc>
                <a:spcPct val="100000"/>
              </a:lnSpc>
              <a:spcBef>
                <a:spcPts val="1600"/>
              </a:spcBef>
              <a:spcAft>
                <a:spcPts val="0"/>
              </a:spcAft>
              <a:buNone/>
              <a:defRPr>
                <a:latin typeface="Slackey"/>
                <a:ea typeface="Slackey"/>
                <a:cs typeface="Slackey"/>
                <a:sym typeface="Slackey"/>
              </a:defRPr>
            </a:lvl7pPr>
            <a:lvl8pPr lvl="7" rtl="0">
              <a:lnSpc>
                <a:spcPct val="100000"/>
              </a:lnSpc>
              <a:spcBef>
                <a:spcPts val="1600"/>
              </a:spcBef>
              <a:spcAft>
                <a:spcPts val="0"/>
              </a:spcAft>
              <a:buNone/>
              <a:defRPr>
                <a:latin typeface="Slackey"/>
                <a:ea typeface="Slackey"/>
                <a:cs typeface="Slackey"/>
                <a:sym typeface="Slackey"/>
              </a:defRPr>
            </a:lvl8pPr>
            <a:lvl9pPr lvl="8" rtl="0">
              <a:lnSpc>
                <a:spcPct val="100000"/>
              </a:lnSpc>
              <a:spcBef>
                <a:spcPts val="1600"/>
              </a:spcBef>
              <a:spcAft>
                <a:spcPts val="1600"/>
              </a:spcAft>
              <a:buNone/>
              <a:defRPr>
                <a:latin typeface="Slackey"/>
                <a:ea typeface="Slackey"/>
                <a:cs typeface="Slackey"/>
                <a:sym typeface="Slackey"/>
              </a:defRPr>
            </a:lvl9pPr>
          </a:lstStyle>
          <a:p>
            <a:endParaRPr/>
          </a:p>
        </p:txBody>
      </p:sp>
      <p:sp>
        <p:nvSpPr>
          <p:cNvPr id="4947" name="Google Shape;4947;p14"/>
          <p:cNvSpPr txBox="1">
            <a:spLocks noGrp="1"/>
          </p:cNvSpPr>
          <p:nvPr>
            <p:ph type="subTitle" idx="15"/>
          </p:nvPr>
        </p:nvSpPr>
        <p:spPr>
          <a:xfrm>
            <a:off x="5814310" y="3824966"/>
            <a:ext cx="2361000" cy="59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header 1">
  <p:cSld name="CUSTOM_10">
    <p:bg>
      <p:bgPr>
        <a:solidFill>
          <a:schemeClr val="accent1"/>
        </a:solidFill>
        <a:effectLst/>
      </p:bgPr>
    </p:bg>
    <p:spTree>
      <p:nvGrpSpPr>
        <p:cNvPr id="1" name="Shape 6542"/>
        <p:cNvGrpSpPr/>
        <p:nvPr/>
      </p:nvGrpSpPr>
      <p:grpSpPr>
        <a:xfrm>
          <a:off x="0" y="0"/>
          <a:ext cx="0" cy="0"/>
          <a:chOff x="0" y="0"/>
          <a:chExt cx="0" cy="0"/>
        </a:xfrm>
      </p:grpSpPr>
      <p:grpSp>
        <p:nvGrpSpPr>
          <p:cNvPr id="6543" name="Google Shape;6543;p16"/>
          <p:cNvGrpSpPr/>
          <p:nvPr/>
        </p:nvGrpSpPr>
        <p:grpSpPr>
          <a:xfrm>
            <a:off x="-52972" y="36998"/>
            <a:ext cx="9196967" cy="5099522"/>
            <a:chOff x="-52972" y="36998"/>
            <a:chExt cx="9196967" cy="5099522"/>
          </a:xfrm>
        </p:grpSpPr>
        <p:sp>
          <p:nvSpPr>
            <p:cNvPr id="6544" name="Google Shape;6544;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6"/>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6"/>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6"/>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6"/>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6"/>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6"/>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6"/>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6"/>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6"/>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6"/>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6"/>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6"/>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6"/>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6"/>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6"/>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6"/>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6"/>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6"/>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6"/>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6"/>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6"/>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6"/>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6"/>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6"/>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6"/>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6"/>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6"/>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6"/>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6"/>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6"/>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6"/>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6"/>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6"/>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6"/>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6"/>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6"/>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6"/>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6"/>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6"/>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6"/>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6"/>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6"/>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6"/>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6"/>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6"/>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6"/>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6"/>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6"/>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6"/>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6"/>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6"/>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6"/>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6"/>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6"/>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6"/>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6"/>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6"/>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6"/>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6"/>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6"/>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6"/>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6"/>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6"/>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6"/>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6"/>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6"/>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6"/>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6"/>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6"/>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6"/>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6"/>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6"/>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6"/>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6"/>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6"/>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6"/>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6"/>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6"/>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6"/>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6"/>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6"/>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6"/>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6"/>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6"/>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6"/>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6"/>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6"/>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6"/>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6"/>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6"/>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6"/>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6"/>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6"/>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6"/>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6"/>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6"/>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6"/>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6"/>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6"/>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6"/>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6"/>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6"/>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16"/>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16"/>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6"/>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6"/>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6"/>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6"/>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6"/>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6"/>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6"/>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6"/>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6"/>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6"/>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6"/>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6"/>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6"/>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6"/>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6"/>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6"/>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6"/>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6"/>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6"/>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6"/>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6"/>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6"/>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6"/>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6"/>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6"/>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6"/>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6"/>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6"/>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6"/>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6"/>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6"/>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6"/>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6"/>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6"/>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6"/>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6"/>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6"/>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6"/>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6"/>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6"/>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6"/>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6"/>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6"/>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6"/>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6"/>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6"/>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6"/>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6"/>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6"/>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6"/>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6"/>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6"/>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6"/>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6"/>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6"/>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6"/>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6"/>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6"/>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6"/>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6"/>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6"/>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6"/>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6"/>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6"/>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6"/>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6"/>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6"/>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6"/>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6"/>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6"/>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6"/>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6"/>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6"/>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6"/>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6"/>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6"/>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6"/>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6"/>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6"/>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6"/>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6"/>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6"/>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6"/>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6"/>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6"/>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6"/>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6"/>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6"/>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6"/>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6"/>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6"/>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6"/>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6"/>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6"/>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6"/>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6"/>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6"/>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6"/>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6"/>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6"/>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6"/>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6"/>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6"/>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6"/>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6"/>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6"/>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6"/>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6"/>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6"/>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6"/>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6"/>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6"/>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6"/>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6"/>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6"/>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6"/>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6"/>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6"/>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6"/>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6"/>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6"/>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6"/>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6"/>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6"/>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6"/>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6"/>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6"/>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6"/>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6"/>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6"/>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6"/>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6"/>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6"/>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6"/>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6"/>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6"/>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6"/>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6"/>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6"/>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6"/>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6"/>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6"/>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6"/>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6"/>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6"/>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6"/>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6"/>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6"/>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6"/>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6"/>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6"/>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6"/>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6"/>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6"/>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6"/>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6"/>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6"/>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6"/>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6"/>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6"/>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6"/>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6"/>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6"/>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6"/>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6"/>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6"/>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6"/>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6"/>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6"/>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6"/>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6"/>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6"/>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6"/>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6"/>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6"/>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6"/>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6"/>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6"/>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6"/>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6"/>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6"/>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6"/>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6"/>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6"/>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6"/>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6"/>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6"/>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6"/>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6"/>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6"/>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6"/>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6"/>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6"/>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6"/>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6"/>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6"/>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6"/>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6"/>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6"/>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6"/>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6"/>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6"/>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6"/>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6"/>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6"/>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6"/>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6"/>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6"/>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6"/>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6"/>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6"/>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6"/>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6"/>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6"/>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6"/>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6"/>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6"/>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6"/>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6"/>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6"/>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6"/>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6"/>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6"/>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6"/>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6"/>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6"/>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6"/>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6"/>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6"/>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6"/>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6"/>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6"/>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6"/>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6"/>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6"/>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6"/>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6"/>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6"/>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6"/>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6"/>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16"/>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16"/>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6"/>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6"/>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6"/>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6"/>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6"/>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6"/>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16"/>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6"/>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6"/>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6"/>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6"/>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6"/>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6"/>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6"/>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6"/>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6"/>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6"/>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6"/>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6"/>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6"/>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6"/>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6"/>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6"/>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6"/>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6"/>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6"/>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6"/>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6"/>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6"/>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6"/>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6"/>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6"/>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6"/>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6"/>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6"/>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6"/>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6"/>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6"/>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6"/>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6"/>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6"/>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6"/>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6"/>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6"/>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6"/>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6"/>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6"/>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6"/>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6"/>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6"/>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6"/>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6"/>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6"/>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6"/>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6"/>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6"/>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6"/>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6"/>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6"/>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6"/>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6"/>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6"/>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6"/>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6"/>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6"/>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6"/>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6"/>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6"/>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6"/>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6"/>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6"/>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6"/>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6"/>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6"/>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6"/>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6"/>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6"/>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6"/>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6"/>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6"/>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6"/>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6"/>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6"/>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6"/>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6"/>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6"/>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6"/>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6"/>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6"/>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6"/>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6"/>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6"/>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6"/>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6"/>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6"/>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6"/>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6"/>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6"/>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6"/>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6"/>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6"/>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6"/>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6"/>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6"/>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6"/>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6"/>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6"/>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6"/>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6"/>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6"/>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6"/>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6"/>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6"/>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6"/>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6"/>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6"/>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6"/>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6"/>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6"/>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6"/>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6"/>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6"/>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6"/>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6"/>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6"/>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6"/>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6"/>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6"/>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6"/>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6"/>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6"/>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6"/>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6"/>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6"/>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6"/>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6"/>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6"/>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6"/>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6"/>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6"/>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6"/>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6"/>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6"/>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6"/>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6"/>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6"/>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6"/>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6"/>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6"/>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6"/>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6"/>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6"/>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6"/>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6"/>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6"/>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6"/>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6"/>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6"/>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6"/>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6"/>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6"/>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6"/>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6"/>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6"/>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6"/>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6"/>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6"/>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6"/>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6"/>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6"/>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6"/>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6"/>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6"/>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6"/>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6"/>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6"/>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6"/>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6"/>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6"/>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6"/>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6"/>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6"/>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6"/>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6"/>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6"/>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6"/>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6"/>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6"/>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6"/>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6"/>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6"/>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6"/>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6"/>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6"/>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6"/>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6"/>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6"/>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6"/>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6"/>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6"/>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6"/>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6"/>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6"/>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6"/>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6"/>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6"/>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6"/>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6"/>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6"/>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6"/>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6"/>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6"/>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6"/>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6"/>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6"/>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6"/>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6"/>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6"/>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6"/>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6"/>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6"/>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6"/>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6"/>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6"/>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6"/>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6"/>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6"/>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6"/>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6"/>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6"/>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6"/>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6"/>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6"/>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6"/>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6"/>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6"/>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6"/>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6"/>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6"/>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6"/>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6"/>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6"/>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6"/>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6"/>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6"/>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6"/>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6"/>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6"/>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6"/>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6"/>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6"/>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6"/>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6"/>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3" name="Google Shape;8133;p16"/>
          <p:cNvSpPr txBox="1">
            <a:spLocks noGrp="1"/>
          </p:cNvSpPr>
          <p:nvPr>
            <p:ph type="title"/>
          </p:nvPr>
        </p:nvSpPr>
        <p:spPr>
          <a:xfrm>
            <a:off x="2706000" y="1711325"/>
            <a:ext cx="3732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4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8134" name="Google Shape;8134;p16"/>
          <p:cNvSpPr txBox="1">
            <a:spLocks noGrp="1"/>
          </p:cNvSpPr>
          <p:nvPr>
            <p:ph type="title" idx="2" hasCustomPrompt="1"/>
          </p:nvPr>
        </p:nvSpPr>
        <p:spPr>
          <a:xfrm>
            <a:off x="3484800" y="870725"/>
            <a:ext cx="2174400" cy="11454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7200">
                <a:solidFill>
                  <a:schemeClr val="dk2"/>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8135" name="Google Shape;8135;p16"/>
          <p:cNvSpPr txBox="1">
            <a:spLocks noGrp="1"/>
          </p:cNvSpPr>
          <p:nvPr>
            <p:ph type="subTitle" idx="1"/>
          </p:nvPr>
        </p:nvSpPr>
        <p:spPr>
          <a:xfrm>
            <a:off x="3194100" y="2313450"/>
            <a:ext cx="2755800" cy="59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1600"/>
              </a:spcBef>
              <a:spcAft>
                <a:spcPts val="0"/>
              </a:spcAft>
              <a:buSzPts val="1600"/>
              <a:buNone/>
              <a:defRPr/>
            </a:lvl2pPr>
            <a:lvl3pPr lvl="2" algn="ctr" rtl="0">
              <a:spcBef>
                <a:spcPts val="1600"/>
              </a:spcBef>
              <a:spcAft>
                <a:spcPts val="0"/>
              </a:spcAft>
              <a:buSzPts val="1600"/>
              <a:buNone/>
              <a:defRPr/>
            </a:lvl3pPr>
            <a:lvl4pPr lvl="3" algn="ctr" rtl="0">
              <a:spcBef>
                <a:spcPts val="1600"/>
              </a:spcBef>
              <a:spcAft>
                <a:spcPts val="0"/>
              </a:spcAft>
              <a:buSzPts val="1600"/>
              <a:buNone/>
              <a:defRPr/>
            </a:lvl4pPr>
            <a:lvl5pPr lvl="4" algn="ctr" rtl="0">
              <a:spcBef>
                <a:spcPts val="1600"/>
              </a:spcBef>
              <a:spcAft>
                <a:spcPts val="0"/>
              </a:spcAft>
              <a:buSzPts val="1600"/>
              <a:buNone/>
              <a:defRPr/>
            </a:lvl5pPr>
            <a:lvl6pPr lvl="5" algn="ctr" rtl="0">
              <a:spcBef>
                <a:spcPts val="1600"/>
              </a:spcBef>
              <a:spcAft>
                <a:spcPts val="0"/>
              </a:spcAft>
              <a:buSzPts val="1600"/>
              <a:buNone/>
              <a:defRPr/>
            </a:lvl6pPr>
            <a:lvl7pPr lvl="6" algn="ctr" rtl="0">
              <a:spcBef>
                <a:spcPts val="1600"/>
              </a:spcBef>
              <a:spcAft>
                <a:spcPts val="0"/>
              </a:spcAft>
              <a:buSzPts val="1600"/>
              <a:buNone/>
              <a:defRPr/>
            </a:lvl7pPr>
            <a:lvl8pPr lvl="7" algn="ctr" rtl="0">
              <a:spcBef>
                <a:spcPts val="1600"/>
              </a:spcBef>
              <a:spcAft>
                <a:spcPts val="0"/>
              </a:spcAft>
              <a:buSzPts val="1600"/>
              <a:buNone/>
              <a:defRPr/>
            </a:lvl8pPr>
            <a:lvl9pPr lvl="8" algn="ctr" rtl="0">
              <a:spcBef>
                <a:spcPts val="1600"/>
              </a:spcBef>
              <a:spcAft>
                <a:spcPts val="1600"/>
              </a:spcAft>
              <a:buSzPts val="16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header 6">
  <p:cSld name="CUSTOM_18">
    <p:bg>
      <p:bgPr>
        <a:solidFill>
          <a:schemeClr val="accent3"/>
        </a:solidFill>
        <a:effectLst/>
      </p:bgPr>
    </p:bg>
    <p:spTree>
      <p:nvGrpSpPr>
        <p:cNvPr id="1" name="Shape 8252"/>
        <p:cNvGrpSpPr/>
        <p:nvPr/>
      </p:nvGrpSpPr>
      <p:grpSpPr>
        <a:xfrm>
          <a:off x="0" y="0"/>
          <a:ext cx="0" cy="0"/>
          <a:chOff x="0" y="0"/>
          <a:chExt cx="0" cy="0"/>
        </a:xfrm>
      </p:grpSpPr>
      <p:grpSp>
        <p:nvGrpSpPr>
          <p:cNvPr id="8253" name="Google Shape;8253;p21"/>
          <p:cNvGrpSpPr/>
          <p:nvPr/>
        </p:nvGrpSpPr>
        <p:grpSpPr>
          <a:xfrm flipH="1">
            <a:off x="-25" y="-419100"/>
            <a:ext cx="9136375" cy="5562608"/>
            <a:chOff x="-7728237" y="-419075"/>
            <a:chExt cx="15443501" cy="5562608"/>
          </a:xfrm>
        </p:grpSpPr>
        <p:sp>
          <p:nvSpPr>
            <p:cNvPr id="8254" name="Google Shape;8254;p21"/>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55" name="Google Shape;8255;p21"/>
            <p:cNvGrpSpPr/>
            <p:nvPr/>
          </p:nvGrpSpPr>
          <p:grpSpPr>
            <a:xfrm>
              <a:off x="-7728237" y="-419075"/>
              <a:ext cx="15443501" cy="5562608"/>
              <a:chOff x="-7728237" y="-419075"/>
              <a:chExt cx="15443501" cy="5562608"/>
            </a:xfrm>
          </p:grpSpPr>
          <p:sp>
            <p:nvSpPr>
              <p:cNvPr id="8256" name="Google Shape;8256;p21"/>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21"/>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21"/>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21"/>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21"/>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21"/>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21"/>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21"/>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21"/>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21"/>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21"/>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21"/>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268" name="Google Shape;8268;p21"/>
          <p:cNvSpPr txBox="1">
            <a:spLocks noGrp="1"/>
          </p:cNvSpPr>
          <p:nvPr>
            <p:ph type="title"/>
          </p:nvPr>
        </p:nvSpPr>
        <p:spPr>
          <a:xfrm>
            <a:off x="2553600" y="1922250"/>
            <a:ext cx="32580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sz="40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8269" name="Google Shape;8269;p21"/>
          <p:cNvSpPr txBox="1">
            <a:spLocks noGrp="1"/>
          </p:cNvSpPr>
          <p:nvPr>
            <p:ph type="title" idx="2" hasCustomPrompt="1"/>
          </p:nvPr>
        </p:nvSpPr>
        <p:spPr>
          <a:xfrm>
            <a:off x="894600" y="1966150"/>
            <a:ext cx="1671000" cy="11454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7200">
                <a:solidFill>
                  <a:schemeClr val="accent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8270" name="Google Shape;8270;p21"/>
          <p:cNvSpPr txBox="1">
            <a:spLocks noGrp="1"/>
          </p:cNvSpPr>
          <p:nvPr>
            <p:ph type="subTitle" idx="1"/>
          </p:nvPr>
        </p:nvSpPr>
        <p:spPr>
          <a:xfrm>
            <a:off x="2553600" y="2487828"/>
            <a:ext cx="2755800" cy="599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160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four columns">
  <p:cSld name="CUSTOM_12">
    <p:bg>
      <p:bgPr>
        <a:solidFill>
          <a:schemeClr val="accent1"/>
        </a:solidFill>
        <a:effectLst/>
      </p:bgPr>
    </p:bg>
    <p:spTree>
      <p:nvGrpSpPr>
        <p:cNvPr id="1" name="Shape 8332"/>
        <p:cNvGrpSpPr/>
        <p:nvPr/>
      </p:nvGrpSpPr>
      <p:grpSpPr>
        <a:xfrm>
          <a:off x="0" y="0"/>
          <a:ext cx="0" cy="0"/>
          <a:chOff x="0" y="0"/>
          <a:chExt cx="0" cy="0"/>
        </a:xfrm>
      </p:grpSpPr>
      <p:grpSp>
        <p:nvGrpSpPr>
          <p:cNvPr id="8333" name="Google Shape;8333;p23"/>
          <p:cNvGrpSpPr/>
          <p:nvPr/>
        </p:nvGrpSpPr>
        <p:grpSpPr>
          <a:xfrm>
            <a:off x="0" y="-50"/>
            <a:ext cx="9148262" cy="5143598"/>
            <a:chOff x="0" y="-50"/>
            <a:chExt cx="9148262" cy="5143598"/>
          </a:xfrm>
        </p:grpSpPr>
        <p:sp>
          <p:nvSpPr>
            <p:cNvPr id="8334" name="Google Shape;8334;p23"/>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23"/>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23"/>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23"/>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23"/>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23"/>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23"/>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23"/>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23"/>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23"/>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23"/>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23"/>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46" name="Google Shape;8346;p23"/>
          <p:cNvSpPr txBox="1">
            <a:spLocks noGrp="1"/>
          </p:cNvSpPr>
          <p:nvPr>
            <p:ph type="subTitle" idx="1"/>
          </p:nvPr>
        </p:nvSpPr>
        <p:spPr>
          <a:xfrm>
            <a:off x="2187000" y="2134575"/>
            <a:ext cx="2288700" cy="3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000">
                <a:latin typeface="Slackey"/>
                <a:ea typeface="Slackey"/>
                <a:cs typeface="Slackey"/>
                <a:sym typeface="Slackey"/>
              </a:defRPr>
            </a:lvl1pPr>
            <a:lvl2pPr lvl="1" rtl="0">
              <a:lnSpc>
                <a:spcPct val="100000"/>
              </a:lnSpc>
              <a:spcBef>
                <a:spcPts val="1600"/>
              </a:spcBef>
              <a:spcAft>
                <a:spcPts val="0"/>
              </a:spcAft>
              <a:buNone/>
              <a:defRPr>
                <a:latin typeface="Slackey"/>
                <a:ea typeface="Slackey"/>
                <a:cs typeface="Slackey"/>
                <a:sym typeface="Slackey"/>
              </a:defRPr>
            </a:lvl2pPr>
            <a:lvl3pPr lvl="2" rtl="0">
              <a:lnSpc>
                <a:spcPct val="100000"/>
              </a:lnSpc>
              <a:spcBef>
                <a:spcPts val="1600"/>
              </a:spcBef>
              <a:spcAft>
                <a:spcPts val="0"/>
              </a:spcAft>
              <a:buNone/>
              <a:defRPr>
                <a:latin typeface="Slackey"/>
                <a:ea typeface="Slackey"/>
                <a:cs typeface="Slackey"/>
                <a:sym typeface="Slackey"/>
              </a:defRPr>
            </a:lvl3pPr>
            <a:lvl4pPr lvl="3" rtl="0">
              <a:lnSpc>
                <a:spcPct val="100000"/>
              </a:lnSpc>
              <a:spcBef>
                <a:spcPts val="1600"/>
              </a:spcBef>
              <a:spcAft>
                <a:spcPts val="0"/>
              </a:spcAft>
              <a:buNone/>
              <a:defRPr>
                <a:latin typeface="Slackey"/>
                <a:ea typeface="Slackey"/>
                <a:cs typeface="Slackey"/>
                <a:sym typeface="Slackey"/>
              </a:defRPr>
            </a:lvl4pPr>
            <a:lvl5pPr lvl="4" rtl="0">
              <a:lnSpc>
                <a:spcPct val="100000"/>
              </a:lnSpc>
              <a:spcBef>
                <a:spcPts val="1600"/>
              </a:spcBef>
              <a:spcAft>
                <a:spcPts val="0"/>
              </a:spcAft>
              <a:buNone/>
              <a:defRPr>
                <a:latin typeface="Slackey"/>
                <a:ea typeface="Slackey"/>
                <a:cs typeface="Slackey"/>
                <a:sym typeface="Slackey"/>
              </a:defRPr>
            </a:lvl5pPr>
            <a:lvl6pPr lvl="5" rtl="0">
              <a:lnSpc>
                <a:spcPct val="100000"/>
              </a:lnSpc>
              <a:spcBef>
                <a:spcPts val="1600"/>
              </a:spcBef>
              <a:spcAft>
                <a:spcPts val="0"/>
              </a:spcAft>
              <a:buNone/>
              <a:defRPr>
                <a:latin typeface="Slackey"/>
                <a:ea typeface="Slackey"/>
                <a:cs typeface="Slackey"/>
                <a:sym typeface="Slackey"/>
              </a:defRPr>
            </a:lvl6pPr>
            <a:lvl7pPr lvl="6" rtl="0">
              <a:lnSpc>
                <a:spcPct val="100000"/>
              </a:lnSpc>
              <a:spcBef>
                <a:spcPts val="1600"/>
              </a:spcBef>
              <a:spcAft>
                <a:spcPts val="0"/>
              </a:spcAft>
              <a:buNone/>
              <a:defRPr>
                <a:latin typeface="Slackey"/>
                <a:ea typeface="Slackey"/>
                <a:cs typeface="Slackey"/>
                <a:sym typeface="Slackey"/>
              </a:defRPr>
            </a:lvl7pPr>
            <a:lvl8pPr lvl="7" rtl="0">
              <a:lnSpc>
                <a:spcPct val="100000"/>
              </a:lnSpc>
              <a:spcBef>
                <a:spcPts val="1600"/>
              </a:spcBef>
              <a:spcAft>
                <a:spcPts val="0"/>
              </a:spcAft>
              <a:buNone/>
              <a:defRPr>
                <a:latin typeface="Slackey"/>
                <a:ea typeface="Slackey"/>
                <a:cs typeface="Slackey"/>
                <a:sym typeface="Slackey"/>
              </a:defRPr>
            </a:lvl8pPr>
            <a:lvl9pPr lvl="8" rtl="0">
              <a:lnSpc>
                <a:spcPct val="100000"/>
              </a:lnSpc>
              <a:spcBef>
                <a:spcPts val="1600"/>
              </a:spcBef>
              <a:spcAft>
                <a:spcPts val="1600"/>
              </a:spcAft>
              <a:buNone/>
              <a:defRPr>
                <a:latin typeface="Slackey"/>
                <a:ea typeface="Slackey"/>
                <a:cs typeface="Slackey"/>
                <a:sym typeface="Slackey"/>
              </a:defRPr>
            </a:lvl9pPr>
          </a:lstStyle>
          <a:p>
            <a:endParaRPr/>
          </a:p>
        </p:txBody>
      </p:sp>
      <p:sp>
        <p:nvSpPr>
          <p:cNvPr id="8347" name="Google Shape;8347;p23"/>
          <p:cNvSpPr txBox="1">
            <a:spLocks noGrp="1"/>
          </p:cNvSpPr>
          <p:nvPr>
            <p:ph type="subTitle" idx="2"/>
          </p:nvPr>
        </p:nvSpPr>
        <p:spPr>
          <a:xfrm>
            <a:off x="2187000" y="2482941"/>
            <a:ext cx="2288700" cy="59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8348" name="Google Shape;8348;p23"/>
          <p:cNvSpPr txBox="1">
            <a:spLocks noGrp="1"/>
          </p:cNvSpPr>
          <p:nvPr>
            <p:ph type="subTitle" idx="3"/>
          </p:nvPr>
        </p:nvSpPr>
        <p:spPr>
          <a:xfrm>
            <a:off x="4651500" y="2134575"/>
            <a:ext cx="2288700" cy="3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000">
                <a:latin typeface="Slackey"/>
                <a:ea typeface="Slackey"/>
                <a:cs typeface="Slackey"/>
                <a:sym typeface="Slackey"/>
              </a:defRPr>
            </a:lvl1pPr>
            <a:lvl2pPr lvl="1" rtl="0">
              <a:lnSpc>
                <a:spcPct val="100000"/>
              </a:lnSpc>
              <a:spcBef>
                <a:spcPts val="1600"/>
              </a:spcBef>
              <a:spcAft>
                <a:spcPts val="0"/>
              </a:spcAft>
              <a:buNone/>
              <a:defRPr>
                <a:latin typeface="Slackey"/>
                <a:ea typeface="Slackey"/>
                <a:cs typeface="Slackey"/>
                <a:sym typeface="Slackey"/>
              </a:defRPr>
            </a:lvl2pPr>
            <a:lvl3pPr lvl="2" rtl="0">
              <a:lnSpc>
                <a:spcPct val="100000"/>
              </a:lnSpc>
              <a:spcBef>
                <a:spcPts val="1600"/>
              </a:spcBef>
              <a:spcAft>
                <a:spcPts val="0"/>
              </a:spcAft>
              <a:buNone/>
              <a:defRPr>
                <a:latin typeface="Slackey"/>
                <a:ea typeface="Slackey"/>
                <a:cs typeface="Slackey"/>
                <a:sym typeface="Slackey"/>
              </a:defRPr>
            </a:lvl3pPr>
            <a:lvl4pPr lvl="3" rtl="0">
              <a:lnSpc>
                <a:spcPct val="100000"/>
              </a:lnSpc>
              <a:spcBef>
                <a:spcPts val="1600"/>
              </a:spcBef>
              <a:spcAft>
                <a:spcPts val="0"/>
              </a:spcAft>
              <a:buNone/>
              <a:defRPr>
                <a:latin typeface="Slackey"/>
                <a:ea typeface="Slackey"/>
                <a:cs typeface="Slackey"/>
                <a:sym typeface="Slackey"/>
              </a:defRPr>
            </a:lvl4pPr>
            <a:lvl5pPr lvl="4" rtl="0">
              <a:lnSpc>
                <a:spcPct val="100000"/>
              </a:lnSpc>
              <a:spcBef>
                <a:spcPts val="1600"/>
              </a:spcBef>
              <a:spcAft>
                <a:spcPts val="0"/>
              </a:spcAft>
              <a:buNone/>
              <a:defRPr>
                <a:latin typeface="Slackey"/>
                <a:ea typeface="Slackey"/>
                <a:cs typeface="Slackey"/>
                <a:sym typeface="Slackey"/>
              </a:defRPr>
            </a:lvl5pPr>
            <a:lvl6pPr lvl="5" rtl="0">
              <a:lnSpc>
                <a:spcPct val="100000"/>
              </a:lnSpc>
              <a:spcBef>
                <a:spcPts val="1600"/>
              </a:spcBef>
              <a:spcAft>
                <a:spcPts val="0"/>
              </a:spcAft>
              <a:buNone/>
              <a:defRPr>
                <a:latin typeface="Slackey"/>
                <a:ea typeface="Slackey"/>
                <a:cs typeface="Slackey"/>
                <a:sym typeface="Slackey"/>
              </a:defRPr>
            </a:lvl6pPr>
            <a:lvl7pPr lvl="6" rtl="0">
              <a:lnSpc>
                <a:spcPct val="100000"/>
              </a:lnSpc>
              <a:spcBef>
                <a:spcPts val="1600"/>
              </a:spcBef>
              <a:spcAft>
                <a:spcPts val="0"/>
              </a:spcAft>
              <a:buNone/>
              <a:defRPr>
                <a:latin typeface="Slackey"/>
                <a:ea typeface="Slackey"/>
                <a:cs typeface="Slackey"/>
                <a:sym typeface="Slackey"/>
              </a:defRPr>
            </a:lvl7pPr>
            <a:lvl8pPr lvl="7" rtl="0">
              <a:lnSpc>
                <a:spcPct val="100000"/>
              </a:lnSpc>
              <a:spcBef>
                <a:spcPts val="1600"/>
              </a:spcBef>
              <a:spcAft>
                <a:spcPts val="0"/>
              </a:spcAft>
              <a:buNone/>
              <a:defRPr>
                <a:latin typeface="Slackey"/>
                <a:ea typeface="Slackey"/>
                <a:cs typeface="Slackey"/>
                <a:sym typeface="Slackey"/>
              </a:defRPr>
            </a:lvl8pPr>
            <a:lvl9pPr lvl="8" rtl="0">
              <a:lnSpc>
                <a:spcPct val="100000"/>
              </a:lnSpc>
              <a:spcBef>
                <a:spcPts val="1600"/>
              </a:spcBef>
              <a:spcAft>
                <a:spcPts val="1600"/>
              </a:spcAft>
              <a:buNone/>
              <a:defRPr>
                <a:latin typeface="Slackey"/>
                <a:ea typeface="Slackey"/>
                <a:cs typeface="Slackey"/>
                <a:sym typeface="Slackey"/>
              </a:defRPr>
            </a:lvl9pPr>
          </a:lstStyle>
          <a:p>
            <a:endParaRPr/>
          </a:p>
        </p:txBody>
      </p:sp>
      <p:sp>
        <p:nvSpPr>
          <p:cNvPr id="8349" name="Google Shape;8349;p23"/>
          <p:cNvSpPr txBox="1">
            <a:spLocks noGrp="1"/>
          </p:cNvSpPr>
          <p:nvPr>
            <p:ph type="subTitle" idx="4"/>
          </p:nvPr>
        </p:nvSpPr>
        <p:spPr>
          <a:xfrm>
            <a:off x="4651575" y="2482941"/>
            <a:ext cx="2288700" cy="59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rtl="0">
              <a:lnSpc>
                <a:spcPct val="100000"/>
              </a:lnSpc>
              <a:spcBef>
                <a:spcPts val="1600"/>
              </a:spcBef>
              <a:spcAft>
                <a:spcPts val="0"/>
              </a:spcAft>
              <a:buNone/>
              <a:defRPr sz="1400"/>
            </a:lvl2pPr>
            <a:lvl3pPr lvl="2" rtl="0">
              <a:lnSpc>
                <a:spcPct val="100000"/>
              </a:lnSpc>
              <a:spcBef>
                <a:spcPts val="1600"/>
              </a:spcBef>
              <a:spcAft>
                <a:spcPts val="0"/>
              </a:spcAft>
              <a:buNone/>
              <a:defRPr sz="1400"/>
            </a:lvl3pPr>
            <a:lvl4pPr lvl="3" rtl="0">
              <a:lnSpc>
                <a:spcPct val="100000"/>
              </a:lnSpc>
              <a:spcBef>
                <a:spcPts val="1600"/>
              </a:spcBef>
              <a:spcAft>
                <a:spcPts val="0"/>
              </a:spcAft>
              <a:buNone/>
              <a:defRPr sz="1400"/>
            </a:lvl4pPr>
            <a:lvl5pPr lvl="4" rtl="0">
              <a:lnSpc>
                <a:spcPct val="100000"/>
              </a:lnSpc>
              <a:spcBef>
                <a:spcPts val="1600"/>
              </a:spcBef>
              <a:spcAft>
                <a:spcPts val="0"/>
              </a:spcAft>
              <a:buNone/>
              <a:defRPr sz="1400"/>
            </a:lvl5pPr>
            <a:lvl6pPr lvl="5" rtl="0">
              <a:lnSpc>
                <a:spcPct val="100000"/>
              </a:lnSpc>
              <a:spcBef>
                <a:spcPts val="1600"/>
              </a:spcBef>
              <a:spcAft>
                <a:spcPts val="0"/>
              </a:spcAft>
              <a:buNone/>
              <a:defRPr sz="1400"/>
            </a:lvl6pPr>
            <a:lvl7pPr lvl="6" rtl="0">
              <a:lnSpc>
                <a:spcPct val="100000"/>
              </a:lnSpc>
              <a:spcBef>
                <a:spcPts val="1600"/>
              </a:spcBef>
              <a:spcAft>
                <a:spcPts val="0"/>
              </a:spcAft>
              <a:buNone/>
              <a:defRPr sz="1400"/>
            </a:lvl7pPr>
            <a:lvl8pPr lvl="7" rtl="0">
              <a:lnSpc>
                <a:spcPct val="100000"/>
              </a:lnSpc>
              <a:spcBef>
                <a:spcPts val="1600"/>
              </a:spcBef>
              <a:spcAft>
                <a:spcPts val="0"/>
              </a:spcAft>
              <a:buNone/>
              <a:defRPr sz="1400"/>
            </a:lvl8pPr>
            <a:lvl9pPr lvl="8" rtl="0">
              <a:lnSpc>
                <a:spcPct val="100000"/>
              </a:lnSpc>
              <a:spcBef>
                <a:spcPts val="1600"/>
              </a:spcBef>
              <a:spcAft>
                <a:spcPts val="1600"/>
              </a:spcAft>
              <a:buNone/>
              <a:defRPr sz="1400"/>
            </a:lvl9pPr>
          </a:lstStyle>
          <a:p>
            <a:endParaRPr/>
          </a:p>
        </p:txBody>
      </p:sp>
      <p:sp>
        <p:nvSpPr>
          <p:cNvPr id="8350" name="Google Shape;8350;p23"/>
          <p:cNvSpPr txBox="1">
            <a:spLocks noGrp="1"/>
          </p:cNvSpPr>
          <p:nvPr>
            <p:ph type="subTitle" idx="5"/>
          </p:nvPr>
        </p:nvSpPr>
        <p:spPr>
          <a:xfrm>
            <a:off x="2187000" y="3462175"/>
            <a:ext cx="2288700" cy="3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000">
                <a:latin typeface="Slackey"/>
                <a:ea typeface="Slackey"/>
                <a:cs typeface="Slackey"/>
                <a:sym typeface="Slackey"/>
              </a:defRPr>
            </a:lvl1pPr>
            <a:lvl2pPr lvl="1" rtl="0">
              <a:lnSpc>
                <a:spcPct val="100000"/>
              </a:lnSpc>
              <a:spcBef>
                <a:spcPts val="1600"/>
              </a:spcBef>
              <a:spcAft>
                <a:spcPts val="0"/>
              </a:spcAft>
              <a:buNone/>
              <a:defRPr>
                <a:latin typeface="Slackey"/>
                <a:ea typeface="Slackey"/>
                <a:cs typeface="Slackey"/>
                <a:sym typeface="Slackey"/>
              </a:defRPr>
            </a:lvl2pPr>
            <a:lvl3pPr lvl="2" rtl="0">
              <a:lnSpc>
                <a:spcPct val="100000"/>
              </a:lnSpc>
              <a:spcBef>
                <a:spcPts val="1600"/>
              </a:spcBef>
              <a:spcAft>
                <a:spcPts val="0"/>
              </a:spcAft>
              <a:buNone/>
              <a:defRPr>
                <a:latin typeface="Slackey"/>
                <a:ea typeface="Slackey"/>
                <a:cs typeface="Slackey"/>
                <a:sym typeface="Slackey"/>
              </a:defRPr>
            </a:lvl3pPr>
            <a:lvl4pPr lvl="3" rtl="0">
              <a:lnSpc>
                <a:spcPct val="100000"/>
              </a:lnSpc>
              <a:spcBef>
                <a:spcPts val="1600"/>
              </a:spcBef>
              <a:spcAft>
                <a:spcPts val="0"/>
              </a:spcAft>
              <a:buNone/>
              <a:defRPr>
                <a:latin typeface="Slackey"/>
                <a:ea typeface="Slackey"/>
                <a:cs typeface="Slackey"/>
                <a:sym typeface="Slackey"/>
              </a:defRPr>
            </a:lvl4pPr>
            <a:lvl5pPr lvl="4" rtl="0">
              <a:lnSpc>
                <a:spcPct val="100000"/>
              </a:lnSpc>
              <a:spcBef>
                <a:spcPts val="1600"/>
              </a:spcBef>
              <a:spcAft>
                <a:spcPts val="0"/>
              </a:spcAft>
              <a:buNone/>
              <a:defRPr>
                <a:latin typeface="Slackey"/>
                <a:ea typeface="Slackey"/>
                <a:cs typeface="Slackey"/>
                <a:sym typeface="Slackey"/>
              </a:defRPr>
            </a:lvl5pPr>
            <a:lvl6pPr lvl="5" rtl="0">
              <a:lnSpc>
                <a:spcPct val="100000"/>
              </a:lnSpc>
              <a:spcBef>
                <a:spcPts val="1600"/>
              </a:spcBef>
              <a:spcAft>
                <a:spcPts val="0"/>
              </a:spcAft>
              <a:buNone/>
              <a:defRPr>
                <a:latin typeface="Slackey"/>
                <a:ea typeface="Slackey"/>
                <a:cs typeface="Slackey"/>
                <a:sym typeface="Slackey"/>
              </a:defRPr>
            </a:lvl6pPr>
            <a:lvl7pPr lvl="6" rtl="0">
              <a:lnSpc>
                <a:spcPct val="100000"/>
              </a:lnSpc>
              <a:spcBef>
                <a:spcPts val="1600"/>
              </a:spcBef>
              <a:spcAft>
                <a:spcPts val="0"/>
              </a:spcAft>
              <a:buNone/>
              <a:defRPr>
                <a:latin typeface="Slackey"/>
                <a:ea typeface="Slackey"/>
                <a:cs typeface="Slackey"/>
                <a:sym typeface="Slackey"/>
              </a:defRPr>
            </a:lvl7pPr>
            <a:lvl8pPr lvl="7" rtl="0">
              <a:lnSpc>
                <a:spcPct val="100000"/>
              </a:lnSpc>
              <a:spcBef>
                <a:spcPts val="1600"/>
              </a:spcBef>
              <a:spcAft>
                <a:spcPts val="0"/>
              </a:spcAft>
              <a:buNone/>
              <a:defRPr>
                <a:latin typeface="Slackey"/>
                <a:ea typeface="Slackey"/>
                <a:cs typeface="Slackey"/>
                <a:sym typeface="Slackey"/>
              </a:defRPr>
            </a:lvl8pPr>
            <a:lvl9pPr lvl="8" rtl="0">
              <a:lnSpc>
                <a:spcPct val="100000"/>
              </a:lnSpc>
              <a:spcBef>
                <a:spcPts val="1600"/>
              </a:spcBef>
              <a:spcAft>
                <a:spcPts val="1600"/>
              </a:spcAft>
              <a:buNone/>
              <a:defRPr>
                <a:latin typeface="Slackey"/>
                <a:ea typeface="Slackey"/>
                <a:cs typeface="Slackey"/>
                <a:sym typeface="Slackey"/>
              </a:defRPr>
            </a:lvl9pPr>
          </a:lstStyle>
          <a:p>
            <a:endParaRPr/>
          </a:p>
        </p:txBody>
      </p:sp>
      <p:sp>
        <p:nvSpPr>
          <p:cNvPr id="8351" name="Google Shape;8351;p23"/>
          <p:cNvSpPr txBox="1">
            <a:spLocks noGrp="1"/>
          </p:cNvSpPr>
          <p:nvPr>
            <p:ph type="subTitle" idx="6"/>
          </p:nvPr>
        </p:nvSpPr>
        <p:spPr>
          <a:xfrm>
            <a:off x="2187000" y="3809125"/>
            <a:ext cx="2288700" cy="59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rtl="0">
              <a:lnSpc>
                <a:spcPct val="100000"/>
              </a:lnSpc>
              <a:spcBef>
                <a:spcPts val="1600"/>
              </a:spcBef>
              <a:spcAft>
                <a:spcPts val="0"/>
              </a:spcAft>
              <a:buNone/>
              <a:defRPr sz="1400"/>
            </a:lvl2pPr>
            <a:lvl3pPr lvl="2" rtl="0">
              <a:lnSpc>
                <a:spcPct val="100000"/>
              </a:lnSpc>
              <a:spcBef>
                <a:spcPts val="1600"/>
              </a:spcBef>
              <a:spcAft>
                <a:spcPts val="0"/>
              </a:spcAft>
              <a:buNone/>
              <a:defRPr sz="1400"/>
            </a:lvl3pPr>
            <a:lvl4pPr lvl="3" rtl="0">
              <a:lnSpc>
                <a:spcPct val="100000"/>
              </a:lnSpc>
              <a:spcBef>
                <a:spcPts val="1600"/>
              </a:spcBef>
              <a:spcAft>
                <a:spcPts val="0"/>
              </a:spcAft>
              <a:buNone/>
              <a:defRPr sz="1400"/>
            </a:lvl4pPr>
            <a:lvl5pPr lvl="4" rtl="0">
              <a:lnSpc>
                <a:spcPct val="100000"/>
              </a:lnSpc>
              <a:spcBef>
                <a:spcPts val="1600"/>
              </a:spcBef>
              <a:spcAft>
                <a:spcPts val="0"/>
              </a:spcAft>
              <a:buNone/>
              <a:defRPr sz="1400"/>
            </a:lvl5pPr>
            <a:lvl6pPr lvl="5" rtl="0">
              <a:lnSpc>
                <a:spcPct val="100000"/>
              </a:lnSpc>
              <a:spcBef>
                <a:spcPts val="1600"/>
              </a:spcBef>
              <a:spcAft>
                <a:spcPts val="0"/>
              </a:spcAft>
              <a:buNone/>
              <a:defRPr sz="1400"/>
            </a:lvl6pPr>
            <a:lvl7pPr lvl="6" rtl="0">
              <a:lnSpc>
                <a:spcPct val="100000"/>
              </a:lnSpc>
              <a:spcBef>
                <a:spcPts val="1600"/>
              </a:spcBef>
              <a:spcAft>
                <a:spcPts val="0"/>
              </a:spcAft>
              <a:buNone/>
              <a:defRPr sz="1400"/>
            </a:lvl7pPr>
            <a:lvl8pPr lvl="7" rtl="0">
              <a:lnSpc>
                <a:spcPct val="100000"/>
              </a:lnSpc>
              <a:spcBef>
                <a:spcPts val="1600"/>
              </a:spcBef>
              <a:spcAft>
                <a:spcPts val="0"/>
              </a:spcAft>
              <a:buNone/>
              <a:defRPr sz="1400"/>
            </a:lvl8pPr>
            <a:lvl9pPr lvl="8" rtl="0">
              <a:lnSpc>
                <a:spcPct val="100000"/>
              </a:lnSpc>
              <a:spcBef>
                <a:spcPts val="1600"/>
              </a:spcBef>
              <a:spcAft>
                <a:spcPts val="1600"/>
              </a:spcAft>
              <a:buNone/>
              <a:defRPr sz="1400"/>
            </a:lvl9pPr>
          </a:lstStyle>
          <a:p>
            <a:endParaRPr/>
          </a:p>
        </p:txBody>
      </p:sp>
      <p:sp>
        <p:nvSpPr>
          <p:cNvPr id="8352" name="Google Shape;8352;p23"/>
          <p:cNvSpPr txBox="1">
            <a:spLocks noGrp="1"/>
          </p:cNvSpPr>
          <p:nvPr>
            <p:ph type="subTitle" idx="7"/>
          </p:nvPr>
        </p:nvSpPr>
        <p:spPr>
          <a:xfrm>
            <a:off x="4668300" y="3462175"/>
            <a:ext cx="2288700" cy="3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000">
                <a:latin typeface="Slackey"/>
                <a:ea typeface="Slackey"/>
                <a:cs typeface="Slackey"/>
                <a:sym typeface="Slackey"/>
              </a:defRPr>
            </a:lvl1pPr>
            <a:lvl2pPr lvl="1" rtl="0">
              <a:lnSpc>
                <a:spcPct val="100000"/>
              </a:lnSpc>
              <a:spcBef>
                <a:spcPts val="1600"/>
              </a:spcBef>
              <a:spcAft>
                <a:spcPts val="0"/>
              </a:spcAft>
              <a:buNone/>
              <a:defRPr>
                <a:latin typeface="Slackey"/>
                <a:ea typeface="Slackey"/>
                <a:cs typeface="Slackey"/>
                <a:sym typeface="Slackey"/>
              </a:defRPr>
            </a:lvl2pPr>
            <a:lvl3pPr lvl="2" rtl="0">
              <a:lnSpc>
                <a:spcPct val="100000"/>
              </a:lnSpc>
              <a:spcBef>
                <a:spcPts val="1600"/>
              </a:spcBef>
              <a:spcAft>
                <a:spcPts val="0"/>
              </a:spcAft>
              <a:buNone/>
              <a:defRPr>
                <a:latin typeface="Slackey"/>
                <a:ea typeface="Slackey"/>
                <a:cs typeface="Slackey"/>
                <a:sym typeface="Slackey"/>
              </a:defRPr>
            </a:lvl3pPr>
            <a:lvl4pPr lvl="3" rtl="0">
              <a:lnSpc>
                <a:spcPct val="100000"/>
              </a:lnSpc>
              <a:spcBef>
                <a:spcPts val="1600"/>
              </a:spcBef>
              <a:spcAft>
                <a:spcPts val="0"/>
              </a:spcAft>
              <a:buNone/>
              <a:defRPr>
                <a:latin typeface="Slackey"/>
                <a:ea typeface="Slackey"/>
                <a:cs typeface="Slackey"/>
                <a:sym typeface="Slackey"/>
              </a:defRPr>
            </a:lvl4pPr>
            <a:lvl5pPr lvl="4" rtl="0">
              <a:lnSpc>
                <a:spcPct val="100000"/>
              </a:lnSpc>
              <a:spcBef>
                <a:spcPts val="1600"/>
              </a:spcBef>
              <a:spcAft>
                <a:spcPts val="0"/>
              </a:spcAft>
              <a:buNone/>
              <a:defRPr>
                <a:latin typeface="Slackey"/>
                <a:ea typeface="Slackey"/>
                <a:cs typeface="Slackey"/>
                <a:sym typeface="Slackey"/>
              </a:defRPr>
            </a:lvl5pPr>
            <a:lvl6pPr lvl="5" rtl="0">
              <a:lnSpc>
                <a:spcPct val="100000"/>
              </a:lnSpc>
              <a:spcBef>
                <a:spcPts val="1600"/>
              </a:spcBef>
              <a:spcAft>
                <a:spcPts val="0"/>
              </a:spcAft>
              <a:buNone/>
              <a:defRPr>
                <a:latin typeface="Slackey"/>
                <a:ea typeface="Slackey"/>
                <a:cs typeface="Slackey"/>
                <a:sym typeface="Slackey"/>
              </a:defRPr>
            </a:lvl6pPr>
            <a:lvl7pPr lvl="6" rtl="0">
              <a:lnSpc>
                <a:spcPct val="100000"/>
              </a:lnSpc>
              <a:spcBef>
                <a:spcPts val="1600"/>
              </a:spcBef>
              <a:spcAft>
                <a:spcPts val="0"/>
              </a:spcAft>
              <a:buNone/>
              <a:defRPr>
                <a:latin typeface="Slackey"/>
                <a:ea typeface="Slackey"/>
                <a:cs typeface="Slackey"/>
                <a:sym typeface="Slackey"/>
              </a:defRPr>
            </a:lvl7pPr>
            <a:lvl8pPr lvl="7" rtl="0">
              <a:lnSpc>
                <a:spcPct val="100000"/>
              </a:lnSpc>
              <a:spcBef>
                <a:spcPts val="1600"/>
              </a:spcBef>
              <a:spcAft>
                <a:spcPts val="0"/>
              </a:spcAft>
              <a:buNone/>
              <a:defRPr>
                <a:latin typeface="Slackey"/>
                <a:ea typeface="Slackey"/>
                <a:cs typeface="Slackey"/>
                <a:sym typeface="Slackey"/>
              </a:defRPr>
            </a:lvl8pPr>
            <a:lvl9pPr lvl="8" rtl="0">
              <a:lnSpc>
                <a:spcPct val="100000"/>
              </a:lnSpc>
              <a:spcBef>
                <a:spcPts val="1600"/>
              </a:spcBef>
              <a:spcAft>
                <a:spcPts val="1600"/>
              </a:spcAft>
              <a:buNone/>
              <a:defRPr>
                <a:latin typeface="Slackey"/>
                <a:ea typeface="Slackey"/>
                <a:cs typeface="Slackey"/>
                <a:sym typeface="Slackey"/>
              </a:defRPr>
            </a:lvl9pPr>
          </a:lstStyle>
          <a:p>
            <a:endParaRPr/>
          </a:p>
        </p:txBody>
      </p:sp>
      <p:sp>
        <p:nvSpPr>
          <p:cNvPr id="8353" name="Google Shape;8353;p23"/>
          <p:cNvSpPr txBox="1">
            <a:spLocks noGrp="1"/>
          </p:cNvSpPr>
          <p:nvPr>
            <p:ph type="subTitle" idx="8"/>
          </p:nvPr>
        </p:nvSpPr>
        <p:spPr>
          <a:xfrm>
            <a:off x="4651575" y="3809125"/>
            <a:ext cx="2288700" cy="59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rtl="0">
              <a:lnSpc>
                <a:spcPct val="100000"/>
              </a:lnSpc>
              <a:spcBef>
                <a:spcPts val="1600"/>
              </a:spcBef>
              <a:spcAft>
                <a:spcPts val="0"/>
              </a:spcAft>
              <a:buNone/>
              <a:defRPr sz="1400"/>
            </a:lvl2pPr>
            <a:lvl3pPr lvl="2" rtl="0">
              <a:lnSpc>
                <a:spcPct val="100000"/>
              </a:lnSpc>
              <a:spcBef>
                <a:spcPts val="1600"/>
              </a:spcBef>
              <a:spcAft>
                <a:spcPts val="0"/>
              </a:spcAft>
              <a:buNone/>
              <a:defRPr sz="1400"/>
            </a:lvl3pPr>
            <a:lvl4pPr lvl="3" rtl="0">
              <a:lnSpc>
                <a:spcPct val="100000"/>
              </a:lnSpc>
              <a:spcBef>
                <a:spcPts val="1600"/>
              </a:spcBef>
              <a:spcAft>
                <a:spcPts val="0"/>
              </a:spcAft>
              <a:buNone/>
              <a:defRPr sz="1400"/>
            </a:lvl4pPr>
            <a:lvl5pPr lvl="4" rtl="0">
              <a:lnSpc>
                <a:spcPct val="100000"/>
              </a:lnSpc>
              <a:spcBef>
                <a:spcPts val="1600"/>
              </a:spcBef>
              <a:spcAft>
                <a:spcPts val="0"/>
              </a:spcAft>
              <a:buNone/>
              <a:defRPr sz="1400"/>
            </a:lvl5pPr>
            <a:lvl6pPr lvl="5" rtl="0">
              <a:lnSpc>
                <a:spcPct val="100000"/>
              </a:lnSpc>
              <a:spcBef>
                <a:spcPts val="1600"/>
              </a:spcBef>
              <a:spcAft>
                <a:spcPts val="0"/>
              </a:spcAft>
              <a:buNone/>
              <a:defRPr sz="1400"/>
            </a:lvl6pPr>
            <a:lvl7pPr lvl="6" rtl="0">
              <a:lnSpc>
                <a:spcPct val="100000"/>
              </a:lnSpc>
              <a:spcBef>
                <a:spcPts val="1600"/>
              </a:spcBef>
              <a:spcAft>
                <a:spcPts val="0"/>
              </a:spcAft>
              <a:buNone/>
              <a:defRPr sz="1400"/>
            </a:lvl7pPr>
            <a:lvl8pPr lvl="7" rtl="0">
              <a:lnSpc>
                <a:spcPct val="100000"/>
              </a:lnSpc>
              <a:spcBef>
                <a:spcPts val="1600"/>
              </a:spcBef>
              <a:spcAft>
                <a:spcPts val="0"/>
              </a:spcAft>
              <a:buNone/>
              <a:defRPr sz="1400"/>
            </a:lvl8pPr>
            <a:lvl9pPr lvl="8" rtl="0">
              <a:lnSpc>
                <a:spcPct val="100000"/>
              </a:lnSpc>
              <a:spcBef>
                <a:spcPts val="1600"/>
              </a:spcBef>
              <a:spcAft>
                <a:spcPts val="1600"/>
              </a:spcAft>
              <a:buNone/>
              <a:defRPr sz="1400"/>
            </a:lvl9pPr>
          </a:lstStyle>
          <a:p>
            <a:endParaRPr/>
          </a:p>
        </p:txBody>
      </p:sp>
      <p:sp>
        <p:nvSpPr>
          <p:cNvPr id="8354" name="Google Shape;8354;p23"/>
          <p:cNvSpPr txBox="1">
            <a:spLocks noGrp="1"/>
          </p:cNvSpPr>
          <p:nvPr>
            <p:ph type="title"/>
          </p:nvPr>
        </p:nvSpPr>
        <p:spPr>
          <a:xfrm>
            <a:off x="1661550" y="526824"/>
            <a:ext cx="5820900" cy="477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four columns 1">
  <p:cSld name="CUSTOM_24">
    <p:bg>
      <p:bgPr>
        <a:solidFill>
          <a:schemeClr val="accent3"/>
        </a:solidFill>
        <a:effectLst/>
      </p:bgPr>
    </p:bg>
    <p:spTree>
      <p:nvGrpSpPr>
        <p:cNvPr id="1" name="Shape 8355"/>
        <p:cNvGrpSpPr/>
        <p:nvPr/>
      </p:nvGrpSpPr>
      <p:grpSpPr>
        <a:xfrm>
          <a:off x="0" y="0"/>
          <a:ext cx="0" cy="0"/>
          <a:chOff x="0" y="0"/>
          <a:chExt cx="0" cy="0"/>
        </a:xfrm>
      </p:grpSpPr>
      <p:grpSp>
        <p:nvGrpSpPr>
          <p:cNvPr id="8356" name="Google Shape;8356;p24"/>
          <p:cNvGrpSpPr/>
          <p:nvPr/>
        </p:nvGrpSpPr>
        <p:grpSpPr>
          <a:xfrm>
            <a:off x="0" y="-50"/>
            <a:ext cx="9148262" cy="5143598"/>
            <a:chOff x="0" y="-50"/>
            <a:chExt cx="9148262" cy="5143598"/>
          </a:xfrm>
        </p:grpSpPr>
        <p:sp>
          <p:nvSpPr>
            <p:cNvPr id="8357" name="Google Shape;8357;p24"/>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24"/>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24"/>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24"/>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24"/>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24"/>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24"/>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24"/>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24"/>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24"/>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24"/>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24"/>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69" name="Google Shape;8369;p24"/>
          <p:cNvSpPr txBox="1">
            <a:spLocks noGrp="1"/>
          </p:cNvSpPr>
          <p:nvPr>
            <p:ph type="subTitle" idx="1"/>
          </p:nvPr>
        </p:nvSpPr>
        <p:spPr>
          <a:xfrm>
            <a:off x="2187000" y="2134575"/>
            <a:ext cx="2288700" cy="3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000">
                <a:latin typeface="Slackey"/>
                <a:ea typeface="Slackey"/>
                <a:cs typeface="Slackey"/>
                <a:sym typeface="Slackey"/>
              </a:defRPr>
            </a:lvl1pPr>
            <a:lvl2pPr lvl="1" algn="ctr" rtl="0">
              <a:lnSpc>
                <a:spcPct val="100000"/>
              </a:lnSpc>
              <a:spcBef>
                <a:spcPts val="1600"/>
              </a:spcBef>
              <a:spcAft>
                <a:spcPts val="0"/>
              </a:spcAft>
              <a:buNone/>
              <a:defRPr>
                <a:latin typeface="Slackey"/>
                <a:ea typeface="Slackey"/>
                <a:cs typeface="Slackey"/>
                <a:sym typeface="Slackey"/>
              </a:defRPr>
            </a:lvl2pPr>
            <a:lvl3pPr lvl="2" algn="ctr" rtl="0">
              <a:lnSpc>
                <a:spcPct val="100000"/>
              </a:lnSpc>
              <a:spcBef>
                <a:spcPts val="1600"/>
              </a:spcBef>
              <a:spcAft>
                <a:spcPts val="0"/>
              </a:spcAft>
              <a:buNone/>
              <a:defRPr>
                <a:latin typeface="Slackey"/>
                <a:ea typeface="Slackey"/>
                <a:cs typeface="Slackey"/>
                <a:sym typeface="Slackey"/>
              </a:defRPr>
            </a:lvl3pPr>
            <a:lvl4pPr lvl="3" algn="ctr" rtl="0">
              <a:lnSpc>
                <a:spcPct val="100000"/>
              </a:lnSpc>
              <a:spcBef>
                <a:spcPts val="1600"/>
              </a:spcBef>
              <a:spcAft>
                <a:spcPts val="0"/>
              </a:spcAft>
              <a:buNone/>
              <a:defRPr>
                <a:latin typeface="Slackey"/>
                <a:ea typeface="Slackey"/>
                <a:cs typeface="Slackey"/>
                <a:sym typeface="Slackey"/>
              </a:defRPr>
            </a:lvl4pPr>
            <a:lvl5pPr lvl="4" algn="ctr" rtl="0">
              <a:lnSpc>
                <a:spcPct val="100000"/>
              </a:lnSpc>
              <a:spcBef>
                <a:spcPts val="1600"/>
              </a:spcBef>
              <a:spcAft>
                <a:spcPts val="0"/>
              </a:spcAft>
              <a:buNone/>
              <a:defRPr>
                <a:latin typeface="Slackey"/>
                <a:ea typeface="Slackey"/>
                <a:cs typeface="Slackey"/>
                <a:sym typeface="Slackey"/>
              </a:defRPr>
            </a:lvl5pPr>
            <a:lvl6pPr lvl="5" algn="ctr" rtl="0">
              <a:lnSpc>
                <a:spcPct val="100000"/>
              </a:lnSpc>
              <a:spcBef>
                <a:spcPts val="1600"/>
              </a:spcBef>
              <a:spcAft>
                <a:spcPts val="0"/>
              </a:spcAft>
              <a:buNone/>
              <a:defRPr>
                <a:latin typeface="Slackey"/>
                <a:ea typeface="Slackey"/>
                <a:cs typeface="Slackey"/>
                <a:sym typeface="Slackey"/>
              </a:defRPr>
            </a:lvl6pPr>
            <a:lvl7pPr lvl="6" algn="ctr" rtl="0">
              <a:lnSpc>
                <a:spcPct val="100000"/>
              </a:lnSpc>
              <a:spcBef>
                <a:spcPts val="1600"/>
              </a:spcBef>
              <a:spcAft>
                <a:spcPts val="0"/>
              </a:spcAft>
              <a:buNone/>
              <a:defRPr>
                <a:latin typeface="Slackey"/>
                <a:ea typeface="Slackey"/>
                <a:cs typeface="Slackey"/>
                <a:sym typeface="Slackey"/>
              </a:defRPr>
            </a:lvl7pPr>
            <a:lvl8pPr lvl="7" algn="ctr" rtl="0">
              <a:lnSpc>
                <a:spcPct val="100000"/>
              </a:lnSpc>
              <a:spcBef>
                <a:spcPts val="1600"/>
              </a:spcBef>
              <a:spcAft>
                <a:spcPts val="0"/>
              </a:spcAft>
              <a:buNone/>
              <a:defRPr>
                <a:latin typeface="Slackey"/>
                <a:ea typeface="Slackey"/>
                <a:cs typeface="Slackey"/>
                <a:sym typeface="Slackey"/>
              </a:defRPr>
            </a:lvl8pPr>
            <a:lvl9pPr lvl="8" algn="ctr" rtl="0">
              <a:lnSpc>
                <a:spcPct val="100000"/>
              </a:lnSpc>
              <a:spcBef>
                <a:spcPts val="1600"/>
              </a:spcBef>
              <a:spcAft>
                <a:spcPts val="1600"/>
              </a:spcAft>
              <a:buNone/>
              <a:defRPr>
                <a:latin typeface="Slackey"/>
                <a:ea typeface="Slackey"/>
                <a:cs typeface="Slackey"/>
                <a:sym typeface="Slackey"/>
              </a:defRPr>
            </a:lvl9pPr>
          </a:lstStyle>
          <a:p>
            <a:endParaRPr/>
          </a:p>
        </p:txBody>
      </p:sp>
      <p:sp>
        <p:nvSpPr>
          <p:cNvPr id="8370" name="Google Shape;8370;p24"/>
          <p:cNvSpPr txBox="1">
            <a:spLocks noGrp="1"/>
          </p:cNvSpPr>
          <p:nvPr>
            <p:ph type="subTitle" idx="2"/>
          </p:nvPr>
        </p:nvSpPr>
        <p:spPr>
          <a:xfrm>
            <a:off x="2187000" y="2482941"/>
            <a:ext cx="2288700" cy="59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8371" name="Google Shape;8371;p24"/>
          <p:cNvSpPr txBox="1">
            <a:spLocks noGrp="1"/>
          </p:cNvSpPr>
          <p:nvPr>
            <p:ph type="subTitle" idx="3"/>
          </p:nvPr>
        </p:nvSpPr>
        <p:spPr>
          <a:xfrm>
            <a:off x="4651500" y="2134575"/>
            <a:ext cx="2288700" cy="3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000">
                <a:latin typeface="Slackey"/>
                <a:ea typeface="Slackey"/>
                <a:cs typeface="Slackey"/>
                <a:sym typeface="Slackey"/>
              </a:defRPr>
            </a:lvl1pPr>
            <a:lvl2pPr lvl="1" algn="ctr" rtl="0">
              <a:lnSpc>
                <a:spcPct val="100000"/>
              </a:lnSpc>
              <a:spcBef>
                <a:spcPts val="1600"/>
              </a:spcBef>
              <a:spcAft>
                <a:spcPts val="0"/>
              </a:spcAft>
              <a:buNone/>
              <a:defRPr>
                <a:latin typeface="Slackey"/>
                <a:ea typeface="Slackey"/>
                <a:cs typeface="Slackey"/>
                <a:sym typeface="Slackey"/>
              </a:defRPr>
            </a:lvl2pPr>
            <a:lvl3pPr lvl="2" algn="ctr" rtl="0">
              <a:lnSpc>
                <a:spcPct val="100000"/>
              </a:lnSpc>
              <a:spcBef>
                <a:spcPts val="1600"/>
              </a:spcBef>
              <a:spcAft>
                <a:spcPts val="0"/>
              </a:spcAft>
              <a:buNone/>
              <a:defRPr>
                <a:latin typeface="Slackey"/>
                <a:ea typeface="Slackey"/>
                <a:cs typeface="Slackey"/>
                <a:sym typeface="Slackey"/>
              </a:defRPr>
            </a:lvl3pPr>
            <a:lvl4pPr lvl="3" algn="ctr" rtl="0">
              <a:lnSpc>
                <a:spcPct val="100000"/>
              </a:lnSpc>
              <a:spcBef>
                <a:spcPts val="1600"/>
              </a:spcBef>
              <a:spcAft>
                <a:spcPts val="0"/>
              </a:spcAft>
              <a:buNone/>
              <a:defRPr>
                <a:latin typeface="Slackey"/>
                <a:ea typeface="Slackey"/>
                <a:cs typeface="Slackey"/>
                <a:sym typeface="Slackey"/>
              </a:defRPr>
            </a:lvl4pPr>
            <a:lvl5pPr lvl="4" algn="ctr" rtl="0">
              <a:lnSpc>
                <a:spcPct val="100000"/>
              </a:lnSpc>
              <a:spcBef>
                <a:spcPts val="1600"/>
              </a:spcBef>
              <a:spcAft>
                <a:spcPts val="0"/>
              </a:spcAft>
              <a:buNone/>
              <a:defRPr>
                <a:latin typeface="Slackey"/>
                <a:ea typeface="Slackey"/>
                <a:cs typeface="Slackey"/>
                <a:sym typeface="Slackey"/>
              </a:defRPr>
            </a:lvl5pPr>
            <a:lvl6pPr lvl="5" algn="ctr" rtl="0">
              <a:lnSpc>
                <a:spcPct val="100000"/>
              </a:lnSpc>
              <a:spcBef>
                <a:spcPts val="1600"/>
              </a:spcBef>
              <a:spcAft>
                <a:spcPts val="0"/>
              </a:spcAft>
              <a:buNone/>
              <a:defRPr>
                <a:latin typeface="Slackey"/>
                <a:ea typeface="Slackey"/>
                <a:cs typeface="Slackey"/>
                <a:sym typeface="Slackey"/>
              </a:defRPr>
            </a:lvl6pPr>
            <a:lvl7pPr lvl="6" algn="ctr" rtl="0">
              <a:lnSpc>
                <a:spcPct val="100000"/>
              </a:lnSpc>
              <a:spcBef>
                <a:spcPts val="1600"/>
              </a:spcBef>
              <a:spcAft>
                <a:spcPts val="0"/>
              </a:spcAft>
              <a:buNone/>
              <a:defRPr>
                <a:latin typeface="Slackey"/>
                <a:ea typeface="Slackey"/>
                <a:cs typeface="Slackey"/>
                <a:sym typeface="Slackey"/>
              </a:defRPr>
            </a:lvl7pPr>
            <a:lvl8pPr lvl="7" algn="ctr" rtl="0">
              <a:lnSpc>
                <a:spcPct val="100000"/>
              </a:lnSpc>
              <a:spcBef>
                <a:spcPts val="1600"/>
              </a:spcBef>
              <a:spcAft>
                <a:spcPts val="0"/>
              </a:spcAft>
              <a:buNone/>
              <a:defRPr>
                <a:latin typeface="Slackey"/>
                <a:ea typeface="Slackey"/>
                <a:cs typeface="Slackey"/>
                <a:sym typeface="Slackey"/>
              </a:defRPr>
            </a:lvl8pPr>
            <a:lvl9pPr lvl="8" algn="ctr" rtl="0">
              <a:lnSpc>
                <a:spcPct val="100000"/>
              </a:lnSpc>
              <a:spcBef>
                <a:spcPts val="1600"/>
              </a:spcBef>
              <a:spcAft>
                <a:spcPts val="1600"/>
              </a:spcAft>
              <a:buNone/>
              <a:defRPr>
                <a:latin typeface="Slackey"/>
                <a:ea typeface="Slackey"/>
                <a:cs typeface="Slackey"/>
                <a:sym typeface="Slackey"/>
              </a:defRPr>
            </a:lvl9pPr>
          </a:lstStyle>
          <a:p>
            <a:endParaRPr/>
          </a:p>
        </p:txBody>
      </p:sp>
      <p:sp>
        <p:nvSpPr>
          <p:cNvPr id="8372" name="Google Shape;8372;p24"/>
          <p:cNvSpPr txBox="1">
            <a:spLocks noGrp="1"/>
          </p:cNvSpPr>
          <p:nvPr>
            <p:ph type="subTitle" idx="4"/>
          </p:nvPr>
        </p:nvSpPr>
        <p:spPr>
          <a:xfrm>
            <a:off x="4651575" y="2482941"/>
            <a:ext cx="2288700" cy="59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8373" name="Google Shape;8373;p24"/>
          <p:cNvSpPr txBox="1">
            <a:spLocks noGrp="1"/>
          </p:cNvSpPr>
          <p:nvPr>
            <p:ph type="subTitle" idx="5"/>
          </p:nvPr>
        </p:nvSpPr>
        <p:spPr>
          <a:xfrm>
            <a:off x="2187000" y="3462175"/>
            <a:ext cx="2288700" cy="3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000">
                <a:latin typeface="Slackey"/>
                <a:ea typeface="Slackey"/>
                <a:cs typeface="Slackey"/>
                <a:sym typeface="Slackey"/>
              </a:defRPr>
            </a:lvl1pPr>
            <a:lvl2pPr lvl="1" algn="ctr" rtl="0">
              <a:lnSpc>
                <a:spcPct val="100000"/>
              </a:lnSpc>
              <a:spcBef>
                <a:spcPts val="1600"/>
              </a:spcBef>
              <a:spcAft>
                <a:spcPts val="0"/>
              </a:spcAft>
              <a:buNone/>
              <a:defRPr>
                <a:latin typeface="Slackey"/>
                <a:ea typeface="Slackey"/>
                <a:cs typeface="Slackey"/>
                <a:sym typeface="Slackey"/>
              </a:defRPr>
            </a:lvl2pPr>
            <a:lvl3pPr lvl="2" algn="ctr" rtl="0">
              <a:lnSpc>
                <a:spcPct val="100000"/>
              </a:lnSpc>
              <a:spcBef>
                <a:spcPts val="1600"/>
              </a:spcBef>
              <a:spcAft>
                <a:spcPts val="0"/>
              </a:spcAft>
              <a:buNone/>
              <a:defRPr>
                <a:latin typeface="Slackey"/>
                <a:ea typeface="Slackey"/>
                <a:cs typeface="Slackey"/>
                <a:sym typeface="Slackey"/>
              </a:defRPr>
            </a:lvl3pPr>
            <a:lvl4pPr lvl="3" algn="ctr" rtl="0">
              <a:lnSpc>
                <a:spcPct val="100000"/>
              </a:lnSpc>
              <a:spcBef>
                <a:spcPts val="1600"/>
              </a:spcBef>
              <a:spcAft>
                <a:spcPts val="0"/>
              </a:spcAft>
              <a:buNone/>
              <a:defRPr>
                <a:latin typeface="Slackey"/>
                <a:ea typeface="Slackey"/>
                <a:cs typeface="Slackey"/>
                <a:sym typeface="Slackey"/>
              </a:defRPr>
            </a:lvl4pPr>
            <a:lvl5pPr lvl="4" algn="ctr" rtl="0">
              <a:lnSpc>
                <a:spcPct val="100000"/>
              </a:lnSpc>
              <a:spcBef>
                <a:spcPts val="1600"/>
              </a:spcBef>
              <a:spcAft>
                <a:spcPts val="0"/>
              </a:spcAft>
              <a:buNone/>
              <a:defRPr>
                <a:latin typeface="Slackey"/>
                <a:ea typeface="Slackey"/>
                <a:cs typeface="Slackey"/>
                <a:sym typeface="Slackey"/>
              </a:defRPr>
            </a:lvl5pPr>
            <a:lvl6pPr lvl="5" algn="ctr" rtl="0">
              <a:lnSpc>
                <a:spcPct val="100000"/>
              </a:lnSpc>
              <a:spcBef>
                <a:spcPts val="1600"/>
              </a:spcBef>
              <a:spcAft>
                <a:spcPts val="0"/>
              </a:spcAft>
              <a:buNone/>
              <a:defRPr>
                <a:latin typeface="Slackey"/>
                <a:ea typeface="Slackey"/>
                <a:cs typeface="Slackey"/>
                <a:sym typeface="Slackey"/>
              </a:defRPr>
            </a:lvl6pPr>
            <a:lvl7pPr lvl="6" algn="ctr" rtl="0">
              <a:lnSpc>
                <a:spcPct val="100000"/>
              </a:lnSpc>
              <a:spcBef>
                <a:spcPts val="1600"/>
              </a:spcBef>
              <a:spcAft>
                <a:spcPts val="0"/>
              </a:spcAft>
              <a:buNone/>
              <a:defRPr>
                <a:latin typeface="Slackey"/>
                <a:ea typeface="Slackey"/>
                <a:cs typeface="Slackey"/>
                <a:sym typeface="Slackey"/>
              </a:defRPr>
            </a:lvl7pPr>
            <a:lvl8pPr lvl="7" algn="ctr" rtl="0">
              <a:lnSpc>
                <a:spcPct val="100000"/>
              </a:lnSpc>
              <a:spcBef>
                <a:spcPts val="1600"/>
              </a:spcBef>
              <a:spcAft>
                <a:spcPts val="0"/>
              </a:spcAft>
              <a:buNone/>
              <a:defRPr>
                <a:latin typeface="Slackey"/>
                <a:ea typeface="Slackey"/>
                <a:cs typeface="Slackey"/>
                <a:sym typeface="Slackey"/>
              </a:defRPr>
            </a:lvl8pPr>
            <a:lvl9pPr lvl="8" algn="ctr" rtl="0">
              <a:lnSpc>
                <a:spcPct val="100000"/>
              </a:lnSpc>
              <a:spcBef>
                <a:spcPts val="1600"/>
              </a:spcBef>
              <a:spcAft>
                <a:spcPts val="1600"/>
              </a:spcAft>
              <a:buNone/>
              <a:defRPr>
                <a:latin typeface="Slackey"/>
                <a:ea typeface="Slackey"/>
                <a:cs typeface="Slackey"/>
                <a:sym typeface="Slackey"/>
              </a:defRPr>
            </a:lvl9pPr>
          </a:lstStyle>
          <a:p>
            <a:endParaRPr/>
          </a:p>
        </p:txBody>
      </p:sp>
      <p:sp>
        <p:nvSpPr>
          <p:cNvPr id="8374" name="Google Shape;8374;p24"/>
          <p:cNvSpPr txBox="1">
            <a:spLocks noGrp="1"/>
          </p:cNvSpPr>
          <p:nvPr>
            <p:ph type="subTitle" idx="6"/>
          </p:nvPr>
        </p:nvSpPr>
        <p:spPr>
          <a:xfrm>
            <a:off x="2187000" y="3809125"/>
            <a:ext cx="2288700" cy="59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8375" name="Google Shape;8375;p24"/>
          <p:cNvSpPr txBox="1">
            <a:spLocks noGrp="1"/>
          </p:cNvSpPr>
          <p:nvPr>
            <p:ph type="subTitle" idx="7"/>
          </p:nvPr>
        </p:nvSpPr>
        <p:spPr>
          <a:xfrm>
            <a:off x="4668300" y="3462175"/>
            <a:ext cx="2288700" cy="3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000">
                <a:latin typeface="Slackey"/>
                <a:ea typeface="Slackey"/>
                <a:cs typeface="Slackey"/>
                <a:sym typeface="Slackey"/>
              </a:defRPr>
            </a:lvl1pPr>
            <a:lvl2pPr lvl="1" algn="ctr" rtl="0">
              <a:lnSpc>
                <a:spcPct val="100000"/>
              </a:lnSpc>
              <a:spcBef>
                <a:spcPts val="1600"/>
              </a:spcBef>
              <a:spcAft>
                <a:spcPts val="0"/>
              </a:spcAft>
              <a:buNone/>
              <a:defRPr>
                <a:latin typeface="Slackey"/>
                <a:ea typeface="Slackey"/>
                <a:cs typeface="Slackey"/>
                <a:sym typeface="Slackey"/>
              </a:defRPr>
            </a:lvl2pPr>
            <a:lvl3pPr lvl="2" algn="ctr" rtl="0">
              <a:lnSpc>
                <a:spcPct val="100000"/>
              </a:lnSpc>
              <a:spcBef>
                <a:spcPts val="1600"/>
              </a:spcBef>
              <a:spcAft>
                <a:spcPts val="0"/>
              </a:spcAft>
              <a:buNone/>
              <a:defRPr>
                <a:latin typeface="Slackey"/>
                <a:ea typeface="Slackey"/>
                <a:cs typeface="Slackey"/>
                <a:sym typeface="Slackey"/>
              </a:defRPr>
            </a:lvl3pPr>
            <a:lvl4pPr lvl="3" algn="ctr" rtl="0">
              <a:lnSpc>
                <a:spcPct val="100000"/>
              </a:lnSpc>
              <a:spcBef>
                <a:spcPts val="1600"/>
              </a:spcBef>
              <a:spcAft>
                <a:spcPts val="0"/>
              </a:spcAft>
              <a:buNone/>
              <a:defRPr>
                <a:latin typeface="Slackey"/>
                <a:ea typeface="Slackey"/>
                <a:cs typeface="Slackey"/>
                <a:sym typeface="Slackey"/>
              </a:defRPr>
            </a:lvl4pPr>
            <a:lvl5pPr lvl="4" algn="ctr" rtl="0">
              <a:lnSpc>
                <a:spcPct val="100000"/>
              </a:lnSpc>
              <a:spcBef>
                <a:spcPts val="1600"/>
              </a:spcBef>
              <a:spcAft>
                <a:spcPts val="0"/>
              </a:spcAft>
              <a:buNone/>
              <a:defRPr>
                <a:latin typeface="Slackey"/>
                <a:ea typeface="Slackey"/>
                <a:cs typeface="Slackey"/>
                <a:sym typeface="Slackey"/>
              </a:defRPr>
            </a:lvl5pPr>
            <a:lvl6pPr lvl="5" algn="ctr" rtl="0">
              <a:lnSpc>
                <a:spcPct val="100000"/>
              </a:lnSpc>
              <a:spcBef>
                <a:spcPts val="1600"/>
              </a:spcBef>
              <a:spcAft>
                <a:spcPts val="0"/>
              </a:spcAft>
              <a:buNone/>
              <a:defRPr>
                <a:latin typeface="Slackey"/>
                <a:ea typeface="Slackey"/>
                <a:cs typeface="Slackey"/>
                <a:sym typeface="Slackey"/>
              </a:defRPr>
            </a:lvl6pPr>
            <a:lvl7pPr lvl="6" algn="ctr" rtl="0">
              <a:lnSpc>
                <a:spcPct val="100000"/>
              </a:lnSpc>
              <a:spcBef>
                <a:spcPts val="1600"/>
              </a:spcBef>
              <a:spcAft>
                <a:spcPts val="0"/>
              </a:spcAft>
              <a:buNone/>
              <a:defRPr>
                <a:latin typeface="Slackey"/>
                <a:ea typeface="Slackey"/>
                <a:cs typeface="Slackey"/>
                <a:sym typeface="Slackey"/>
              </a:defRPr>
            </a:lvl7pPr>
            <a:lvl8pPr lvl="7" algn="ctr" rtl="0">
              <a:lnSpc>
                <a:spcPct val="100000"/>
              </a:lnSpc>
              <a:spcBef>
                <a:spcPts val="1600"/>
              </a:spcBef>
              <a:spcAft>
                <a:spcPts val="0"/>
              </a:spcAft>
              <a:buNone/>
              <a:defRPr>
                <a:latin typeface="Slackey"/>
                <a:ea typeface="Slackey"/>
                <a:cs typeface="Slackey"/>
                <a:sym typeface="Slackey"/>
              </a:defRPr>
            </a:lvl8pPr>
            <a:lvl9pPr lvl="8" algn="ctr" rtl="0">
              <a:lnSpc>
                <a:spcPct val="100000"/>
              </a:lnSpc>
              <a:spcBef>
                <a:spcPts val="1600"/>
              </a:spcBef>
              <a:spcAft>
                <a:spcPts val="1600"/>
              </a:spcAft>
              <a:buNone/>
              <a:defRPr>
                <a:latin typeface="Slackey"/>
                <a:ea typeface="Slackey"/>
                <a:cs typeface="Slackey"/>
                <a:sym typeface="Slackey"/>
              </a:defRPr>
            </a:lvl9pPr>
          </a:lstStyle>
          <a:p>
            <a:endParaRPr/>
          </a:p>
        </p:txBody>
      </p:sp>
      <p:sp>
        <p:nvSpPr>
          <p:cNvPr id="8376" name="Google Shape;8376;p24"/>
          <p:cNvSpPr txBox="1">
            <a:spLocks noGrp="1"/>
          </p:cNvSpPr>
          <p:nvPr>
            <p:ph type="subTitle" idx="8"/>
          </p:nvPr>
        </p:nvSpPr>
        <p:spPr>
          <a:xfrm>
            <a:off x="4651575" y="3809125"/>
            <a:ext cx="2288700" cy="59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8377" name="Google Shape;8377;p24"/>
          <p:cNvSpPr txBox="1">
            <a:spLocks noGrp="1"/>
          </p:cNvSpPr>
          <p:nvPr>
            <p:ph type="title"/>
          </p:nvPr>
        </p:nvSpPr>
        <p:spPr>
          <a:xfrm>
            <a:off x="1258575" y="540000"/>
            <a:ext cx="6626700" cy="955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800"/>
              <a:buNone/>
              <a:defRPr>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477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Slackey"/>
              <a:buNone/>
              <a:defRPr sz="2800">
                <a:solidFill>
                  <a:schemeClr val="dk1"/>
                </a:solidFill>
                <a:latin typeface="Slackey"/>
                <a:ea typeface="Slackey"/>
                <a:cs typeface="Slackey"/>
                <a:sym typeface="Slacke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1pPr>
            <a:lvl2pPr marL="914400" lvl="1"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2pPr>
            <a:lvl3pPr marL="1371600" lvl="2"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3pPr>
            <a:lvl4pPr marL="1828800" lvl="3"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4pPr>
            <a:lvl5pPr marL="2286000" lvl="4"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5pPr>
            <a:lvl6pPr marL="2743200" lvl="5"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6pPr>
            <a:lvl7pPr marL="3200400" lvl="6"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7pPr>
            <a:lvl8pPr marL="3657600" lvl="7"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8pPr>
            <a:lvl9pPr marL="4114800" lvl="8" indent="-330200">
              <a:lnSpc>
                <a:spcPct val="115000"/>
              </a:lnSpc>
              <a:spcBef>
                <a:spcPts val="1600"/>
              </a:spcBef>
              <a:spcAft>
                <a:spcPts val="160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1" r:id="rId2"/>
    <p:sldLayoutId id="2147483655" r:id="rId3"/>
    <p:sldLayoutId id="2147483656" r:id="rId4"/>
    <p:sldLayoutId id="2147483660" r:id="rId5"/>
    <p:sldLayoutId id="2147483662" r:id="rId6"/>
    <p:sldLayoutId id="2147483667" r:id="rId7"/>
    <p:sldLayoutId id="2147483669" r:id="rId8"/>
    <p:sldLayoutId id="2147483670" r:id="rId9"/>
    <p:sldLayoutId id="2147483672" r:id="rId10"/>
    <p:sldLayoutId id="2147483673" r:id="rId11"/>
    <p:sldLayoutId id="2147483674" r:id="rId12"/>
    <p:sldLayoutId id="2147483677" r:id="rId13"/>
    <p:sldLayoutId id="2147483678" r:id="rId14"/>
    <p:sldLayoutId id="2147483680" r:id="rId15"/>
    <p:sldLayoutId id="2147483683" r:id="rId16"/>
    <p:sldLayoutId id="2147483686" r:id="rId17"/>
    <p:sldLayoutId id="2147483687" r:id="rId18"/>
    <p:sldLayoutId id="2147483689" r:id="rId19"/>
    <p:sldLayoutId id="2147483690" r:id="rId20"/>
    <p:sldLayoutId id="2147483691" r:id="rId21"/>
    <p:sldLayoutId id="2147483692" r:id="rId22"/>
    <p:sldLayoutId id="2147483694" r:id="rId23"/>
    <p:sldLayoutId id="2147483696" r:id="rId24"/>
    <p:sldLayoutId id="2147483699" r:id="rId25"/>
    <p:sldLayoutId id="2147483702" r:id="rId26"/>
    <p:sldLayoutId id="2147483703" r:id="rId27"/>
    <p:sldLayoutId id="2147483704" r:id="rId28"/>
    <p:sldLayoutId id="2147483705" r:id="rId29"/>
    <p:sldLayoutId id="2147483706" r:id="rId30"/>
    <p:sldLayoutId id="2147483707" r:id="rId31"/>
    <p:sldLayoutId id="2147483708" r:id="rId32"/>
    <p:sldLayoutId id="2147483709" r:id="rId3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2.xml"/><Relationship Id="rId1" Type="http://schemas.openxmlformats.org/officeDocument/2006/relationships/slideLayout" Target="../slideLayouts/slideLayout21.xml"/></Relationships>
</file>

<file path=ppt/slides/_rels/slide1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4.xml"/><Relationship Id="rId1" Type="http://schemas.openxmlformats.org/officeDocument/2006/relationships/slideLayout" Target="../slideLayouts/slideLayout1.xml"/><Relationship Id="rId5" Type="http://schemas.openxmlformats.org/officeDocument/2006/relationships/image" Target="../media/image15.png"/><Relationship Id="rId4" Type="http://schemas.openxmlformats.org/officeDocument/2006/relationships/image" Target="../media/image14.png"/></Relationships>
</file>

<file path=ppt/slides/_rels/slide1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image" Target="../media/image17.png"/></Relationships>
</file>

<file path=ppt/slides/_rels/slide1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6.xml"/><Relationship Id="rId1" Type="http://schemas.openxmlformats.org/officeDocument/2006/relationships/slideLayout" Target="../slideLayouts/slideLayout2.xml"/><Relationship Id="rId5" Type="http://schemas.openxmlformats.org/officeDocument/2006/relationships/image" Target="../media/image20.png"/><Relationship Id="rId4" Type="http://schemas.openxmlformats.org/officeDocument/2006/relationships/image" Target="../media/image19.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1.xml"/></Relationships>
</file>

<file path=ppt/slides/_rels/slide1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8.xml"/><Relationship Id="rId1" Type="http://schemas.openxmlformats.org/officeDocument/2006/relationships/slideLayout" Target="../slideLayouts/slideLayout21.xml"/></Relationships>
</file>

<file path=ppt/slides/_rels/slide1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9.xml"/><Relationship Id="rId1" Type="http://schemas.openxmlformats.org/officeDocument/2006/relationships/slideLayout" Target="../slideLayouts/slideLayout2.xml"/><Relationship Id="rId4" Type="http://schemas.openxmlformats.org/officeDocument/2006/relationships/image" Target="../media/image23.png"/></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2.png"/></Relationships>
</file>

<file path=ppt/slides/_rels/slide2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0.xml"/><Relationship Id="rId1" Type="http://schemas.openxmlformats.org/officeDocument/2006/relationships/slideLayout" Target="../slideLayouts/slideLayout2.xml"/><Relationship Id="rId4" Type="http://schemas.openxmlformats.org/officeDocument/2006/relationships/image" Target="../media/image25.png"/></Relationships>
</file>

<file path=ppt/slides/_rels/slide2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1.xml"/><Relationship Id="rId1" Type="http://schemas.openxmlformats.org/officeDocument/2006/relationships/slideLayout" Target="../slideLayouts/slideLayout2.xml"/><Relationship Id="rId4" Type="http://schemas.openxmlformats.org/officeDocument/2006/relationships/image" Target="../media/image20.png"/></Relationships>
</file>

<file path=ppt/slides/_rels/slide22.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slideLayout" Target="../slideLayouts/slideLayout2.xml"/><Relationship Id="rId7" Type="http://schemas.openxmlformats.org/officeDocument/2006/relationships/image" Target="../media/image27.png"/><Relationship Id="rId2" Type="http://schemas.microsoft.com/office/2007/relationships/media" Target="../media/media1.m4a"/><Relationship Id="rId1" Type="http://schemas.openxmlformats.org/officeDocument/2006/relationships/audio" Target="NULL" TargetMode="External"/><Relationship Id="rId6" Type="http://schemas.openxmlformats.org/officeDocument/2006/relationships/image" Target="../media/image24.png"/><Relationship Id="rId5" Type="http://schemas.openxmlformats.org/officeDocument/2006/relationships/image" Target="../media/image4.png"/><Relationship Id="rId4"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31.png"/><Relationship Id="rId2" Type="http://schemas.openxmlformats.org/officeDocument/2006/relationships/notesSlide" Target="../notesSlides/notesSlide23.xml"/><Relationship Id="rId1" Type="http://schemas.openxmlformats.org/officeDocument/2006/relationships/slideLayout" Target="../slideLayouts/slideLayout2.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hyperlink" Target="http://www.ragas.online/" TargetMode="External"/></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1.m4a"/><Relationship Id="rId1" Type="http://schemas.openxmlformats.org/officeDocument/2006/relationships/audio" Target="NULL" TargetMode="Externa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1.xml"/></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8.png"/></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9.xml"/><Relationship Id="rId1" Type="http://schemas.openxmlformats.org/officeDocument/2006/relationships/slideLayout" Target="../slideLayouts/slideLayout2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8645">
          <a:extLst>
            <a:ext uri="{FF2B5EF4-FFF2-40B4-BE49-F238E27FC236}">
              <a16:creationId xmlns:a16="http://schemas.microsoft.com/office/drawing/2014/main" id="{E768BC91-48A9-2AA2-03E9-37CA0167E488}"/>
            </a:ext>
          </a:extLst>
        </p:cNvPr>
        <p:cNvGrpSpPr/>
        <p:nvPr/>
      </p:nvGrpSpPr>
      <p:grpSpPr>
        <a:xfrm>
          <a:off x="0" y="0"/>
          <a:ext cx="0" cy="0"/>
          <a:chOff x="0" y="0"/>
          <a:chExt cx="0" cy="0"/>
        </a:xfrm>
      </p:grpSpPr>
      <p:grpSp>
        <p:nvGrpSpPr>
          <p:cNvPr id="18646" name="Google Shape;18646;p69">
            <a:extLst>
              <a:ext uri="{FF2B5EF4-FFF2-40B4-BE49-F238E27FC236}">
                <a16:creationId xmlns:a16="http://schemas.microsoft.com/office/drawing/2014/main" id="{8A003372-DACC-8C2C-BAFD-F7B9166179EA}"/>
              </a:ext>
            </a:extLst>
          </p:cNvPr>
          <p:cNvGrpSpPr/>
          <p:nvPr/>
        </p:nvGrpSpPr>
        <p:grpSpPr>
          <a:xfrm rot="218129">
            <a:off x="-193985" y="-140819"/>
            <a:ext cx="9227040" cy="3792225"/>
            <a:chOff x="3197875" y="3466725"/>
            <a:chExt cx="4366521" cy="1278779"/>
          </a:xfrm>
        </p:grpSpPr>
        <p:sp>
          <p:nvSpPr>
            <p:cNvPr id="18647" name="Google Shape;18647;p69">
              <a:extLst>
                <a:ext uri="{FF2B5EF4-FFF2-40B4-BE49-F238E27FC236}">
                  <a16:creationId xmlns:a16="http://schemas.microsoft.com/office/drawing/2014/main" id="{D77C6E48-7150-AC93-F9C5-EBF95C6CC170}"/>
                </a:ext>
              </a:extLst>
            </p:cNvPr>
            <p:cNvSpPr/>
            <p:nvPr/>
          </p:nvSpPr>
          <p:spPr>
            <a:xfrm>
              <a:off x="3197875" y="3466725"/>
              <a:ext cx="4366521" cy="1278779"/>
            </a:xfrm>
            <a:custGeom>
              <a:avLst/>
              <a:gdLst/>
              <a:ahLst/>
              <a:cxnLst/>
              <a:rect l="l" t="t" r="r" b="b"/>
              <a:pathLst>
                <a:path w="135375" h="39649" extrusionOk="0">
                  <a:moveTo>
                    <a:pt x="135374" y="1"/>
                  </a:moveTo>
                  <a:lnTo>
                    <a:pt x="47256" y="5085"/>
                  </a:lnTo>
                  <a:lnTo>
                    <a:pt x="49447" y="21158"/>
                  </a:lnTo>
                  <a:lnTo>
                    <a:pt x="49447" y="21158"/>
                  </a:lnTo>
                  <a:lnTo>
                    <a:pt x="18217" y="17265"/>
                  </a:lnTo>
                  <a:lnTo>
                    <a:pt x="25051" y="27171"/>
                  </a:lnTo>
                  <a:lnTo>
                    <a:pt x="0" y="28397"/>
                  </a:lnTo>
                  <a:lnTo>
                    <a:pt x="39898" y="37577"/>
                  </a:lnTo>
                  <a:lnTo>
                    <a:pt x="36076" y="26706"/>
                  </a:lnTo>
                  <a:lnTo>
                    <a:pt x="50661" y="28135"/>
                  </a:lnTo>
                  <a:lnTo>
                    <a:pt x="52078" y="39649"/>
                  </a:lnTo>
                  <a:lnTo>
                    <a:pt x="131195" y="34529"/>
                  </a:lnTo>
                  <a:lnTo>
                    <a:pt x="1353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69">
              <a:extLst>
                <a:ext uri="{FF2B5EF4-FFF2-40B4-BE49-F238E27FC236}">
                  <a16:creationId xmlns:a16="http://schemas.microsoft.com/office/drawing/2014/main" id="{3102AB23-FAA8-6B5B-4E56-F5647B3D7475}"/>
                </a:ext>
              </a:extLst>
            </p:cNvPr>
            <p:cNvSpPr/>
            <p:nvPr/>
          </p:nvSpPr>
          <p:spPr>
            <a:xfrm>
              <a:off x="3336506" y="3502076"/>
              <a:ext cx="4173732" cy="1194278"/>
            </a:xfrm>
            <a:custGeom>
              <a:avLst/>
              <a:gdLst/>
              <a:ahLst/>
              <a:cxnLst/>
              <a:rect l="l" t="t" r="r" b="b"/>
              <a:pathLst>
                <a:path w="129398" h="37029" extrusionOk="0">
                  <a:moveTo>
                    <a:pt x="129398" y="0"/>
                  </a:moveTo>
                  <a:lnTo>
                    <a:pt x="44173" y="4834"/>
                  </a:lnTo>
                  <a:lnTo>
                    <a:pt x="46637" y="21074"/>
                  </a:lnTo>
                  <a:lnTo>
                    <a:pt x="16217" y="17252"/>
                  </a:lnTo>
                  <a:lnTo>
                    <a:pt x="16217" y="17252"/>
                  </a:lnTo>
                  <a:lnTo>
                    <a:pt x="23015" y="26956"/>
                  </a:lnTo>
                  <a:lnTo>
                    <a:pt x="1" y="27396"/>
                  </a:lnTo>
                  <a:lnTo>
                    <a:pt x="33731" y="34171"/>
                  </a:lnTo>
                  <a:lnTo>
                    <a:pt x="29826" y="24253"/>
                  </a:lnTo>
                  <a:lnTo>
                    <a:pt x="47852" y="26313"/>
                  </a:lnTo>
                  <a:lnTo>
                    <a:pt x="49054" y="37029"/>
                  </a:lnTo>
                  <a:lnTo>
                    <a:pt x="125421" y="31849"/>
                  </a:lnTo>
                  <a:lnTo>
                    <a:pt x="1293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49" name="Google Shape;18649;p69">
            <a:extLst>
              <a:ext uri="{FF2B5EF4-FFF2-40B4-BE49-F238E27FC236}">
                <a16:creationId xmlns:a16="http://schemas.microsoft.com/office/drawing/2014/main" id="{E6EAA99D-3121-148B-7C16-CA65853BE177}"/>
              </a:ext>
            </a:extLst>
          </p:cNvPr>
          <p:cNvSpPr txBox="1">
            <a:spLocks noGrp="1"/>
          </p:cNvSpPr>
          <p:nvPr>
            <p:ph type="ctrTitle"/>
          </p:nvPr>
        </p:nvSpPr>
        <p:spPr>
          <a:xfrm>
            <a:off x="3808325" y="257695"/>
            <a:ext cx="4905336" cy="2527066"/>
          </a:xfrm>
          <a:prstGeom prst="rect">
            <a:avLst/>
          </a:prstGeom>
        </p:spPr>
        <p:txBody>
          <a:bodyPr spcFirstLastPara="1" wrap="square" lIns="114300" tIns="91425" rIns="91425" bIns="91425" anchor="t" anchorCtr="0">
            <a:noAutofit/>
          </a:bodyPr>
          <a:lstStyle/>
          <a:p>
            <a:pPr marL="0" lvl="0" indent="0" rtl="0">
              <a:spcBef>
                <a:spcPts val="0"/>
              </a:spcBef>
              <a:spcAft>
                <a:spcPts val="0"/>
              </a:spcAft>
              <a:buNone/>
            </a:pPr>
            <a:r>
              <a:rPr lang="en" sz="4000" b="1" cap="all" dirty="0">
                <a:solidFill>
                  <a:schemeClr val="tx1"/>
                </a:solidFill>
                <a:latin typeface="Berlin Sans FB Demi" panose="020E0802020502020306" pitchFamily="34" charset="0"/>
              </a:rPr>
              <a:t>Unleash your </a:t>
            </a:r>
            <a:r>
              <a:rPr lang="en" sz="4000" b="1" cap="all" dirty="0">
                <a:solidFill>
                  <a:srgbClr val="FF0000"/>
                </a:solidFill>
                <a:latin typeface="Berlin Sans FB Demi" panose="020E0802020502020306" pitchFamily="34" charset="0"/>
              </a:rPr>
              <a:t>super power</a:t>
            </a:r>
            <a:r>
              <a:rPr lang="en" sz="4000" b="1" cap="all" dirty="0">
                <a:solidFill>
                  <a:schemeClr val="tx1"/>
                </a:solidFill>
                <a:latin typeface="Berlin Sans FB Demi" panose="020E0802020502020306" pitchFamily="34" charset="0"/>
              </a:rPr>
              <a:t> to </a:t>
            </a:r>
            <a:r>
              <a:rPr lang="en" sz="4000" b="1" cap="all" dirty="0">
                <a:solidFill>
                  <a:srgbClr val="FF0000"/>
                </a:solidFill>
                <a:latin typeface="Berlin Sans FB Demi" panose="020E0802020502020306" pitchFamily="34" charset="0"/>
              </a:rPr>
              <a:t>end slavery</a:t>
            </a:r>
            <a:r>
              <a:rPr lang="en" sz="4000" b="1" cap="all" dirty="0">
                <a:solidFill>
                  <a:schemeClr val="tx1"/>
                </a:solidFill>
                <a:latin typeface="Berlin Sans FB Demi" panose="020E0802020502020306" pitchFamily="34" charset="0"/>
              </a:rPr>
              <a:t>!</a:t>
            </a:r>
            <a:endParaRPr sz="4000" dirty="0">
              <a:latin typeface="Berlin Sans FB Demi" panose="020E0802020502020306" pitchFamily="34" charset="0"/>
            </a:endParaRPr>
          </a:p>
        </p:txBody>
      </p:sp>
      <p:sp>
        <p:nvSpPr>
          <p:cNvPr id="18650" name="Google Shape;18650;p69">
            <a:extLst>
              <a:ext uri="{FF2B5EF4-FFF2-40B4-BE49-F238E27FC236}">
                <a16:creationId xmlns:a16="http://schemas.microsoft.com/office/drawing/2014/main" id="{9095BDBE-5361-FE46-E0F5-C9FF32DAF7F5}"/>
              </a:ext>
            </a:extLst>
          </p:cNvPr>
          <p:cNvSpPr txBox="1">
            <a:spLocks noGrp="1"/>
          </p:cNvSpPr>
          <p:nvPr>
            <p:ph type="subTitle" idx="1"/>
          </p:nvPr>
        </p:nvSpPr>
        <p:spPr>
          <a:xfrm rot="-1384">
            <a:off x="4000967" y="2259719"/>
            <a:ext cx="4471500" cy="624061"/>
          </a:xfrm>
          <a:prstGeom prst="rect">
            <a:avLst/>
          </a:prstGeom>
        </p:spPr>
        <p:txBody>
          <a:bodyPr spcFirstLastPara="1" wrap="square" lIns="91425" tIns="91425" rIns="91425" bIns="91425" anchor="t" anchorCtr="0">
            <a:noAutofit/>
          </a:bodyPr>
          <a:lstStyle/>
          <a:p>
            <a:pPr marL="0" lvl="0" indent="0">
              <a:lnSpc>
                <a:spcPct val="100000"/>
              </a:lnSpc>
            </a:pPr>
            <a:r>
              <a:rPr lang="en-US" dirty="0">
                <a:latin typeface="Berlin Sans FB Demi" panose="020E0802020502020306" pitchFamily="34" charset="0"/>
              </a:rPr>
              <a:t>Empowering Rotarians to Take Action</a:t>
            </a:r>
          </a:p>
          <a:p>
            <a:pPr marL="0" lvl="0" indent="0" algn="ctr" rtl="0">
              <a:lnSpc>
                <a:spcPct val="100000"/>
              </a:lnSpc>
              <a:spcBef>
                <a:spcPts val="0"/>
              </a:spcBef>
              <a:buNone/>
            </a:pPr>
            <a:r>
              <a:rPr lang="en-US" dirty="0">
                <a:latin typeface="Berlin Sans FB Demi" panose="020E0802020502020306" pitchFamily="34" charset="0"/>
              </a:rPr>
              <a:t>Against Human Trafficking with RAGAS!</a:t>
            </a:r>
          </a:p>
          <a:p>
            <a:pPr marL="0" lvl="0" indent="0" algn="ctr" rtl="0">
              <a:lnSpc>
                <a:spcPct val="100000"/>
              </a:lnSpc>
              <a:spcBef>
                <a:spcPts val="0"/>
              </a:spcBef>
              <a:buNone/>
            </a:pPr>
            <a:endParaRPr dirty="0">
              <a:latin typeface="Berlin Sans FB Demi" panose="020E0802020502020306" pitchFamily="34" charset="0"/>
            </a:endParaRPr>
          </a:p>
        </p:txBody>
      </p:sp>
      <p:pic>
        <p:nvPicPr>
          <p:cNvPr id="2" name="Picture 1">
            <a:extLst>
              <a:ext uri="{FF2B5EF4-FFF2-40B4-BE49-F238E27FC236}">
                <a16:creationId xmlns:a16="http://schemas.microsoft.com/office/drawing/2014/main" id="{6626F6A8-C118-2728-CF7A-131735B922AA}"/>
              </a:ext>
            </a:extLst>
          </p:cNvPr>
          <p:cNvPicPr>
            <a:picLocks noChangeAspect="1"/>
          </p:cNvPicPr>
          <p:nvPr/>
        </p:nvPicPr>
        <p:blipFill>
          <a:blip r:embed="rId3"/>
          <a:stretch>
            <a:fillRect/>
          </a:stretch>
        </p:blipFill>
        <p:spPr>
          <a:xfrm>
            <a:off x="851827" y="0"/>
            <a:ext cx="3205232" cy="5143500"/>
          </a:xfrm>
          <a:prstGeom prst="rect">
            <a:avLst/>
          </a:prstGeom>
        </p:spPr>
      </p:pic>
      <p:pic>
        <p:nvPicPr>
          <p:cNvPr id="3" name="Picture 2">
            <a:extLst>
              <a:ext uri="{FF2B5EF4-FFF2-40B4-BE49-F238E27FC236}">
                <a16:creationId xmlns:a16="http://schemas.microsoft.com/office/drawing/2014/main" id="{D279BC17-3420-5FDC-36CF-121002A74E17}"/>
              </a:ext>
            </a:extLst>
          </p:cNvPr>
          <p:cNvPicPr>
            <a:picLocks noChangeAspect="1"/>
          </p:cNvPicPr>
          <p:nvPr/>
        </p:nvPicPr>
        <p:blipFill>
          <a:blip r:embed="rId4"/>
          <a:stretch>
            <a:fillRect/>
          </a:stretch>
        </p:blipFill>
        <p:spPr>
          <a:xfrm>
            <a:off x="1930450" y="390698"/>
            <a:ext cx="991769" cy="2005825"/>
          </a:xfrm>
          <a:prstGeom prst="rect">
            <a:avLst/>
          </a:prstGeom>
        </p:spPr>
      </p:pic>
      <p:pic>
        <p:nvPicPr>
          <p:cNvPr id="4" name="Picture 3">
            <a:extLst>
              <a:ext uri="{FF2B5EF4-FFF2-40B4-BE49-F238E27FC236}">
                <a16:creationId xmlns:a16="http://schemas.microsoft.com/office/drawing/2014/main" id="{86F007B1-034B-AA21-7C77-69F58CD2BF0C}"/>
              </a:ext>
            </a:extLst>
          </p:cNvPr>
          <p:cNvPicPr>
            <a:picLocks noChangeAspect="1"/>
          </p:cNvPicPr>
          <p:nvPr/>
        </p:nvPicPr>
        <p:blipFill>
          <a:blip r:embed="rId5"/>
          <a:stretch>
            <a:fillRect/>
          </a:stretch>
        </p:blipFill>
        <p:spPr>
          <a:xfrm>
            <a:off x="7248698" y="3581719"/>
            <a:ext cx="1464963" cy="1455920"/>
          </a:xfrm>
          <a:prstGeom prst="rect">
            <a:avLst/>
          </a:prstGeom>
        </p:spPr>
      </p:pic>
    </p:spTree>
    <p:extLst>
      <p:ext uri="{BB962C8B-B14F-4D97-AF65-F5344CB8AC3E}">
        <p14:creationId xmlns:p14="http://schemas.microsoft.com/office/powerpoint/2010/main" val="253208597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8800"/>
        <p:cNvGrpSpPr/>
        <p:nvPr/>
      </p:nvGrpSpPr>
      <p:grpSpPr>
        <a:xfrm>
          <a:off x="0" y="0"/>
          <a:ext cx="0" cy="0"/>
          <a:chOff x="0" y="0"/>
          <a:chExt cx="0" cy="0"/>
        </a:xfrm>
      </p:grpSpPr>
      <p:sp>
        <p:nvSpPr>
          <p:cNvPr id="18801" name="Google Shape;18801;p80"/>
          <p:cNvSpPr/>
          <p:nvPr/>
        </p:nvSpPr>
        <p:spPr>
          <a:xfrm>
            <a:off x="707113" y="1203300"/>
            <a:ext cx="4074426" cy="3659055"/>
          </a:xfrm>
          <a:custGeom>
            <a:avLst/>
            <a:gdLst/>
            <a:ahLst/>
            <a:cxnLst/>
            <a:rect l="l" t="t" r="r" b="b"/>
            <a:pathLst>
              <a:path w="336799" h="190874" extrusionOk="0">
                <a:moveTo>
                  <a:pt x="9183" y="7227"/>
                </a:moveTo>
                <a:lnTo>
                  <a:pt x="336799" y="0"/>
                </a:lnTo>
                <a:lnTo>
                  <a:pt x="335280" y="184404"/>
                </a:lnTo>
                <a:lnTo>
                  <a:pt x="0" y="190874"/>
                </a:lnTo>
                <a:lnTo>
                  <a:pt x="712" y="176299"/>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grpSp>
        <p:nvGrpSpPr>
          <p:cNvPr id="18802" name="Google Shape;18802;p80"/>
          <p:cNvGrpSpPr/>
          <p:nvPr/>
        </p:nvGrpSpPr>
        <p:grpSpPr>
          <a:xfrm>
            <a:off x="5295377" y="1770347"/>
            <a:ext cx="3195294" cy="2799842"/>
            <a:chOff x="5095533" y="2011914"/>
            <a:chExt cx="2944158" cy="2579786"/>
          </a:xfrm>
        </p:grpSpPr>
        <p:sp>
          <p:nvSpPr>
            <p:cNvPr id="18803" name="Google Shape;18803;p80"/>
            <p:cNvSpPr/>
            <p:nvPr/>
          </p:nvSpPr>
          <p:spPr>
            <a:xfrm>
              <a:off x="6648090" y="4267656"/>
              <a:ext cx="426587" cy="234687"/>
            </a:xfrm>
            <a:custGeom>
              <a:avLst/>
              <a:gdLst/>
              <a:ahLst/>
              <a:cxnLst/>
              <a:rect l="l" t="t" r="r" b="b"/>
              <a:pathLst>
                <a:path w="22532" h="12396" extrusionOk="0">
                  <a:moveTo>
                    <a:pt x="11991" y="1"/>
                  </a:moveTo>
                  <a:cubicBezTo>
                    <a:pt x="11991" y="1"/>
                    <a:pt x="8388" y="4070"/>
                    <a:pt x="6420" y="6439"/>
                  </a:cubicBezTo>
                  <a:cubicBezTo>
                    <a:pt x="4452" y="8807"/>
                    <a:pt x="249" y="10075"/>
                    <a:pt x="116" y="11175"/>
                  </a:cubicBezTo>
                  <a:cubicBezTo>
                    <a:pt x="0" y="11937"/>
                    <a:pt x="1259" y="12395"/>
                    <a:pt x="3139" y="12395"/>
                  </a:cubicBezTo>
                  <a:cubicBezTo>
                    <a:pt x="3976" y="12395"/>
                    <a:pt x="4936" y="12305"/>
                    <a:pt x="5953" y="12109"/>
                  </a:cubicBezTo>
                  <a:cubicBezTo>
                    <a:pt x="9289" y="11476"/>
                    <a:pt x="10323" y="9574"/>
                    <a:pt x="12591" y="9274"/>
                  </a:cubicBezTo>
                  <a:cubicBezTo>
                    <a:pt x="14826" y="8974"/>
                    <a:pt x="16494" y="9141"/>
                    <a:pt x="19063" y="8040"/>
                  </a:cubicBezTo>
                  <a:cubicBezTo>
                    <a:pt x="21598" y="6906"/>
                    <a:pt x="22532" y="5838"/>
                    <a:pt x="21898" y="4237"/>
                  </a:cubicBezTo>
                  <a:cubicBezTo>
                    <a:pt x="21298" y="2669"/>
                    <a:pt x="19496" y="167"/>
                    <a:pt x="19496" y="167"/>
                  </a:cubicBezTo>
                  <a:lnTo>
                    <a:pt x="11991" y="1"/>
                  </a:lnTo>
                  <a:close/>
                </a:path>
              </a:pathLst>
            </a:custGeom>
            <a:solidFill>
              <a:schemeClr val="lt1"/>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80"/>
            <p:cNvSpPr/>
            <p:nvPr/>
          </p:nvSpPr>
          <p:spPr>
            <a:xfrm>
              <a:off x="6935070" y="4270193"/>
              <a:ext cx="139589" cy="163577"/>
            </a:xfrm>
            <a:custGeom>
              <a:avLst/>
              <a:gdLst/>
              <a:ahLst/>
              <a:cxnLst/>
              <a:rect l="l" t="t" r="r" b="b"/>
              <a:pathLst>
                <a:path w="7373" h="8640" extrusionOk="0">
                  <a:moveTo>
                    <a:pt x="2670" y="0"/>
                  </a:moveTo>
                  <a:lnTo>
                    <a:pt x="1736" y="1001"/>
                  </a:lnTo>
                  <a:cubicBezTo>
                    <a:pt x="1602" y="1268"/>
                    <a:pt x="1502" y="1501"/>
                    <a:pt x="1402" y="1801"/>
                  </a:cubicBezTo>
                  <a:cubicBezTo>
                    <a:pt x="835" y="3236"/>
                    <a:pt x="1" y="6305"/>
                    <a:pt x="1569" y="8640"/>
                  </a:cubicBezTo>
                  <a:cubicBezTo>
                    <a:pt x="2369" y="8473"/>
                    <a:pt x="3137" y="8206"/>
                    <a:pt x="3904" y="7906"/>
                  </a:cubicBezTo>
                  <a:cubicBezTo>
                    <a:pt x="6472" y="6772"/>
                    <a:pt x="7373" y="5671"/>
                    <a:pt x="6772" y="4103"/>
                  </a:cubicBezTo>
                  <a:cubicBezTo>
                    <a:pt x="6172" y="2535"/>
                    <a:pt x="4337" y="33"/>
                    <a:pt x="4337" y="33"/>
                  </a:cubicBezTo>
                  <a:lnTo>
                    <a:pt x="2670" y="0"/>
                  </a:lnTo>
                  <a:close/>
                </a:path>
              </a:pathLst>
            </a:custGeom>
            <a:solidFill>
              <a:schemeClr val="accent3"/>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80"/>
            <p:cNvSpPr/>
            <p:nvPr/>
          </p:nvSpPr>
          <p:spPr>
            <a:xfrm>
              <a:off x="6435567" y="3585315"/>
              <a:ext cx="605651" cy="739087"/>
            </a:xfrm>
            <a:custGeom>
              <a:avLst/>
              <a:gdLst/>
              <a:ahLst/>
              <a:cxnLst/>
              <a:rect l="l" t="t" r="r" b="b"/>
              <a:pathLst>
                <a:path w="31990" h="39038" extrusionOk="0">
                  <a:moveTo>
                    <a:pt x="6156" y="0"/>
                  </a:moveTo>
                  <a:cubicBezTo>
                    <a:pt x="3207" y="0"/>
                    <a:pt x="589" y="793"/>
                    <a:pt x="334" y="3754"/>
                  </a:cubicBezTo>
                  <a:cubicBezTo>
                    <a:pt x="0" y="7623"/>
                    <a:pt x="5838" y="14728"/>
                    <a:pt x="12276" y="22968"/>
                  </a:cubicBezTo>
                  <a:cubicBezTo>
                    <a:pt x="18747" y="31207"/>
                    <a:pt x="20849" y="37044"/>
                    <a:pt x="23751" y="38479"/>
                  </a:cubicBezTo>
                  <a:cubicBezTo>
                    <a:pt x="24575" y="38886"/>
                    <a:pt x="25348" y="39038"/>
                    <a:pt x="26059" y="39038"/>
                  </a:cubicBezTo>
                  <a:cubicBezTo>
                    <a:pt x="27850" y="39038"/>
                    <a:pt x="29243" y="38074"/>
                    <a:pt x="30055" y="37812"/>
                  </a:cubicBezTo>
                  <a:cubicBezTo>
                    <a:pt x="31189" y="37478"/>
                    <a:pt x="31990" y="36210"/>
                    <a:pt x="31523" y="35410"/>
                  </a:cubicBezTo>
                  <a:cubicBezTo>
                    <a:pt x="31023" y="34609"/>
                    <a:pt x="22650" y="23134"/>
                    <a:pt x="22150" y="18298"/>
                  </a:cubicBezTo>
                  <a:cubicBezTo>
                    <a:pt x="21649" y="13461"/>
                    <a:pt x="17613" y="3921"/>
                    <a:pt x="17613" y="3921"/>
                  </a:cubicBezTo>
                  <a:cubicBezTo>
                    <a:pt x="17613" y="3921"/>
                    <a:pt x="12776" y="685"/>
                    <a:pt x="8907" y="185"/>
                  </a:cubicBezTo>
                  <a:cubicBezTo>
                    <a:pt x="7998" y="75"/>
                    <a:pt x="7062" y="0"/>
                    <a:pt x="6156" y="0"/>
                  </a:cubicBezTo>
                  <a:close/>
                </a:path>
              </a:pathLst>
            </a:custGeom>
            <a:solidFill>
              <a:schemeClr val="dk1"/>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80"/>
            <p:cNvSpPr/>
            <p:nvPr/>
          </p:nvSpPr>
          <p:spPr>
            <a:xfrm>
              <a:off x="6441890" y="4329543"/>
              <a:ext cx="507770" cy="214108"/>
            </a:xfrm>
            <a:custGeom>
              <a:avLst/>
              <a:gdLst/>
              <a:ahLst/>
              <a:cxnLst/>
              <a:rect l="l" t="t" r="r" b="b"/>
              <a:pathLst>
                <a:path w="26820" h="11309" extrusionOk="0">
                  <a:moveTo>
                    <a:pt x="23917" y="1"/>
                  </a:moveTo>
                  <a:lnTo>
                    <a:pt x="13243" y="635"/>
                  </a:lnTo>
                  <a:cubicBezTo>
                    <a:pt x="13243" y="635"/>
                    <a:pt x="9207" y="4838"/>
                    <a:pt x="7772" y="5471"/>
                  </a:cubicBezTo>
                  <a:cubicBezTo>
                    <a:pt x="6305" y="6138"/>
                    <a:pt x="0" y="8240"/>
                    <a:pt x="0" y="9374"/>
                  </a:cubicBezTo>
                  <a:cubicBezTo>
                    <a:pt x="0" y="10508"/>
                    <a:pt x="5971" y="11309"/>
                    <a:pt x="8406" y="11309"/>
                  </a:cubicBezTo>
                  <a:cubicBezTo>
                    <a:pt x="10841" y="11309"/>
                    <a:pt x="15511" y="9508"/>
                    <a:pt x="16979" y="9041"/>
                  </a:cubicBezTo>
                  <a:cubicBezTo>
                    <a:pt x="18447" y="8540"/>
                    <a:pt x="23250" y="7740"/>
                    <a:pt x="25051" y="6439"/>
                  </a:cubicBezTo>
                  <a:cubicBezTo>
                    <a:pt x="26819" y="5171"/>
                    <a:pt x="23917" y="1"/>
                    <a:pt x="23917" y="1"/>
                  </a:cubicBezTo>
                  <a:close/>
                </a:path>
              </a:pathLst>
            </a:custGeom>
            <a:solidFill>
              <a:schemeClr val="lt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80"/>
            <p:cNvSpPr/>
            <p:nvPr/>
          </p:nvSpPr>
          <p:spPr>
            <a:xfrm>
              <a:off x="6441890" y="4457102"/>
              <a:ext cx="121263" cy="84022"/>
            </a:xfrm>
            <a:custGeom>
              <a:avLst/>
              <a:gdLst/>
              <a:ahLst/>
              <a:cxnLst/>
              <a:rect l="l" t="t" r="r" b="b"/>
              <a:pathLst>
                <a:path w="6405" h="4438" extrusionOk="0">
                  <a:moveTo>
                    <a:pt x="4570" y="1"/>
                  </a:moveTo>
                  <a:cubicBezTo>
                    <a:pt x="2402" y="835"/>
                    <a:pt x="33" y="1902"/>
                    <a:pt x="33" y="2603"/>
                  </a:cubicBezTo>
                  <a:cubicBezTo>
                    <a:pt x="0" y="3503"/>
                    <a:pt x="3669" y="4171"/>
                    <a:pt x="6405" y="4437"/>
                  </a:cubicBezTo>
                  <a:cubicBezTo>
                    <a:pt x="6238" y="3270"/>
                    <a:pt x="5871" y="2169"/>
                    <a:pt x="5337" y="1135"/>
                  </a:cubicBezTo>
                  <a:cubicBezTo>
                    <a:pt x="5137" y="735"/>
                    <a:pt x="4870" y="334"/>
                    <a:pt x="4570" y="1"/>
                  </a:cubicBezTo>
                  <a:close/>
                </a:path>
              </a:pathLst>
            </a:custGeom>
            <a:solidFill>
              <a:schemeClr val="accent3"/>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80"/>
            <p:cNvSpPr/>
            <p:nvPr/>
          </p:nvSpPr>
          <p:spPr>
            <a:xfrm>
              <a:off x="6823299" y="4328918"/>
              <a:ext cx="126337" cy="153486"/>
            </a:xfrm>
            <a:custGeom>
              <a:avLst/>
              <a:gdLst/>
              <a:ahLst/>
              <a:cxnLst/>
              <a:rect l="l" t="t" r="r" b="b"/>
              <a:pathLst>
                <a:path w="6673" h="8107" extrusionOk="0">
                  <a:moveTo>
                    <a:pt x="3770" y="0"/>
                  </a:moveTo>
                  <a:lnTo>
                    <a:pt x="1001" y="167"/>
                  </a:lnTo>
                  <a:cubicBezTo>
                    <a:pt x="701" y="801"/>
                    <a:pt x="501" y="1435"/>
                    <a:pt x="368" y="2102"/>
                  </a:cubicBezTo>
                  <a:cubicBezTo>
                    <a:pt x="1" y="4137"/>
                    <a:pt x="268" y="6472"/>
                    <a:pt x="568" y="8106"/>
                  </a:cubicBezTo>
                  <a:cubicBezTo>
                    <a:pt x="2236" y="7706"/>
                    <a:pt x="3970" y="7139"/>
                    <a:pt x="4904" y="6472"/>
                  </a:cubicBezTo>
                  <a:cubicBezTo>
                    <a:pt x="6672" y="5171"/>
                    <a:pt x="3770" y="0"/>
                    <a:pt x="3770" y="0"/>
                  </a:cubicBezTo>
                  <a:close/>
                </a:path>
              </a:pathLst>
            </a:custGeom>
            <a:solidFill>
              <a:schemeClr val="accent3"/>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80"/>
            <p:cNvSpPr/>
            <p:nvPr/>
          </p:nvSpPr>
          <p:spPr>
            <a:xfrm>
              <a:off x="6270751" y="3501733"/>
              <a:ext cx="651751" cy="863814"/>
            </a:xfrm>
            <a:custGeom>
              <a:avLst/>
              <a:gdLst/>
              <a:ahLst/>
              <a:cxnLst/>
              <a:rect l="l" t="t" r="r" b="b"/>
              <a:pathLst>
                <a:path w="34425" h="45626" extrusionOk="0">
                  <a:moveTo>
                    <a:pt x="10473" y="0"/>
                  </a:moveTo>
                  <a:cubicBezTo>
                    <a:pt x="5786" y="0"/>
                    <a:pt x="0" y="3244"/>
                    <a:pt x="0" y="6101"/>
                  </a:cubicBezTo>
                  <a:cubicBezTo>
                    <a:pt x="0" y="6101"/>
                    <a:pt x="100" y="9503"/>
                    <a:pt x="3236" y="14307"/>
                  </a:cubicBezTo>
                  <a:cubicBezTo>
                    <a:pt x="6371" y="19110"/>
                    <a:pt x="21182" y="39792"/>
                    <a:pt x="21182" y="39792"/>
                  </a:cubicBezTo>
                  <a:cubicBezTo>
                    <a:pt x="21182" y="39792"/>
                    <a:pt x="21182" y="43428"/>
                    <a:pt x="21416" y="44128"/>
                  </a:cubicBezTo>
                  <a:cubicBezTo>
                    <a:pt x="21592" y="44614"/>
                    <a:pt x="26606" y="45626"/>
                    <a:pt x="30189" y="45626"/>
                  </a:cubicBezTo>
                  <a:cubicBezTo>
                    <a:pt x="32019" y="45626"/>
                    <a:pt x="33476" y="45361"/>
                    <a:pt x="33724" y="44628"/>
                  </a:cubicBezTo>
                  <a:cubicBezTo>
                    <a:pt x="34425" y="42460"/>
                    <a:pt x="30822" y="37890"/>
                    <a:pt x="30822" y="37890"/>
                  </a:cubicBezTo>
                  <a:lnTo>
                    <a:pt x="19981" y="7535"/>
                  </a:lnTo>
                  <a:cubicBezTo>
                    <a:pt x="19981" y="7535"/>
                    <a:pt x="16612" y="797"/>
                    <a:pt x="11809" y="96"/>
                  </a:cubicBezTo>
                  <a:cubicBezTo>
                    <a:pt x="11378" y="31"/>
                    <a:pt x="10931" y="0"/>
                    <a:pt x="10473" y="0"/>
                  </a:cubicBezTo>
                  <a:close/>
                </a:path>
              </a:pathLst>
            </a:custGeom>
            <a:solidFill>
              <a:schemeClr val="dk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80"/>
            <p:cNvSpPr/>
            <p:nvPr/>
          </p:nvSpPr>
          <p:spPr>
            <a:xfrm>
              <a:off x="7479421" y="2222601"/>
              <a:ext cx="560269" cy="1501499"/>
            </a:xfrm>
            <a:custGeom>
              <a:avLst/>
              <a:gdLst/>
              <a:ahLst/>
              <a:cxnLst/>
              <a:rect l="l" t="t" r="r" b="b"/>
              <a:pathLst>
                <a:path w="29593" h="79308" extrusionOk="0">
                  <a:moveTo>
                    <a:pt x="27652" y="0"/>
                  </a:moveTo>
                  <a:cubicBezTo>
                    <a:pt x="27531" y="0"/>
                    <a:pt x="27454" y="15"/>
                    <a:pt x="27454" y="15"/>
                  </a:cubicBezTo>
                  <a:lnTo>
                    <a:pt x="15579" y="148"/>
                  </a:lnTo>
                  <a:cubicBezTo>
                    <a:pt x="15579" y="148"/>
                    <a:pt x="15512" y="141"/>
                    <a:pt x="15407" y="141"/>
                  </a:cubicBezTo>
                  <a:cubicBezTo>
                    <a:pt x="15080" y="141"/>
                    <a:pt x="14380" y="217"/>
                    <a:pt x="14178" y="849"/>
                  </a:cubicBezTo>
                  <a:cubicBezTo>
                    <a:pt x="14178" y="849"/>
                    <a:pt x="11209" y="8354"/>
                    <a:pt x="11042" y="11090"/>
                  </a:cubicBezTo>
                  <a:cubicBezTo>
                    <a:pt x="10909" y="13792"/>
                    <a:pt x="11609" y="13358"/>
                    <a:pt x="10475" y="16894"/>
                  </a:cubicBezTo>
                  <a:cubicBezTo>
                    <a:pt x="9341" y="20430"/>
                    <a:pt x="6072" y="28802"/>
                    <a:pt x="4237" y="35607"/>
                  </a:cubicBezTo>
                  <a:cubicBezTo>
                    <a:pt x="1735" y="44780"/>
                    <a:pt x="1102" y="54487"/>
                    <a:pt x="935" y="63927"/>
                  </a:cubicBezTo>
                  <a:cubicBezTo>
                    <a:pt x="935" y="65462"/>
                    <a:pt x="1" y="78505"/>
                    <a:pt x="2369" y="78505"/>
                  </a:cubicBezTo>
                  <a:cubicBezTo>
                    <a:pt x="3507" y="78505"/>
                    <a:pt x="8249" y="79308"/>
                    <a:pt x="12091" y="79308"/>
                  </a:cubicBezTo>
                  <a:cubicBezTo>
                    <a:pt x="14892" y="79308"/>
                    <a:pt x="17215" y="78881"/>
                    <a:pt x="17313" y="77404"/>
                  </a:cubicBezTo>
                  <a:cubicBezTo>
                    <a:pt x="18180" y="63527"/>
                    <a:pt x="15679" y="49984"/>
                    <a:pt x="20482" y="36474"/>
                  </a:cubicBezTo>
                  <a:cubicBezTo>
                    <a:pt x="22350" y="31237"/>
                    <a:pt x="24518" y="25700"/>
                    <a:pt x="26086" y="20196"/>
                  </a:cubicBezTo>
                  <a:cubicBezTo>
                    <a:pt x="27687" y="14726"/>
                    <a:pt x="27954" y="9022"/>
                    <a:pt x="29022" y="3417"/>
                  </a:cubicBezTo>
                  <a:cubicBezTo>
                    <a:pt x="29593" y="289"/>
                    <a:pt x="28189" y="0"/>
                    <a:pt x="27652" y="0"/>
                  </a:cubicBezTo>
                  <a:close/>
                </a:path>
              </a:pathLst>
            </a:custGeom>
            <a:solidFill>
              <a:schemeClr val="dk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80"/>
            <p:cNvSpPr/>
            <p:nvPr/>
          </p:nvSpPr>
          <p:spPr>
            <a:xfrm>
              <a:off x="7680869" y="2222582"/>
              <a:ext cx="349892" cy="385466"/>
            </a:xfrm>
            <a:custGeom>
              <a:avLst/>
              <a:gdLst/>
              <a:ahLst/>
              <a:cxnLst/>
              <a:rect l="l" t="t" r="r" b="b"/>
              <a:pathLst>
                <a:path w="18481" h="20360" extrusionOk="0">
                  <a:moveTo>
                    <a:pt x="17018" y="0"/>
                  </a:moveTo>
                  <a:cubicBezTo>
                    <a:pt x="16893" y="0"/>
                    <a:pt x="16813" y="16"/>
                    <a:pt x="16813" y="16"/>
                  </a:cubicBezTo>
                  <a:lnTo>
                    <a:pt x="4938" y="149"/>
                  </a:lnTo>
                  <a:cubicBezTo>
                    <a:pt x="4938" y="149"/>
                    <a:pt x="4871" y="142"/>
                    <a:pt x="4766" y="142"/>
                  </a:cubicBezTo>
                  <a:cubicBezTo>
                    <a:pt x="4439" y="142"/>
                    <a:pt x="3739" y="218"/>
                    <a:pt x="3537" y="850"/>
                  </a:cubicBezTo>
                  <a:cubicBezTo>
                    <a:pt x="3537" y="850"/>
                    <a:pt x="1068" y="7121"/>
                    <a:pt x="501" y="10257"/>
                  </a:cubicBezTo>
                  <a:cubicBezTo>
                    <a:pt x="134" y="11624"/>
                    <a:pt x="1" y="13059"/>
                    <a:pt x="134" y="14493"/>
                  </a:cubicBezTo>
                  <a:cubicBezTo>
                    <a:pt x="401" y="16962"/>
                    <a:pt x="1102" y="19163"/>
                    <a:pt x="4637" y="20064"/>
                  </a:cubicBezTo>
                  <a:cubicBezTo>
                    <a:pt x="5452" y="20261"/>
                    <a:pt x="6319" y="20359"/>
                    <a:pt x="7180" y="20359"/>
                  </a:cubicBezTo>
                  <a:cubicBezTo>
                    <a:pt x="9527" y="20359"/>
                    <a:pt x="11827" y="19627"/>
                    <a:pt x="12877" y="18162"/>
                  </a:cubicBezTo>
                  <a:cubicBezTo>
                    <a:pt x="14344" y="17062"/>
                    <a:pt x="14044" y="15127"/>
                    <a:pt x="14945" y="13192"/>
                  </a:cubicBezTo>
                  <a:cubicBezTo>
                    <a:pt x="16379" y="10223"/>
                    <a:pt x="16946" y="5387"/>
                    <a:pt x="18080" y="2551"/>
                  </a:cubicBezTo>
                  <a:cubicBezTo>
                    <a:pt x="18214" y="2284"/>
                    <a:pt x="18347" y="1984"/>
                    <a:pt x="18481" y="1717"/>
                  </a:cubicBezTo>
                  <a:cubicBezTo>
                    <a:pt x="18352" y="178"/>
                    <a:pt x="17435" y="0"/>
                    <a:pt x="17018" y="0"/>
                  </a:cubicBezTo>
                  <a:close/>
                </a:path>
              </a:pathLst>
            </a:custGeom>
            <a:solidFill>
              <a:schemeClr val="accent2"/>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80"/>
            <p:cNvSpPr/>
            <p:nvPr/>
          </p:nvSpPr>
          <p:spPr>
            <a:xfrm>
              <a:off x="7763599" y="2224134"/>
              <a:ext cx="273480" cy="1487924"/>
            </a:xfrm>
            <a:custGeom>
              <a:avLst/>
              <a:gdLst/>
              <a:ahLst/>
              <a:cxnLst/>
              <a:rect l="l" t="t" r="r" b="b"/>
              <a:pathLst>
                <a:path w="14445" h="78591" extrusionOk="0">
                  <a:moveTo>
                    <a:pt x="13177" y="1"/>
                  </a:moveTo>
                  <a:lnTo>
                    <a:pt x="13177" y="34"/>
                  </a:lnTo>
                  <a:cubicBezTo>
                    <a:pt x="11876" y="2302"/>
                    <a:pt x="10842" y="4704"/>
                    <a:pt x="10141" y="7206"/>
                  </a:cubicBezTo>
                  <a:cubicBezTo>
                    <a:pt x="9007" y="11342"/>
                    <a:pt x="9674" y="12476"/>
                    <a:pt x="8540" y="19615"/>
                  </a:cubicBezTo>
                  <a:cubicBezTo>
                    <a:pt x="7372" y="26753"/>
                    <a:pt x="3236" y="34826"/>
                    <a:pt x="1635" y="42198"/>
                  </a:cubicBezTo>
                  <a:cubicBezTo>
                    <a:pt x="1" y="49570"/>
                    <a:pt x="701" y="75588"/>
                    <a:pt x="935" y="76722"/>
                  </a:cubicBezTo>
                  <a:cubicBezTo>
                    <a:pt x="1035" y="77356"/>
                    <a:pt x="1068" y="77957"/>
                    <a:pt x="1035" y="78590"/>
                  </a:cubicBezTo>
                  <a:cubicBezTo>
                    <a:pt x="1802" y="78290"/>
                    <a:pt x="2269" y="77890"/>
                    <a:pt x="2302" y="77356"/>
                  </a:cubicBezTo>
                  <a:cubicBezTo>
                    <a:pt x="3169" y="63480"/>
                    <a:pt x="668" y="49903"/>
                    <a:pt x="5504" y="36427"/>
                  </a:cubicBezTo>
                  <a:cubicBezTo>
                    <a:pt x="7372" y="31156"/>
                    <a:pt x="9507" y="25619"/>
                    <a:pt x="11108" y="20149"/>
                  </a:cubicBezTo>
                  <a:cubicBezTo>
                    <a:pt x="12676" y="14678"/>
                    <a:pt x="12976" y="8974"/>
                    <a:pt x="14011" y="3336"/>
                  </a:cubicBezTo>
                  <a:cubicBezTo>
                    <a:pt x="14444" y="1001"/>
                    <a:pt x="13744" y="268"/>
                    <a:pt x="13177" y="1"/>
                  </a:cubicBezTo>
                  <a:close/>
                </a:path>
              </a:pathLst>
            </a:custGeom>
            <a:solidFill>
              <a:schemeClr val="accent2"/>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80"/>
            <p:cNvSpPr/>
            <p:nvPr/>
          </p:nvSpPr>
          <p:spPr>
            <a:xfrm>
              <a:off x="6767736" y="3826878"/>
              <a:ext cx="943520" cy="756126"/>
            </a:xfrm>
            <a:custGeom>
              <a:avLst/>
              <a:gdLst/>
              <a:ahLst/>
              <a:cxnLst/>
              <a:rect l="l" t="t" r="r" b="b"/>
              <a:pathLst>
                <a:path w="49836" h="39938" extrusionOk="0">
                  <a:moveTo>
                    <a:pt x="19848" y="0"/>
                  </a:moveTo>
                  <a:lnTo>
                    <a:pt x="19848" y="11108"/>
                  </a:lnTo>
                  <a:lnTo>
                    <a:pt x="22383" y="11108"/>
                  </a:lnTo>
                  <a:lnTo>
                    <a:pt x="22383" y="29021"/>
                  </a:lnTo>
                  <a:lnTo>
                    <a:pt x="0" y="36160"/>
                  </a:lnTo>
                  <a:lnTo>
                    <a:pt x="0" y="37928"/>
                  </a:lnTo>
                  <a:cubicBezTo>
                    <a:pt x="0" y="39028"/>
                    <a:pt x="901" y="39929"/>
                    <a:pt x="2035" y="39929"/>
                  </a:cubicBezTo>
                  <a:cubicBezTo>
                    <a:pt x="3136" y="39929"/>
                    <a:pt x="4037" y="39028"/>
                    <a:pt x="4037" y="37928"/>
                  </a:cubicBezTo>
                  <a:lnTo>
                    <a:pt x="4037" y="37661"/>
                  </a:lnTo>
                  <a:lnTo>
                    <a:pt x="22750" y="35492"/>
                  </a:lnTo>
                  <a:lnTo>
                    <a:pt x="22750" y="38161"/>
                  </a:lnTo>
                  <a:cubicBezTo>
                    <a:pt x="22750" y="39345"/>
                    <a:pt x="23642" y="39937"/>
                    <a:pt x="24535" y="39937"/>
                  </a:cubicBezTo>
                  <a:cubicBezTo>
                    <a:pt x="25427" y="39937"/>
                    <a:pt x="26319" y="39345"/>
                    <a:pt x="26319" y="38161"/>
                  </a:cubicBezTo>
                  <a:lnTo>
                    <a:pt x="26319" y="35392"/>
                  </a:lnTo>
                  <a:lnTo>
                    <a:pt x="45766" y="37661"/>
                  </a:lnTo>
                  <a:lnTo>
                    <a:pt x="45766" y="37928"/>
                  </a:lnTo>
                  <a:cubicBezTo>
                    <a:pt x="45833" y="39212"/>
                    <a:pt x="46817" y="39854"/>
                    <a:pt x="47801" y="39854"/>
                  </a:cubicBezTo>
                  <a:cubicBezTo>
                    <a:pt x="48785" y="39854"/>
                    <a:pt x="49769" y="39212"/>
                    <a:pt x="49836" y="37928"/>
                  </a:cubicBezTo>
                  <a:lnTo>
                    <a:pt x="49836" y="36160"/>
                  </a:lnTo>
                  <a:lnTo>
                    <a:pt x="26786" y="28821"/>
                  </a:lnTo>
                  <a:lnTo>
                    <a:pt x="26686" y="28721"/>
                  </a:lnTo>
                  <a:lnTo>
                    <a:pt x="26686" y="11108"/>
                  </a:lnTo>
                  <a:lnTo>
                    <a:pt x="29188" y="11108"/>
                  </a:lnTo>
                  <a:lnTo>
                    <a:pt x="29188" y="0"/>
                  </a:lnTo>
                  <a:close/>
                </a:path>
              </a:pathLst>
            </a:custGeom>
            <a:solidFill>
              <a:schemeClr val="dk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80"/>
            <p:cNvSpPr/>
            <p:nvPr/>
          </p:nvSpPr>
          <p:spPr>
            <a:xfrm>
              <a:off x="7191457" y="4039060"/>
              <a:ext cx="81504" cy="331565"/>
            </a:xfrm>
            <a:custGeom>
              <a:avLst/>
              <a:gdLst/>
              <a:ahLst/>
              <a:cxnLst/>
              <a:rect l="l" t="t" r="r" b="b"/>
              <a:pathLst>
                <a:path w="4305" h="17513" extrusionOk="0">
                  <a:moveTo>
                    <a:pt x="1" y="0"/>
                  </a:moveTo>
                  <a:lnTo>
                    <a:pt x="1" y="17513"/>
                  </a:lnTo>
                  <a:lnTo>
                    <a:pt x="4304" y="17513"/>
                  </a:lnTo>
                  <a:lnTo>
                    <a:pt x="4304" y="0"/>
                  </a:lnTo>
                  <a:close/>
                </a:path>
              </a:pathLst>
            </a:custGeom>
            <a:solidFill>
              <a:schemeClr val="lt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80"/>
            <p:cNvSpPr/>
            <p:nvPr/>
          </p:nvSpPr>
          <p:spPr>
            <a:xfrm>
              <a:off x="6679327" y="3680994"/>
              <a:ext cx="1149411" cy="184440"/>
            </a:xfrm>
            <a:custGeom>
              <a:avLst/>
              <a:gdLst/>
              <a:ahLst/>
              <a:cxnLst/>
              <a:rect l="l" t="t" r="r" b="b"/>
              <a:pathLst>
                <a:path w="60711" h="9742" extrusionOk="0">
                  <a:moveTo>
                    <a:pt x="1668" y="1"/>
                  </a:moveTo>
                  <a:cubicBezTo>
                    <a:pt x="768" y="1"/>
                    <a:pt x="0" y="735"/>
                    <a:pt x="0" y="1669"/>
                  </a:cubicBezTo>
                  <a:lnTo>
                    <a:pt x="0" y="8073"/>
                  </a:lnTo>
                  <a:cubicBezTo>
                    <a:pt x="0" y="9007"/>
                    <a:pt x="768" y="9741"/>
                    <a:pt x="1668" y="9741"/>
                  </a:cubicBezTo>
                  <a:lnTo>
                    <a:pt x="59042" y="9741"/>
                  </a:lnTo>
                  <a:cubicBezTo>
                    <a:pt x="59976" y="9741"/>
                    <a:pt x="60710" y="9007"/>
                    <a:pt x="60710" y="8073"/>
                  </a:cubicBezTo>
                  <a:lnTo>
                    <a:pt x="60710" y="1669"/>
                  </a:lnTo>
                  <a:cubicBezTo>
                    <a:pt x="60710" y="735"/>
                    <a:pt x="59976" y="1"/>
                    <a:pt x="59042" y="1"/>
                  </a:cubicBezTo>
                  <a:close/>
                </a:path>
              </a:pathLst>
            </a:custGeom>
            <a:solidFill>
              <a:schemeClr val="accent2"/>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80"/>
            <p:cNvSpPr/>
            <p:nvPr/>
          </p:nvSpPr>
          <p:spPr>
            <a:xfrm>
              <a:off x="6650267" y="2278865"/>
              <a:ext cx="369468" cy="465683"/>
            </a:xfrm>
            <a:custGeom>
              <a:avLst/>
              <a:gdLst/>
              <a:ahLst/>
              <a:cxnLst/>
              <a:rect l="l" t="t" r="r" b="b"/>
              <a:pathLst>
                <a:path w="19515" h="24597" extrusionOk="0">
                  <a:moveTo>
                    <a:pt x="12615" y="1"/>
                  </a:moveTo>
                  <a:cubicBezTo>
                    <a:pt x="8609" y="1"/>
                    <a:pt x="520" y="4777"/>
                    <a:pt x="301" y="7317"/>
                  </a:cubicBezTo>
                  <a:cubicBezTo>
                    <a:pt x="1" y="10453"/>
                    <a:pt x="1369" y="17091"/>
                    <a:pt x="4204" y="18859"/>
                  </a:cubicBezTo>
                  <a:cubicBezTo>
                    <a:pt x="4204" y="18859"/>
                    <a:pt x="7606" y="19926"/>
                    <a:pt x="8774" y="20293"/>
                  </a:cubicBezTo>
                  <a:cubicBezTo>
                    <a:pt x="9941" y="20693"/>
                    <a:pt x="13844" y="24596"/>
                    <a:pt x="13844" y="24596"/>
                  </a:cubicBezTo>
                  <a:cubicBezTo>
                    <a:pt x="13844" y="24596"/>
                    <a:pt x="18547" y="12888"/>
                    <a:pt x="18914" y="11820"/>
                  </a:cubicBezTo>
                  <a:cubicBezTo>
                    <a:pt x="19315" y="10753"/>
                    <a:pt x="19515" y="10052"/>
                    <a:pt x="19515" y="10052"/>
                  </a:cubicBezTo>
                  <a:lnTo>
                    <a:pt x="19515" y="10052"/>
                  </a:lnTo>
                  <a:cubicBezTo>
                    <a:pt x="19163" y="10173"/>
                    <a:pt x="18802" y="10231"/>
                    <a:pt x="18445" y="10231"/>
                  </a:cubicBezTo>
                  <a:cubicBezTo>
                    <a:pt x="17514" y="10231"/>
                    <a:pt x="16615" y="9832"/>
                    <a:pt x="16012" y="9085"/>
                  </a:cubicBezTo>
                  <a:cubicBezTo>
                    <a:pt x="14344" y="7317"/>
                    <a:pt x="16479" y="3815"/>
                    <a:pt x="14545" y="779"/>
                  </a:cubicBezTo>
                  <a:cubicBezTo>
                    <a:pt x="14188" y="235"/>
                    <a:pt x="13501" y="1"/>
                    <a:pt x="12615" y="1"/>
                  </a:cubicBezTo>
                  <a:close/>
                </a:path>
              </a:pathLst>
            </a:custGeom>
            <a:solidFill>
              <a:schemeClr val="lt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80"/>
            <p:cNvSpPr/>
            <p:nvPr/>
          </p:nvSpPr>
          <p:spPr>
            <a:xfrm>
              <a:off x="6530299" y="2151589"/>
              <a:ext cx="249474" cy="393398"/>
            </a:xfrm>
            <a:custGeom>
              <a:avLst/>
              <a:gdLst/>
              <a:ahLst/>
              <a:cxnLst/>
              <a:rect l="l" t="t" r="r" b="b"/>
              <a:pathLst>
                <a:path w="13177" h="20779" extrusionOk="0">
                  <a:moveTo>
                    <a:pt x="8025" y="1"/>
                  </a:moveTo>
                  <a:cubicBezTo>
                    <a:pt x="7564" y="1"/>
                    <a:pt x="7069" y="65"/>
                    <a:pt x="6538" y="197"/>
                  </a:cubicBezTo>
                  <a:cubicBezTo>
                    <a:pt x="3002" y="1031"/>
                    <a:pt x="300" y="5200"/>
                    <a:pt x="467" y="7602"/>
                  </a:cubicBezTo>
                  <a:cubicBezTo>
                    <a:pt x="467" y="7602"/>
                    <a:pt x="667" y="10237"/>
                    <a:pt x="1368" y="11338"/>
                  </a:cubicBezTo>
                  <a:cubicBezTo>
                    <a:pt x="2035" y="12406"/>
                    <a:pt x="2735" y="14340"/>
                    <a:pt x="2235" y="15241"/>
                  </a:cubicBezTo>
                  <a:cubicBezTo>
                    <a:pt x="1735" y="16108"/>
                    <a:pt x="0" y="17076"/>
                    <a:pt x="300" y="18043"/>
                  </a:cubicBezTo>
                  <a:cubicBezTo>
                    <a:pt x="567" y="19044"/>
                    <a:pt x="2935" y="19411"/>
                    <a:pt x="2935" y="19411"/>
                  </a:cubicBezTo>
                  <a:lnTo>
                    <a:pt x="3503" y="20778"/>
                  </a:lnTo>
                  <a:cubicBezTo>
                    <a:pt x="3503" y="20778"/>
                    <a:pt x="4729" y="20078"/>
                    <a:pt x="6063" y="20078"/>
                  </a:cubicBezTo>
                  <a:cubicBezTo>
                    <a:pt x="6376" y="20078"/>
                    <a:pt x="6695" y="20116"/>
                    <a:pt x="7005" y="20211"/>
                  </a:cubicBezTo>
                  <a:cubicBezTo>
                    <a:pt x="7375" y="20315"/>
                    <a:pt x="7812" y="20367"/>
                    <a:pt x="8276" y="20367"/>
                  </a:cubicBezTo>
                  <a:cubicBezTo>
                    <a:pt x="9903" y="20367"/>
                    <a:pt x="11856" y="19719"/>
                    <a:pt x="12376" y="18343"/>
                  </a:cubicBezTo>
                  <a:cubicBezTo>
                    <a:pt x="13076" y="16609"/>
                    <a:pt x="13176" y="10137"/>
                    <a:pt x="12576" y="5767"/>
                  </a:cubicBezTo>
                  <a:cubicBezTo>
                    <a:pt x="12095" y="2032"/>
                    <a:pt x="10605" y="1"/>
                    <a:pt x="8025" y="1"/>
                  </a:cubicBezTo>
                  <a:close/>
                </a:path>
              </a:pathLst>
            </a:custGeom>
            <a:solidFill>
              <a:schemeClr val="lt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80"/>
            <p:cNvSpPr/>
            <p:nvPr/>
          </p:nvSpPr>
          <p:spPr>
            <a:xfrm>
              <a:off x="6594704" y="2334655"/>
              <a:ext cx="35385" cy="53693"/>
            </a:xfrm>
            <a:custGeom>
              <a:avLst/>
              <a:gdLst/>
              <a:ahLst/>
              <a:cxnLst/>
              <a:rect l="l" t="t" r="r" b="b"/>
              <a:pathLst>
                <a:path w="1869" h="2836" fill="none" extrusionOk="0">
                  <a:moveTo>
                    <a:pt x="0" y="2836"/>
                  </a:moveTo>
                  <a:cubicBezTo>
                    <a:pt x="0" y="2836"/>
                    <a:pt x="0" y="300"/>
                    <a:pt x="1868" y="0"/>
                  </a:cubicBezTo>
                </a:path>
              </a:pathLst>
            </a:custGeom>
            <a:solidFill>
              <a:schemeClr val="dk1"/>
            </a:solidFill>
            <a:ln w="2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80"/>
            <p:cNvSpPr/>
            <p:nvPr/>
          </p:nvSpPr>
          <p:spPr>
            <a:xfrm>
              <a:off x="6607956" y="2385315"/>
              <a:ext cx="25294" cy="38717"/>
            </a:xfrm>
            <a:custGeom>
              <a:avLst/>
              <a:gdLst/>
              <a:ahLst/>
              <a:cxnLst/>
              <a:rect l="l" t="t" r="r" b="b"/>
              <a:pathLst>
                <a:path w="1336" h="2045" extrusionOk="0">
                  <a:moveTo>
                    <a:pt x="399" y="0"/>
                  </a:moveTo>
                  <a:cubicBezTo>
                    <a:pt x="365" y="0"/>
                    <a:pt x="332" y="9"/>
                    <a:pt x="301" y="26"/>
                  </a:cubicBezTo>
                  <a:cubicBezTo>
                    <a:pt x="34" y="126"/>
                    <a:pt x="1" y="627"/>
                    <a:pt x="234" y="1194"/>
                  </a:cubicBezTo>
                  <a:cubicBezTo>
                    <a:pt x="412" y="1698"/>
                    <a:pt x="722" y="2044"/>
                    <a:pt x="977" y="2044"/>
                  </a:cubicBezTo>
                  <a:cubicBezTo>
                    <a:pt x="1008" y="2044"/>
                    <a:pt x="1039" y="2039"/>
                    <a:pt x="1068" y="2028"/>
                  </a:cubicBezTo>
                  <a:cubicBezTo>
                    <a:pt x="1302" y="1928"/>
                    <a:pt x="1335" y="1394"/>
                    <a:pt x="1135" y="860"/>
                  </a:cubicBezTo>
                  <a:cubicBezTo>
                    <a:pt x="932" y="367"/>
                    <a:pt x="628" y="0"/>
                    <a:pt x="3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80"/>
            <p:cNvSpPr/>
            <p:nvPr/>
          </p:nvSpPr>
          <p:spPr>
            <a:xfrm>
              <a:off x="6675540" y="2304971"/>
              <a:ext cx="27793" cy="25919"/>
            </a:xfrm>
            <a:custGeom>
              <a:avLst/>
              <a:gdLst/>
              <a:ahLst/>
              <a:cxnLst/>
              <a:rect l="l" t="t" r="r" b="b"/>
              <a:pathLst>
                <a:path w="1468" h="1369" fill="none" extrusionOk="0">
                  <a:moveTo>
                    <a:pt x="601" y="0"/>
                  </a:moveTo>
                  <a:cubicBezTo>
                    <a:pt x="601" y="0"/>
                    <a:pt x="1468" y="968"/>
                    <a:pt x="0" y="1368"/>
                  </a:cubicBezTo>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80"/>
            <p:cNvSpPr/>
            <p:nvPr/>
          </p:nvSpPr>
          <p:spPr>
            <a:xfrm>
              <a:off x="6703313" y="2304971"/>
              <a:ext cx="22132" cy="27812"/>
            </a:xfrm>
            <a:custGeom>
              <a:avLst/>
              <a:gdLst/>
              <a:ahLst/>
              <a:cxnLst/>
              <a:rect l="l" t="t" r="r" b="b"/>
              <a:pathLst>
                <a:path w="1169" h="1469" fill="none" extrusionOk="0">
                  <a:moveTo>
                    <a:pt x="301" y="0"/>
                  </a:moveTo>
                  <a:cubicBezTo>
                    <a:pt x="301" y="0"/>
                    <a:pt x="1" y="1468"/>
                    <a:pt x="1168" y="1468"/>
                  </a:cubicBezTo>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80"/>
            <p:cNvSpPr/>
            <p:nvPr/>
          </p:nvSpPr>
          <p:spPr>
            <a:xfrm>
              <a:off x="6679327" y="2330869"/>
              <a:ext cx="18327" cy="24006"/>
            </a:xfrm>
            <a:custGeom>
              <a:avLst/>
              <a:gdLst/>
              <a:ahLst/>
              <a:cxnLst/>
              <a:rect l="l" t="t" r="r" b="b"/>
              <a:pathLst>
                <a:path w="968" h="1268" fill="none" extrusionOk="0">
                  <a:moveTo>
                    <a:pt x="0" y="801"/>
                  </a:moveTo>
                  <a:cubicBezTo>
                    <a:pt x="0" y="801"/>
                    <a:pt x="968" y="0"/>
                    <a:pt x="868" y="1268"/>
                  </a:cubicBezTo>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80"/>
            <p:cNvSpPr/>
            <p:nvPr/>
          </p:nvSpPr>
          <p:spPr>
            <a:xfrm>
              <a:off x="6709011" y="2346014"/>
              <a:ext cx="18327" cy="6967"/>
            </a:xfrm>
            <a:custGeom>
              <a:avLst/>
              <a:gdLst/>
              <a:ahLst/>
              <a:cxnLst/>
              <a:rect l="l" t="t" r="r" b="b"/>
              <a:pathLst>
                <a:path w="968" h="368" fill="none" extrusionOk="0">
                  <a:moveTo>
                    <a:pt x="967" y="101"/>
                  </a:moveTo>
                  <a:cubicBezTo>
                    <a:pt x="967" y="101"/>
                    <a:pt x="0" y="1"/>
                    <a:pt x="0" y="368"/>
                  </a:cubicBezTo>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80"/>
            <p:cNvSpPr/>
            <p:nvPr/>
          </p:nvSpPr>
          <p:spPr>
            <a:xfrm>
              <a:off x="6418056" y="2028328"/>
              <a:ext cx="609286" cy="669548"/>
            </a:xfrm>
            <a:custGeom>
              <a:avLst/>
              <a:gdLst/>
              <a:ahLst/>
              <a:cxnLst/>
              <a:rect l="l" t="t" r="r" b="b"/>
              <a:pathLst>
                <a:path w="32182" h="35365" extrusionOk="0">
                  <a:moveTo>
                    <a:pt x="21523" y="0"/>
                  </a:moveTo>
                  <a:cubicBezTo>
                    <a:pt x="20338" y="0"/>
                    <a:pt x="19125" y="139"/>
                    <a:pt x="17938" y="370"/>
                  </a:cubicBezTo>
                  <a:cubicBezTo>
                    <a:pt x="15869" y="770"/>
                    <a:pt x="13868" y="1437"/>
                    <a:pt x="11967" y="2305"/>
                  </a:cubicBezTo>
                  <a:cubicBezTo>
                    <a:pt x="8698" y="3841"/>
                    <a:pt x="6870" y="6210"/>
                    <a:pt x="4036" y="6210"/>
                  </a:cubicBezTo>
                  <a:cubicBezTo>
                    <a:pt x="3978" y="6210"/>
                    <a:pt x="3920" y="6209"/>
                    <a:pt x="3861" y="6207"/>
                  </a:cubicBezTo>
                  <a:cubicBezTo>
                    <a:pt x="3782" y="6206"/>
                    <a:pt x="3705" y="6205"/>
                    <a:pt x="3629" y="6205"/>
                  </a:cubicBezTo>
                  <a:cubicBezTo>
                    <a:pt x="906" y="6205"/>
                    <a:pt x="1" y="7361"/>
                    <a:pt x="1526" y="9243"/>
                  </a:cubicBezTo>
                  <a:cubicBezTo>
                    <a:pt x="2829" y="10878"/>
                    <a:pt x="4869" y="11017"/>
                    <a:pt x="5521" y="11017"/>
                  </a:cubicBezTo>
                  <a:cubicBezTo>
                    <a:pt x="5654" y="11017"/>
                    <a:pt x="5729" y="11011"/>
                    <a:pt x="5729" y="11011"/>
                  </a:cubicBezTo>
                  <a:lnTo>
                    <a:pt x="5729" y="11011"/>
                  </a:lnTo>
                  <a:cubicBezTo>
                    <a:pt x="5729" y="11011"/>
                    <a:pt x="3394" y="13246"/>
                    <a:pt x="3761" y="14714"/>
                  </a:cubicBezTo>
                  <a:cubicBezTo>
                    <a:pt x="3938" y="15364"/>
                    <a:pt x="4364" y="15667"/>
                    <a:pt x="4885" y="15667"/>
                  </a:cubicBezTo>
                  <a:cubicBezTo>
                    <a:pt x="5540" y="15667"/>
                    <a:pt x="6346" y="15187"/>
                    <a:pt x="6996" y="14313"/>
                  </a:cubicBezTo>
                  <a:cubicBezTo>
                    <a:pt x="8164" y="12745"/>
                    <a:pt x="9131" y="10611"/>
                    <a:pt x="11867" y="10044"/>
                  </a:cubicBezTo>
                  <a:cubicBezTo>
                    <a:pt x="14602" y="9443"/>
                    <a:pt x="15469" y="9443"/>
                    <a:pt x="15469" y="9443"/>
                  </a:cubicBezTo>
                  <a:lnTo>
                    <a:pt x="15469" y="9443"/>
                  </a:lnTo>
                  <a:cubicBezTo>
                    <a:pt x="15469" y="9443"/>
                    <a:pt x="12367" y="11878"/>
                    <a:pt x="12767" y="12846"/>
                  </a:cubicBezTo>
                  <a:cubicBezTo>
                    <a:pt x="13134" y="13846"/>
                    <a:pt x="15769" y="13746"/>
                    <a:pt x="16937" y="14914"/>
                  </a:cubicBezTo>
                  <a:cubicBezTo>
                    <a:pt x="18104" y="16081"/>
                    <a:pt x="17137" y="24087"/>
                    <a:pt x="16170" y="25154"/>
                  </a:cubicBezTo>
                  <a:cubicBezTo>
                    <a:pt x="15649" y="25729"/>
                    <a:pt x="15013" y="25878"/>
                    <a:pt x="14277" y="25878"/>
                  </a:cubicBezTo>
                  <a:cubicBezTo>
                    <a:pt x="13644" y="25878"/>
                    <a:pt x="12938" y="25768"/>
                    <a:pt x="12167" y="25721"/>
                  </a:cubicBezTo>
                  <a:cubicBezTo>
                    <a:pt x="12006" y="25712"/>
                    <a:pt x="11847" y="25707"/>
                    <a:pt x="11691" y="25707"/>
                  </a:cubicBezTo>
                  <a:cubicBezTo>
                    <a:pt x="10233" y="25707"/>
                    <a:pt x="9070" y="26144"/>
                    <a:pt x="9432" y="27289"/>
                  </a:cubicBezTo>
                  <a:cubicBezTo>
                    <a:pt x="9832" y="28557"/>
                    <a:pt x="11300" y="34828"/>
                    <a:pt x="12467" y="35228"/>
                  </a:cubicBezTo>
                  <a:cubicBezTo>
                    <a:pt x="12693" y="35306"/>
                    <a:pt x="13043" y="35364"/>
                    <a:pt x="13495" y="35364"/>
                  </a:cubicBezTo>
                  <a:cubicBezTo>
                    <a:pt x="15383" y="35364"/>
                    <a:pt x="19047" y="34342"/>
                    <a:pt x="22841" y="29391"/>
                  </a:cubicBezTo>
                  <a:cubicBezTo>
                    <a:pt x="24142" y="27656"/>
                    <a:pt x="21840" y="21252"/>
                    <a:pt x="21840" y="19884"/>
                  </a:cubicBezTo>
                  <a:cubicBezTo>
                    <a:pt x="21840" y="18516"/>
                    <a:pt x="21707" y="17082"/>
                    <a:pt x="22041" y="15748"/>
                  </a:cubicBezTo>
                  <a:cubicBezTo>
                    <a:pt x="22241" y="14980"/>
                    <a:pt x="22908" y="14213"/>
                    <a:pt x="23775" y="14213"/>
                  </a:cubicBezTo>
                  <a:cubicBezTo>
                    <a:pt x="24943" y="14213"/>
                    <a:pt x="25310" y="15314"/>
                    <a:pt x="25543" y="16281"/>
                  </a:cubicBezTo>
                  <a:cubicBezTo>
                    <a:pt x="26010" y="18450"/>
                    <a:pt x="24476" y="20284"/>
                    <a:pt x="24742" y="20584"/>
                  </a:cubicBezTo>
                  <a:cubicBezTo>
                    <a:pt x="25043" y="20885"/>
                    <a:pt x="27011" y="22619"/>
                    <a:pt x="28645" y="23220"/>
                  </a:cubicBezTo>
                  <a:cubicBezTo>
                    <a:pt x="28747" y="23254"/>
                    <a:pt x="28843" y="23271"/>
                    <a:pt x="28935" y="23271"/>
                  </a:cubicBezTo>
                  <a:cubicBezTo>
                    <a:pt x="30351" y="23271"/>
                    <a:pt x="30660" y="19314"/>
                    <a:pt x="31381" y="16181"/>
                  </a:cubicBezTo>
                  <a:cubicBezTo>
                    <a:pt x="32181" y="12879"/>
                    <a:pt x="32181" y="6441"/>
                    <a:pt x="28278" y="2438"/>
                  </a:cubicBezTo>
                  <a:cubicBezTo>
                    <a:pt x="26542" y="656"/>
                    <a:pt x="24100" y="0"/>
                    <a:pt x="21523" y="0"/>
                  </a:cubicBezTo>
                  <a:close/>
                </a:path>
              </a:pathLst>
            </a:custGeom>
            <a:solidFill>
              <a:schemeClr val="dk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80"/>
            <p:cNvSpPr/>
            <p:nvPr/>
          </p:nvSpPr>
          <p:spPr>
            <a:xfrm>
              <a:off x="6632585" y="2546743"/>
              <a:ext cx="41084" cy="47558"/>
            </a:xfrm>
            <a:custGeom>
              <a:avLst/>
              <a:gdLst/>
              <a:ahLst/>
              <a:cxnLst/>
              <a:rect l="l" t="t" r="r" b="b"/>
              <a:pathLst>
                <a:path w="2170" h="2512" extrusionOk="0">
                  <a:moveTo>
                    <a:pt x="844" y="1"/>
                  </a:moveTo>
                  <a:cubicBezTo>
                    <a:pt x="772" y="1"/>
                    <a:pt x="701" y="13"/>
                    <a:pt x="635" y="39"/>
                  </a:cubicBezTo>
                  <a:cubicBezTo>
                    <a:pt x="168" y="205"/>
                    <a:pt x="1" y="906"/>
                    <a:pt x="268" y="1573"/>
                  </a:cubicBezTo>
                  <a:cubicBezTo>
                    <a:pt x="494" y="2138"/>
                    <a:pt x="935" y="2512"/>
                    <a:pt x="1348" y="2512"/>
                  </a:cubicBezTo>
                  <a:cubicBezTo>
                    <a:pt x="1423" y="2512"/>
                    <a:pt x="1497" y="2499"/>
                    <a:pt x="1569" y="2474"/>
                  </a:cubicBezTo>
                  <a:cubicBezTo>
                    <a:pt x="2036" y="2307"/>
                    <a:pt x="2169" y="1606"/>
                    <a:pt x="1936" y="939"/>
                  </a:cubicBezTo>
                  <a:cubicBezTo>
                    <a:pt x="1710" y="374"/>
                    <a:pt x="1245" y="1"/>
                    <a:pt x="8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80"/>
            <p:cNvSpPr/>
            <p:nvPr/>
          </p:nvSpPr>
          <p:spPr>
            <a:xfrm>
              <a:off x="6749410" y="2277502"/>
              <a:ext cx="221056" cy="200855"/>
            </a:xfrm>
            <a:custGeom>
              <a:avLst/>
              <a:gdLst/>
              <a:ahLst/>
              <a:cxnLst/>
              <a:rect l="l" t="t" r="r" b="b"/>
              <a:pathLst>
                <a:path w="11676" h="10609" extrusionOk="0">
                  <a:moveTo>
                    <a:pt x="5826" y="0"/>
                  </a:moveTo>
                  <a:cubicBezTo>
                    <a:pt x="4462" y="0"/>
                    <a:pt x="3103" y="517"/>
                    <a:pt x="2069" y="1552"/>
                  </a:cubicBezTo>
                  <a:cubicBezTo>
                    <a:pt x="1" y="3620"/>
                    <a:pt x="1" y="6989"/>
                    <a:pt x="2069" y="9057"/>
                  </a:cubicBezTo>
                  <a:cubicBezTo>
                    <a:pt x="3103" y="10091"/>
                    <a:pt x="4462" y="10608"/>
                    <a:pt x="5826" y="10608"/>
                  </a:cubicBezTo>
                  <a:cubicBezTo>
                    <a:pt x="7189" y="10608"/>
                    <a:pt x="8557" y="10091"/>
                    <a:pt x="9608" y="9057"/>
                  </a:cubicBezTo>
                  <a:cubicBezTo>
                    <a:pt x="11676" y="6989"/>
                    <a:pt x="11676" y="3620"/>
                    <a:pt x="9608" y="1552"/>
                  </a:cubicBezTo>
                  <a:cubicBezTo>
                    <a:pt x="8557" y="517"/>
                    <a:pt x="7189" y="0"/>
                    <a:pt x="5826" y="0"/>
                  </a:cubicBezTo>
                  <a:close/>
                </a:path>
              </a:pathLst>
            </a:custGeom>
            <a:solidFill>
              <a:schemeClr val="lt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80"/>
            <p:cNvSpPr/>
            <p:nvPr/>
          </p:nvSpPr>
          <p:spPr>
            <a:xfrm>
              <a:off x="6796152" y="2011914"/>
              <a:ext cx="84647" cy="320887"/>
            </a:xfrm>
            <a:custGeom>
              <a:avLst/>
              <a:gdLst/>
              <a:ahLst/>
              <a:cxnLst/>
              <a:rect l="l" t="t" r="r" b="b"/>
              <a:pathLst>
                <a:path w="4471" h="16949" extrusionOk="0">
                  <a:moveTo>
                    <a:pt x="3887" y="0"/>
                  </a:moveTo>
                  <a:cubicBezTo>
                    <a:pt x="3871" y="0"/>
                    <a:pt x="3854" y="1"/>
                    <a:pt x="3836" y="3"/>
                  </a:cubicBezTo>
                  <a:lnTo>
                    <a:pt x="634" y="136"/>
                  </a:lnTo>
                  <a:cubicBezTo>
                    <a:pt x="301" y="136"/>
                    <a:pt x="0" y="470"/>
                    <a:pt x="67" y="803"/>
                  </a:cubicBezTo>
                  <a:lnTo>
                    <a:pt x="2135" y="16948"/>
                  </a:lnTo>
                  <a:lnTo>
                    <a:pt x="4270" y="16848"/>
                  </a:lnTo>
                  <a:lnTo>
                    <a:pt x="4470" y="603"/>
                  </a:lnTo>
                  <a:cubicBezTo>
                    <a:pt x="4470" y="287"/>
                    <a:pt x="4200" y="0"/>
                    <a:pt x="3887" y="0"/>
                  </a:cubicBezTo>
                  <a:close/>
                </a:path>
              </a:pathLst>
            </a:custGeom>
            <a:solidFill>
              <a:schemeClr val="accent3"/>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80"/>
            <p:cNvSpPr/>
            <p:nvPr/>
          </p:nvSpPr>
          <p:spPr>
            <a:xfrm>
              <a:off x="6798045" y="2316330"/>
              <a:ext cx="123800" cy="123800"/>
            </a:xfrm>
            <a:custGeom>
              <a:avLst/>
              <a:gdLst/>
              <a:ahLst/>
              <a:cxnLst/>
              <a:rect l="l" t="t" r="r" b="b"/>
              <a:pathLst>
                <a:path w="6539" h="6539" extrusionOk="0">
                  <a:moveTo>
                    <a:pt x="3269" y="1"/>
                  </a:moveTo>
                  <a:cubicBezTo>
                    <a:pt x="1468" y="1"/>
                    <a:pt x="0" y="1435"/>
                    <a:pt x="0" y="3270"/>
                  </a:cubicBezTo>
                  <a:cubicBezTo>
                    <a:pt x="0" y="5071"/>
                    <a:pt x="1468" y="6539"/>
                    <a:pt x="3269" y="6539"/>
                  </a:cubicBezTo>
                  <a:cubicBezTo>
                    <a:pt x="5071" y="6539"/>
                    <a:pt x="6538" y="5071"/>
                    <a:pt x="6538" y="3270"/>
                  </a:cubicBezTo>
                  <a:cubicBezTo>
                    <a:pt x="6538" y="1435"/>
                    <a:pt x="5071" y="1"/>
                    <a:pt x="3269" y="1"/>
                  </a:cubicBezTo>
                  <a:close/>
                </a:path>
              </a:pathLst>
            </a:custGeom>
            <a:solidFill>
              <a:schemeClr val="accent3"/>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80"/>
            <p:cNvSpPr/>
            <p:nvPr/>
          </p:nvSpPr>
          <p:spPr>
            <a:xfrm>
              <a:off x="6061087" y="3195386"/>
              <a:ext cx="203373" cy="89683"/>
            </a:xfrm>
            <a:custGeom>
              <a:avLst/>
              <a:gdLst/>
              <a:ahLst/>
              <a:cxnLst/>
              <a:rect l="l" t="t" r="r" b="b"/>
              <a:pathLst>
                <a:path w="10742" h="4737" extrusionOk="0">
                  <a:moveTo>
                    <a:pt x="3637" y="0"/>
                  </a:moveTo>
                  <a:cubicBezTo>
                    <a:pt x="1635" y="0"/>
                    <a:pt x="1" y="1601"/>
                    <a:pt x="1" y="3603"/>
                  </a:cubicBezTo>
                  <a:lnTo>
                    <a:pt x="1" y="4737"/>
                  </a:lnTo>
                  <a:lnTo>
                    <a:pt x="10742" y="4737"/>
                  </a:lnTo>
                  <a:lnTo>
                    <a:pt x="10742" y="3603"/>
                  </a:lnTo>
                  <a:cubicBezTo>
                    <a:pt x="10742" y="1601"/>
                    <a:pt x="9107" y="0"/>
                    <a:pt x="7106" y="0"/>
                  </a:cubicBezTo>
                  <a:close/>
                </a:path>
              </a:pathLst>
            </a:custGeom>
            <a:solidFill>
              <a:schemeClr val="dk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80"/>
            <p:cNvSpPr/>
            <p:nvPr/>
          </p:nvSpPr>
          <p:spPr>
            <a:xfrm>
              <a:off x="6061087" y="3038143"/>
              <a:ext cx="922070" cy="245176"/>
            </a:xfrm>
            <a:custGeom>
              <a:avLst/>
              <a:gdLst/>
              <a:ahLst/>
              <a:cxnLst/>
              <a:rect l="l" t="t" r="r" b="b"/>
              <a:pathLst>
                <a:path w="48703" h="12950" extrusionOk="0">
                  <a:moveTo>
                    <a:pt x="37728" y="0"/>
                  </a:moveTo>
                  <a:cubicBezTo>
                    <a:pt x="37728" y="0"/>
                    <a:pt x="17213" y="6071"/>
                    <a:pt x="15745" y="6071"/>
                  </a:cubicBezTo>
                  <a:cubicBezTo>
                    <a:pt x="15267" y="6071"/>
                    <a:pt x="14493" y="6086"/>
                    <a:pt x="13573" y="6086"/>
                  </a:cubicBezTo>
                  <a:cubicBezTo>
                    <a:pt x="11735" y="6086"/>
                    <a:pt x="9318" y="6027"/>
                    <a:pt x="7539" y="5671"/>
                  </a:cubicBezTo>
                  <a:cubicBezTo>
                    <a:pt x="6116" y="5383"/>
                    <a:pt x="4877" y="5133"/>
                    <a:pt x="3876" y="5133"/>
                  </a:cubicBezTo>
                  <a:cubicBezTo>
                    <a:pt x="3024" y="5133"/>
                    <a:pt x="2344" y="5314"/>
                    <a:pt x="1869" y="5804"/>
                  </a:cubicBezTo>
                  <a:cubicBezTo>
                    <a:pt x="801" y="6872"/>
                    <a:pt x="1" y="10441"/>
                    <a:pt x="1" y="10441"/>
                  </a:cubicBezTo>
                  <a:cubicBezTo>
                    <a:pt x="90" y="10446"/>
                    <a:pt x="179" y="10449"/>
                    <a:pt x="267" y="10449"/>
                  </a:cubicBezTo>
                  <a:cubicBezTo>
                    <a:pt x="736" y="10449"/>
                    <a:pt x="1181" y="10371"/>
                    <a:pt x="1602" y="10174"/>
                  </a:cubicBezTo>
                  <a:cubicBezTo>
                    <a:pt x="2669" y="9774"/>
                    <a:pt x="3303" y="7406"/>
                    <a:pt x="3303" y="7406"/>
                  </a:cubicBezTo>
                  <a:cubicBezTo>
                    <a:pt x="3303" y="7406"/>
                    <a:pt x="3579" y="7379"/>
                    <a:pt x="3993" y="7379"/>
                  </a:cubicBezTo>
                  <a:cubicBezTo>
                    <a:pt x="4900" y="7379"/>
                    <a:pt x="6471" y="7505"/>
                    <a:pt x="7273" y="8306"/>
                  </a:cubicBezTo>
                  <a:cubicBezTo>
                    <a:pt x="8473" y="9507"/>
                    <a:pt x="8340" y="9640"/>
                    <a:pt x="7539" y="10441"/>
                  </a:cubicBezTo>
                  <a:cubicBezTo>
                    <a:pt x="6772" y="11242"/>
                    <a:pt x="4370" y="11375"/>
                    <a:pt x="3837" y="12276"/>
                  </a:cubicBezTo>
                  <a:cubicBezTo>
                    <a:pt x="3533" y="12806"/>
                    <a:pt x="4006" y="12949"/>
                    <a:pt x="4617" y="12949"/>
                  </a:cubicBezTo>
                  <a:cubicBezTo>
                    <a:pt x="5082" y="12949"/>
                    <a:pt x="5626" y="12867"/>
                    <a:pt x="5972" y="12809"/>
                  </a:cubicBezTo>
                  <a:cubicBezTo>
                    <a:pt x="6772" y="12676"/>
                    <a:pt x="8874" y="12543"/>
                    <a:pt x="10208" y="11875"/>
                  </a:cubicBezTo>
                  <a:cubicBezTo>
                    <a:pt x="11676" y="11175"/>
                    <a:pt x="13243" y="10541"/>
                    <a:pt x="14845" y="10074"/>
                  </a:cubicBezTo>
                  <a:cubicBezTo>
                    <a:pt x="15478" y="9941"/>
                    <a:pt x="28454" y="9407"/>
                    <a:pt x="32557" y="9407"/>
                  </a:cubicBezTo>
                  <a:cubicBezTo>
                    <a:pt x="36660" y="9407"/>
                    <a:pt x="41964" y="8340"/>
                    <a:pt x="44599" y="7539"/>
                  </a:cubicBezTo>
                  <a:cubicBezTo>
                    <a:pt x="46100" y="7139"/>
                    <a:pt x="47501" y="6405"/>
                    <a:pt x="48702" y="5437"/>
                  </a:cubicBezTo>
                  <a:cubicBezTo>
                    <a:pt x="48702" y="5437"/>
                    <a:pt x="39429" y="0"/>
                    <a:pt x="37728" y="0"/>
                  </a:cubicBezTo>
                  <a:close/>
                </a:path>
              </a:pathLst>
            </a:custGeom>
            <a:solidFill>
              <a:schemeClr val="lt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80"/>
            <p:cNvSpPr/>
            <p:nvPr/>
          </p:nvSpPr>
          <p:spPr>
            <a:xfrm>
              <a:off x="6068035" y="3100654"/>
              <a:ext cx="73912" cy="29080"/>
            </a:xfrm>
            <a:custGeom>
              <a:avLst/>
              <a:gdLst/>
              <a:ahLst/>
              <a:cxnLst/>
              <a:rect l="l" t="t" r="r" b="b"/>
              <a:pathLst>
                <a:path w="3904" h="1536" fill="none" extrusionOk="0">
                  <a:moveTo>
                    <a:pt x="1" y="1535"/>
                  </a:moveTo>
                  <a:cubicBezTo>
                    <a:pt x="1" y="1535"/>
                    <a:pt x="1969" y="1"/>
                    <a:pt x="3903" y="1"/>
                  </a:cubicBezTo>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80"/>
            <p:cNvSpPr/>
            <p:nvPr/>
          </p:nvSpPr>
          <p:spPr>
            <a:xfrm>
              <a:off x="6059818" y="3072238"/>
              <a:ext cx="78343" cy="32867"/>
            </a:xfrm>
            <a:custGeom>
              <a:avLst/>
              <a:gdLst/>
              <a:ahLst/>
              <a:cxnLst/>
              <a:rect l="l" t="t" r="r" b="b"/>
              <a:pathLst>
                <a:path w="4138" h="1736" fill="none" extrusionOk="0">
                  <a:moveTo>
                    <a:pt x="1" y="1735"/>
                  </a:moveTo>
                  <a:cubicBezTo>
                    <a:pt x="1135" y="734"/>
                    <a:pt x="2603" y="101"/>
                    <a:pt x="4137" y="1"/>
                  </a:cubicBezTo>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80"/>
            <p:cNvSpPr/>
            <p:nvPr/>
          </p:nvSpPr>
          <p:spPr>
            <a:xfrm>
              <a:off x="6775308" y="2776058"/>
              <a:ext cx="320773" cy="397261"/>
            </a:xfrm>
            <a:custGeom>
              <a:avLst/>
              <a:gdLst/>
              <a:ahLst/>
              <a:cxnLst/>
              <a:rect l="l" t="t" r="r" b="b"/>
              <a:pathLst>
                <a:path w="16943" h="20983" extrusionOk="0">
                  <a:moveTo>
                    <a:pt x="11078" y="1"/>
                  </a:moveTo>
                  <a:cubicBezTo>
                    <a:pt x="10700" y="1"/>
                    <a:pt x="10348" y="147"/>
                    <a:pt x="10041" y="468"/>
                  </a:cubicBezTo>
                  <a:lnTo>
                    <a:pt x="4904" y="11076"/>
                  </a:lnTo>
                  <a:cubicBezTo>
                    <a:pt x="4904" y="11076"/>
                    <a:pt x="4691" y="11033"/>
                    <a:pt x="4417" y="11033"/>
                  </a:cubicBezTo>
                  <a:cubicBezTo>
                    <a:pt x="4007" y="11033"/>
                    <a:pt x="3463" y="11129"/>
                    <a:pt x="3303" y="11609"/>
                  </a:cubicBezTo>
                  <a:cubicBezTo>
                    <a:pt x="3103" y="12110"/>
                    <a:pt x="2803" y="12577"/>
                    <a:pt x="2369" y="12910"/>
                  </a:cubicBezTo>
                  <a:lnTo>
                    <a:pt x="1" y="13844"/>
                  </a:lnTo>
                  <a:cubicBezTo>
                    <a:pt x="1" y="13844"/>
                    <a:pt x="2236" y="15545"/>
                    <a:pt x="5171" y="18081"/>
                  </a:cubicBezTo>
                  <a:cubicBezTo>
                    <a:pt x="8073" y="20582"/>
                    <a:pt x="10175" y="20983"/>
                    <a:pt x="10175" y="20983"/>
                  </a:cubicBezTo>
                  <a:cubicBezTo>
                    <a:pt x="10175" y="20983"/>
                    <a:pt x="15478" y="16079"/>
                    <a:pt x="16279" y="10675"/>
                  </a:cubicBezTo>
                  <a:cubicBezTo>
                    <a:pt x="16942" y="5974"/>
                    <a:pt x="13491" y="1"/>
                    <a:pt x="11078" y="1"/>
                  </a:cubicBezTo>
                  <a:close/>
                </a:path>
              </a:pathLst>
            </a:custGeom>
            <a:solidFill>
              <a:schemeClr val="accent3"/>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80"/>
            <p:cNvSpPr/>
            <p:nvPr/>
          </p:nvSpPr>
          <p:spPr>
            <a:xfrm>
              <a:off x="6248015" y="3347575"/>
              <a:ext cx="1307933" cy="391013"/>
            </a:xfrm>
            <a:custGeom>
              <a:avLst/>
              <a:gdLst/>
              <a:ahLst/>
              <a:cxnLst/>
              <a:rect l="l" t="t" r="r" b="b"/>
              <a:pathLst>
                <a:path w="69084" h="20653" extrusionOk="0">
                  <a:moveTo>
                    <a:pt x="38828" y="0"/>
                  </a:moveTo>
                  <a:lnTo>
                    <a:pt x="36426" y="3069"/>
                  </a:lnTo>
                  <a:cubicBezTo>
                    <a:pt x="36426" y="3069"/>
                    <a:pt x="35877" y="3045"/>
                    <a:pt x="34846" y="3045"/>
                  </a:cubicBezTo>
                  <a:cubicBezTo>
                    <a:pt x="31710" y="3045"/>
                    <a:pt x="24119" y="3271"/>
                    <a:pt x="13977" y="5104"/>
                  </a:cubicBezTo>
                  <a:cubicBezTo>
                    <a:pt x="467" y="7506"/>
                    <a:pt x="0" y="12809"/>
                    <a:pt x="1935" y="16412"/>
                  </a:cubicBezTo>
                  <a:lnTo>
                    <a:pt x="13477" y="15945"/>
                  </a:lnTo>
                  <a:cubicBezTo>
                    <a:pt x="13477" y="15945"/>
                    <a:pt x="26719" y="18814"/>
                    <a:pt x="35159" y="19781"/>
                  </a:cubicBezTo>
                  <a:cubicBezTo>
                    <a:pt x="39774" y="20312"/>
                    <a:pt x="46741" y="20652"/>
                    <a:pt x="52683" y="20652"/>
                  </a:cubicBezTo>
                  <a:cubicBezTo>
                    <a:pt x="57565" y="20652"/>
                    <a:pt x="61754" y="20423"/>
                    <a:pt x="63379" y="19881"/>
                  </a:cubicBezTo>
                  <a:cubicBezTo>
                    <a:pt x="66982" y="18647"/>
                    <a:pt x="67449" y="16179"/>
                    <a:pt x="67882" y="13276"/>
                  </a:cubicBezTo>
                  <a:cubicBezTo>
                    <a:pt x="68349" y="10374"/>
                    <a:pt x="69083" y="4837"/>
                    <a:pt x="68616" y="4137"/>
                  </a:cubicBezTo>
                  <a:cubicBezTo>
                    <a:pt x="68149" y="3403"/>
                    <a:pt x="38828" y="0"/>
                    <a:pt x="38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80"/>
            <p:cNvSpPr/>
            <p:nvPr/>
          </p:nvSpPr>
          <p:spPr>
            <a:xfrm>
              <a:off x="6248015" y="3347575"/>
              <a:ext cx="1307933" cy="399135"/>
            </a:xfrm>
            <a:custGeom>
              <a:avLst/>
              <a:gdLst/>
              <a:ahLst/>
              <a:cxnLst/>
              <a:rect l="l" t="t" r="r" b="b"/>
              <a:pathLst>
                <a:path w="69084" h="21082" fill="none" extrusionOk="0">
                  <a:moveTo>
                    <a:pt x="1935" y="16412"/>
                  </a:moveTo>
                  <a:cubicBezTo>
                    <a:pt x="0" y="12809"/>
                    <a:pt x="467" y="7506"/>
                    <a:pt x="13977" y="5104"/>
                  </a:cubicBezTo>
                  <a:cubicBezTo>
                    <a:pt x="27453" y="2669"/>
                    <a:pt x="36426" y="3069"/>
                    <a:pt x="36426" y="3069"/>
                  </a:cubicBezTo>
                  <a:lnTo>
                    <a:pt x="38828" y="0"/>
                  </a:lnTo>
                  <a:cubicBezTo>
                    <a:pt x="38828" y="0"/>
                    <a:pt x="68149" y="3403"/>
                    <a:pt x="68616" y="4137"/>
                  </a:cubicBezTo>
                  <a:cubicBezTo>
                    <a:pt x="69083" y="4837"/>
                    <a:pt x="68349" y="10374"/>
                    <a:pt x="67882" y="13276"/>
                  </a:cubicBezTo>
                  <a:cubicBezTo>
                    <a:pt x="67449" y="16179"/>
                    <a:pt x="66982" y="18647"/>
                    <a:pt x="63379" y="19881"/>
                  </a:cubicBezTo>
                  <a:cubicBezTo>
                    <a:pt x="59776" y="21082"/>
                    <a:pt x="43565" y="20748"/>
                    <a:pt x="35159" y="19781"/>
                  </a:cubicBezTo>
                  <a:cubicBezTo>
                    <a:pt x="26719" y="18814"/>
                    <a:pt x="13477" y="15945"/>
                    <a:pt x="13477" y="15945"/>
                  </a:cubicBezTo>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80"/>
            <p:cNvSpPr/>
            <p:nvPr/>
          </p:nvSpPr>
          <p:spPr>
            <a:xfrm>
              <a:off x="6439353" y="3742255"/>
              <a:ext cx="30974" cy="33492"/>
            </a:xfrm>
            <a:custGeom>
              <a:avLst/>
              <a:gdLst/>
              <a:ahLst/>
              <a:cxnLst/>
              <a:rect l="l" t="t" r="r" b="b"/>
              <a:pathLst>
                <a:path w="1636" h="1769" fill="none" extrusionOk="0">
                  <a:moveTo>
                    <a:pt x="1" y="1"/>
                  </a:moveTo>
                  <a:cubicBezTo>
                    <a:pt x="501" y="634"/>
                    <a:pt x="1068" y="1201"/>
                    <a:pt x="1635" y="1768"/>
                  </a:cubicBezTo>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80"/>
            <p:cNvSpPr/>
            <p:nvPr/>
          </p:nvSpPr>
          <p:spPr>
            <a:xfrm>
              <a:off x="6386308" y="3581226"/>
              <a:ext cx="775551" cy="114958"/>
            </a:xfrm>
            <a:custGeom>
              <a:avLst/>
              <a:gdLst/>
              <a:ahLst/>
              <a:cxnLst/>
              <a:rect l="l" t="t" r="r" b="b"/>
              <a:pathLst>
                <a:path w="40964" h="6072" fill="none" extrusionOk="0">
                  <a:moveTo>
                    <a:pt x="40963" y="567"/>
                  </a:moveTo>
                  <a:cubicBezTo>
                    <a:pt x="31323" y="401"/>
                    <a:pt x="12143" y="567"/>
                    <a:pt x="8340" y="567"/>
                  </a:cubicBezTo>
                  <a:cubicBezTo>
                    <a:pt x="3336" y="567"/>
                    <a:pt x="1" y="0"/>
                    <a:pt x="267" y="3336"/>
                  </a:cubicBezTo>
                  <a:cubicBezTo>
                    <a:pt x="401" y="4304"/>
                    <a:pt x="701" y="5204"/>
                    <a:pt x="1168" y="6071"/>
                  </a:cubicBezTo>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80"/>
            <p:cNvSpPr/>
            <p:nvPr/>
          </p:nvSpPr>
          <p:spPr>
            <a:xfrm>
              <a:off x="7216086" y="3475759"/>
              <a:ext cx="296218" cy="179385"/>
            </a:xfrm>
            <a:custGeom>
              <a:avLst/>
              <a:gdLst/>
              <a:ahLst/>
              <a:cxnLst/>
              <a:rect l="l" t="t" r="r" b="b"/>
              <a:pathLst>
                <a:path w="15646" h="9475" fill="none" extrusionOk="0">
                  <a:moveTo>
                    <a:pt x="13144" y="1"/>
                  </a:moveTo>
                  <a:cubicBezTo>
                    <a:pt x="13144" y="1"/>
                    <a:pt x="12043" y="1669"/>
                    <a:pt x="12310" y="2503"/>
                  </a:cubicBezTo>
                  <a:cubicBezTo>
                    <a:pt x="12610" y="3336"/>
                    <a:pt x="15645" y="4170"/>
                    <a:pt x="13711" y="5305"/>
                  </a:cubicBezTo>
                  <a:cubicBezTo>
                    <a:pt x="11776" y="6405"/>
                    <a:pt x="8974" y="5305"/>
                    <a:pt x="8974" y="6672"/>
                  </a:cubicBezTo>
                  <a:cubicBezTo>
                    <a:pt x="8974" y="8073"/>
                    <a:pt x="10375" y="9474"/>
                    <a:pt x="8440" y="9474"/>
                  </a:cubicBezTo>
                  <a:cubicBezTo>
                    <a:pt x="6472" y="9474"/>
                    <a:pt x="3970" y="6972"/>
                    <a:pt x="2603" y="6405"/>
                  </a:cubicBezTo>
                  <a:cubicBezTo>
                    <a:pt x="1735" y="6272"/>
                    <a:pt x="868" y="6172"/>
                    <a:pt x="1" y="6205"/>
                  </a:cubicBezTo>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80"/>
            <p:cNvSpPr/>
            <p:nvPr/>
          </p:nvSpPr>
          <p:spPr>
            <a:xfrm>
              <a:off x="6976757" y="3415141"/>
              <a:ext cx="324636" cy="137052"/>
            </a:xfrm>
            <a:custGeom>
              <a:avLst/>
              <a:gdLst/>
              <a:ahLst/>
              <a:cxnLst/>
              <a:rect l="l" t="t" r="r" b="b"/>
              <a:pathLst>
                <a:path w="17147" h="7239" fill="none" extrusionOk="0">
                  <a:moveTo>
                    <a:pt x="1" y="0"/>
                  </a:moveTo>
                  <a:cubicBezTo>
                    <a:pt x="1" y="0"/>
                    <a:pt x="11642" y="2569"/>
                    <a:pt x="17146" y="7239"/>
                  </a:cubicBezTo>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80"/>
            <p:cNvSpPr/>
            <p:nvPr/>
          </p:nvSpPr>
          <p:spPr>
            <a:xfrm>
              <a:off x="7032320" y="3420820"/>
              <a:ext cx="390956" cy="156004"/>
            </a:xfrm>
            <a:custGeom>
              <a:avLst/>
              <a:gdLst/>
              <a:ahLst/>
              <a:cxnLst/>
              <a:rect l="l" t="t" r="r" b="b"/>
              <a:pathLst>
                <a:path w="20650" h="8240" fill="none" extrusionOk="0">
                  <a:moveTo>
                    <a:pt x="1" y="1"/>
                  </a:moveTo>
                  <a:cubicBezTo>
                    <a:pt x="1" y="1"/>
                    <a:pt x="14678" y="2436"/>
                    <a:pt x="20649" y="8240"/>
                  </a:cubicBezTo>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80"/>
            <p:cNvSpPr/>
            <p:nvPr/>
          </p:nvSpPr>
          <p:spPr>
            <a:xfrm>
              <a:off x="6863718" y="2454453"/>
              <a:ext cx="713661" cy="1007872"/>
            </a:xfrm>
            <a:custGeom>
              <a:avLst/>
              <a:gdLst/>
              <a:ahLst/>
              <a:cxnLst/>
              <a:rect l="l" t="t" r="r" b="b"/>
              <a:pathLst>
                <a:path w="37695" h="53235" extrusionOk="0">
                  <a:moveTo>
                    <a:pt x="9005" y="1"/>
                  </a:moveTo>
                  <a:cubicBezTo>
                    <a:pt x="8247" y="1"/>
                    <a:pt x="7712" y="148"/>
                    <a:pt x="7406" y="377"/>
                  </a:cubicBezTo>
                  <a:cubicBezTo>
                    <a:pt x="7406" y="377"/>
                    <a:pt x="2636" y="11652"/>
                    <a:pt x="1335" y="17856"/>
                  </a:cubicBezTo>
                  <a:cubicBezTo>
                    <a:pt x="1" y="24061"/>
                    <a:pt x="2536" y="26996"/>
                    <a:pt x="3570" y="30032"/>
                  </a:cubicBezTo>
                  <a:cubicBezTo>
                    <a:pt x="4637" y="33067"/>
                    <a:pt x="8073" y="40873"/>
                    <a:pt x="8073" y="40873"/>
                  </a:cubicBezTo>
                  <a:cubicBezTo>
                    <a:pt x="8073" y="40873"/>
                    <a:pt x="5438" y="44309"/>
                    <a:pt x="5138" y="46410"/>
                  </a:cubicBezTo>
                  <a:cubicBezTo>
                    <a:pt x="4871" y="48545"/>
                    <a:pt x="5538" y="48278"/>
                    <a:pt x="14678" y="50913"/>
                  </a:cubicBezTo>
                  <a:cubicBezTo>
                    <a:pt x="20088" y="52475"/>
                    <a:pt x="25673" y="53235"/>
                    <a:pt x="31282" y="53235"/>
                  </a:cubicBezTo>
                  <a:cubicBezTo>
                    <a:pt x="32140" y="53235"/>
                    <a:pt x="32999" y="53217"/>
                    <a:pt x="33858" y="53182"/>
                  </a:cubicBezTo>
                  <a:cubicBezTo>
                    <a:pt x="35726" y="53048"/>
                    <a:pt x="36794" y="51580"/>
                    <a:pt x="37160" y="50513"/>
                  </a:cubicBezTo>
                  <a:cubicBezTo>
                    <a:pt x="37561" y="49446"/>
                    <a:pt x="37694" y="38871"/>
                    <a:pt x="36260" y="30799"/>
                  </a:cubicBezTo>
                  <a:cubicBezTo>
                    <a:pt x="34792" y="22726"/>
                    <a:pt x="29221" y="10951"/>
                    <a:pt x="21282" y="5414"/>
                  </a:cubicBezTo>
                  <a:cubicBezTo>
                    <a:pt x="15365" y="1262"/>
                    <a:pt x="11226" y="1"/>
                    <a:pt x="9005" y="1"/>
                  </a:cubicBezTo>
                  <a:close/>
                </a:path>
              </a:pathLst>
            </a:custGeom>
            <a:solidFill>
              <a:schemeClr val="lt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80"/>
            <p:cNvSpPr/>
            <p:nvPr/>
          </p:nvSpPr>
          <p:spPr>
            <a:xfrm>
              <a:off x="6873827" y="2454528"/>
              <a:ext cx="193263" cy="497149"/>
            </a:xfrm>
            <a:custGeom>
              <a:avLst/>
              <a:gdLst/>
              <a:ahLst/>
              <a:cxnLst/>
              <a:rect l="l" t="t" r="r" b="b"/>
              <a:pathLst>
                <a:path w="10208" h="26259" extrusionOk="0">
                  <a:moveTo>
                    <a:pt x="8474" y="1"/>
                  </a:moveTo>
                  <a:cubicBezTo>
                    <a:pt x="7715" y="1"/>
                    <a:pt x="7176" y="150"/>
                    <a:pt x="6872" y="373"/>
                  </a:cubicBezTo>
                  <a:cubicBezTo>
                    <a:pt x="6872" y="373"/>
                    <a:pt x="2102" y="11648"/>
                    <a:pt x="801" y="17852"/>
                  </a:cubicBezTo>
                  <a:cubicBezTo>
                    <a:pt x="0" y="21588"/>
                    <a:pt x="601" y="24157"/>
                    <a:pt x="1435" y="26258"/>
                  </a:cubicBezTo>
                  <a:lnTo>
                    <a:pt x="10208" y="206"/>
                  </a:lnTo>
                  <a:cubicBezTo>
                    <a:pt x="9541" y="63"/>
                    <a:pt x="8962" y="1"/>
                    <a:pt x="8474" y="1"/>
                  </a:cubicBezTo>
                  <a:close/>
                </a:path>
              </a:pathLst>
            </a:custGeom>
            <a:solidFill>
              <a:schemeClr val="accent3"/>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80"/>
            <p:cNvSpPr/>
            <p:nvPr/>
          </p:nvSpPr>
          <p:spPr>
            <a:xfrm>
              <a:off x="7418178" y="2899206"/>
              <a:ext cx="29061" cy="1912"/>
            </a:xfrm>
            <a:custGeom>
              <a:avLst/>
              <a:gdLst/>
              <a:ahLst/>
              <a:cxnLst/>
              <a:rect l="l" t="t" r="r" b="b"/>
              <a:pathLst>
                <a:path w="1535" h="101" fill="none" extrusionOk="0">
                  <a:moveTo>
                    <a:pt x="0" y="1"/>
                  </a:moveTo>
                  <a:cubicBezTo>
                    <a:pt x="501" y="67"/>
                    <a:pt x="1034" y="101"/>
                    <a:pt x="1535" y="67"/>
                  </a:cubicBezTo>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80"/>
            <p:cNvSpPr/>
            <p:nvPr/>
          </p:nvSpPr>
          <p:spPr>
            <a:xfrm>
              <a:off x="7223034" y="2788704"/>
              <a:ext cx="156648" cy="101686"/>
            </a:xfrm>
            <a:custGeom>
              <a:avLst/>
              <a:gdLst/>
              <a:ahLst/>
              <a:cxnLst/>
              <a:rect l="l" t="t" r="r" b="b"/>
              <a:pathLst>
                <a:path w="8274" h="5371" fill="none" extrusionOk="0">
                  <a:moveTo>
                    <a:pt x="1" y="0"/>
                  </a:moveTo>
                  <a:cubicBezTo>
                    <a:pt x="1" y="0"/>
                    <a:pt x="3770" y="3903"/>
                    <a:pt x="8273" y="5371"/>
                  </a:cubicBezTo>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80"/>
            <p:cNvSpPr/>
            <p:nvPr/>
          </p:nvSpPr>
          <p:spPr>
            <a:xfrm>
              <a:off x="7257148" y="2897313"/>
              <a:ext cx="193888" cy="126318"/>
            </a:xfrm>
            <a:custGeom>
              <a:avLst/>
              <a:gdLst/>
              <a:ahLst/>
              <a:cxnLst/>
              <a:rect l="l" t="t" r="r" b="b"/>
              <a:pathLst>
                <a:path w="10241" h="6672" fill="none" extrusionOk="0">
                  <a:moveTo>
                    <a:pt x="0" y="1"/>
                  </a:moveTo>
                  <a:cubicBezTo>
                    <a:pt x="0" y="1"/>
                    <a:pt x="4303" y="5705"/>
                    <a:pt x="10241" y="6672"/>
                  </a:cubicBezTo>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80"/>
            <p:cNvSpPr/>
            <p:nvPr/>
          </p:nvSpPr>
          <p:spPr>
            <a:xfrm>
              <a:off x="7197155" y="2759020"/>
              <a:ext cx="149056" cy="23382"/>
            </a:xfrm>
            <a:custGeom>
              <a:avLst/>
              <a:gdLst/>
              <a:ahLst/>
              <a:cxnLst/>
              <a:rect l="l" t="t" r="r" b="b"/>
              <a:pathLst>
                <a:path w="7873" h="1235" fill="none" extrusionOk="0">
                  <a:moveTo>
                    <a:pt x="0" y="0"/>
                  </a:moveTo>
                  <a:cubicBezTo>
                    <a:pt x="2502" y="968"/>
                    <a:pt x="5237" y="1235"/>
                    <a:pt x="7872" y="768"/>
                  </a:cubicBezTo>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80"/>
            <p:cNvSpPr/>
            <p:nvPr/>
          </p:nvSpPr>
          <p:spPr>
            <a:xfrm>
              <a:off x="7340503" y="3265470"/>
              <a:ext cx="39796" cy="37922"/>
            </a:xfrm>
            <a:custGeom>
              <a:avLst/>
              <a:gdLst/>
              <a:ahLst/>
              <a:cxnLst/>
              <a:rect l="l" t="t" r="r" b="b"/>
              <a:pathLst>
                <a:path w="2102" h="2003" fill="none" extrusionOk="0">
                  <a:moveTo>
                    <a:pt x="0" y="1"/>
                  </a:moveTo>
                  <a:cubicBezTo>
                    <a:pt x="734" y="635"/>
                    <a:pt x="1435" y="1302"/>
                    <a:pt x="2102" y="2002"/>
                  </a:cubicBezTo>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80"/>
            <p:cNvSpPr/>
            <p:nvPr/>
          </p:nvSpPr>
          <p:spPr>
            <a:xfrm>
              <a:off x="7137786" y="3169488"/>
              <a:ext cx="178742" cy="77699"/>
            </a:xfrm>
            <a:custGeom>
              <a:avLst/>
              <a:gdLst/>
              <a:ahLst/>
              <a:cxnLst/>
              <a:rect l="l" t="t" r="r" b="b"/>
              <a:pathLst>
                <a:path w="9441" h="4104" fill="none" extrusionOk="0">
                  <a:moveTo>
                    <a:pt x="1" y="1"/>
                  </a:moveTo>
                  <a:cubicBezTo>
                    <a:pt x="3403" y="668"/>
                    <a:pt x="6605" y="2069"/>
                    <a:pt x="9441" y="4103"/>
                  </a:cubicBezTo>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80"/>
            <p:cNvSpPr/>
            <p:nvPr/>
          </p:nvSpPr>
          <p:spPr>
            <a:xfrm>
              <a:off x="6209489" y="2999428"/>
              <a:ext cx="1067320" cy="233892"/>
            </a:xfrm>
            <a:custGeom>
              <a:avLst/>
              <a:gdLst/>
              <a:ahLst/>
              <a:cxnLst/>
              <a:rect l="l" t="t" r="r" b="b"/>
              <a:pathLst>
                <a:path w="56375" h="12354" extrusionOk="0">
                  <a:moveTo>
                    <a:pt x="5019" y="0"/>
                  </a:moveTo>
                  <a:cubicBezTo>
                    <a:pt x="3642" y="0"/>
                    <a:pt x="1138" y="261"/>
                    <a:pt x="868" y="711"/>
                  </a:cubicBezTo>
                  <a:cubicBezTo>
                    <a:pt x="601" y="1245"/>
                    <a:pt x="1902" y="1545"/>
                    <a:pt x="1902" y="1545"/>
                  </a:cubicBezTo>
                  <a:lnTo>
                    <a:pt x="4837" y="1678"/>
                  </a:lnTo>
                  <a:cubicBezTo>
                    <a:pt x="5605" y="1712"/>
                    <a:pt x="7373" y="4047"/>
                    <a:pt x="7373" y="4047"/>
                  </a:cubicBezTo>
                  <a:cubicBezTo>
                    <a:pt x="7373" y="4047"/>
                    <a:pt x="4470" y="3513"/>
                    <a:pt x="3403" y="3480"/>
                  </a:cubicBezTo>
                  <a:cubicBezTo>
                    <a:pt x="3382" y="3478"/>
                    <a:pt x="3361" y="3478"/>
                    <a:pt x="3340" y="3478"/>
                  </a:cubicBezTo>
                  <a:cubicBezTo>
                    <a:pt x="2277" y="3478"/>
                    <a:pt x="33" y="5055"/>
                    <a:pt x="1" y="5414"/>
                  </a:cubicBezTo>
                  <a:cubicBezTo>
                    <a:pt x="1" y="5815"/>
                    <a:pt x="634" y="5981"/>
                    <a:pt x="1302" y="6015"/>
                  </a:cubicBezTo>
                  <a:cubicBezTo>
                    <a:pt x="1313" y="6015"/>
                    <a:pt x="1325" y="6016"/>
                    <a:pt x="1337" y="6016"/>
                  </a:cubicBezTo>
                  <a:cubicBezTo>
                    <a:pt x="2033" y="6016"/>
                    <a:pt x="3870" y="5081"/>
                    <a:pt x="3870" y="5081"/>
                  </a:cubicBezTo>
                  <a:lnTo>
                    <a:pt x="7006" y="6148"/>
                  </a:lnTo>
                  <a:cubicBezTo>
                    <a:pt x="7006" y="6148"/>
                    <a:pt x="4003" y="7482"/>
                    <a:pt x="3570" y="8517"/>
                  </a:cubicBezTo>
                  <a:cubicBezTo>
                    <a:pt x="3136" y="9551"/>
                    <a:pt x="2669" y="10852"/>
                    <a:pt x="2669" y="10852"/>
                  </a:cubicBezTo>
                  <a:cubicBezTo>
                    <a:pt x="2669" y="10852"/>
                    <a:pt x="2733" y="11278"/>
                    <a:pt x="3305" y="11278"/>
                  </a:cubicBezTo>
                  <a:cubicBezTo>
                    <a:pt x="3448" y="11278"/>
                    <a:pt x="3623" y="11252"/>
                    <a:pt x="3837" y="11185"/>
                  </a:cubicBezTo>
                  <a:cubicBezTo>
                    <a:pt x="4904" y="10818"/>
                    <a:pt x="5404" y="9117"/>
                    <a:pt x="5404" y="9117"/>
                  </a:cubicBezTo>
                  <a:lnTo>
                    <a:pt x="8607" y="8216"/>
                  </a:lnTo>
                  <a:lnTo>
                    <a:pt x="8607" y="8216"/>
                  </a:lnTo>
                  <a:cubicBezTo>
                    <a:pt x="8607" y="8216"/>
                    <a:pt x="6439" y="9517"/>
                    <a:pt x="6272" y="10184"/>
                  </a:cubicBezTo>
                  <a:cubicBezTo>
                    <a:pt x="6105" y="10818"/>
                    <a:pt x="5638" y="12319"/>
                    <a:pt x="6172" y="12353"/>
                  </a:cubicBezTo>
                  <a:cubicBezTo>
                    <a:pt x="6176" y="12353"/>
                    <a:pt x="6181" y="12353"/>
                    <a:pt x="6186" y="12353"/>
                  </a:cubicBezTo>
                  <a:cubicBezTo>
                    <a:pt x="6729" y="12353"/>
                    <a:pt x="8106" y="10451"/>
                    <a:pt x="8106" y="10451"/>
                  </a:cubicBezTo>
                  <a:lnTo>
                    <a:pt x="10541" y="9784"/>
                  </a:lnTo>
                  <a:lnTo>
                    <a:pt x="13844" y="9918"/>
                  </a:lnTo>
                  <a:cubicBezTo>
                    <a:pt x="13986" y="9923"/>
                    <a:pt x="14127" y="9926"/>
                    <a:pt x="14269" y="9926"/>
                  </a:cubicBezTo>
                  <a:cubicBezTo>
                    <a:pt x="14928" y="9926"/>
                    <a:pt x="15587" y="9866"/>
                    <a:pt x="16246" y="9784"/>
                  </a:cubicBezTo>
                  <a:cubicBezTo>
                    <a:pt x="23017" y="10985"/>
                    <a:pt x="29889" y="11819"/>
                    <a:pt x="36760" y="12219"/>
                  </a:cubicBezTo>
                  <a:cubicBezTo>
                    <a:pt x="37927" y="12276"/>
                    <a:pt x="39011" y="12303"/>
                    <a:pt x="40020" y="12303"/>
                  </a:cubicBezTo>
                  <a:cubicBezTo>
                    <a:pt x="47845" y="12303"/>
                    <a:pt x="51187" y="10674"/>
                    <a:pt x="53639" y="8783"/>
                  </a:cubicBezTo>
                  <a:cubicBezTo>
                    <a:pt x="56374" y="6649"/>
                    <a:pt x="50403" y="1612"/>
                    <a:pt x="48168" y="1512"/>
                  </a:cubicBezTo>
                  <a:cubicBezTo>
                    <a:pt x="47715" y="1485"/>
                    <a:pt x="47208" y="1474"/>
                    <a:pt x="46687" y="1474"/>
                  </a:cubicBezTo>
                  <a:cubicBezTo>
                    <a:pt x="44603" y="1474"/>
                    <a:pt x="42297" y="1645"/>
                    <a:pt x="42297" y="1645"/>
                  </a:cubicBezTo>
                  <a:cubicBezTo>
                    <a:pt x="38895" y="2913"/>
                    <a:pt x="35326" y="3813"/>
                    <a:pt x="31723" y="4314"/>
                  </a:cubicBezTo>
                  <a:cubicBezTo>
                    <a:pt x="26437" y="4958"/>
                    <a:pt x="17444" y="5416"/>
                    <a:pt x="16363" y="5416"/>
                  </a:cubicBezTo>
                  <a:cubicBezTo>
                    <a:pt x="16325" y="5416"/>
                    <a:pt x="16297" y="5415"/>
                    <a:pt x="16279" y="5414"/>
                  </a:cubicBezTo>
                  <a:cubicBezTo>
                    <a:pt x="15745" y="5381"/>
                    <a:pt x="9407" y="2446"/>
                    <a:pt x="9407" y="2446"/>
                  </a:cubicBezTo>
                  <a:cubicBezTo>
                    <a:pt x="9407" y="2446"/>
                    <a:pt x="6605" y="44"/>
                    <a:pt x="5438" y="10"/>
                  </a:cubicBezTo>
                  <a:cubicBezTo>
                    <a:pt x="5316" y="4"/>
                    <a:pt x="5175" y="0"/>
                    <a:pt x="5019" y="0"/>
                  </a:cubicBezTo>
                  <a:close/>
                </a:path>
              </a:pathLst>
            </a:custGeom>
            <a:solidFill>
              <a:schemeClr val="lt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80"/>
            <p:cNvSpPr/>
            <p:nvPr/>
          </p:nvSpPr>
          <p:spPr>
            <a:xfrm>
              <a:off x="6981187" y="2551210"/>
              <a:ext cx="329047" cy="632724"/>
            </a:xfrm>
            <a:custGeom>
              <a:avLst/>
              <a:gdLst/>
              <a:ahLst/>
              <a:cxnLst/>
              <a:rect l="l" t="t" r="r" b="b"/>
              <a:pathLst>
                <a:path w="17380" h="33420" extrusionOk="0">
                  <a:moveTo>
                    <a:pt x="6693" y="1"/>
                  </a:moveTo>
                  <a:cubicBezTo>
                    <a:pt x="6662" y="1"/>
                    <a:pt x="6633" y="2"/>
                    <a:pt x="6605" y="3"/>
                  </a:cubicBezTo>
                  <a:lnTo>
                    <a:pt x="3903" y="1037"/>
                  </a:lnTo>
                  <a:cubicBezTo>
                    <a:pt x="3903" y="1037"/>
                    <a:pt x="434" y="3939"/>
                    <a:pt x="234" y="8676"/>
                  </a:cubicBezTo>
                  <a:cubicBezTo>
                    <a:pt x="0" y="13446"/>
                    <a:pt x="2202" y="22953"/>
                    <a:pt x="2202" y="22953"/>
                  </a:cubicBezTo>
                  <a:lnTo>
                    <a:pt x="1835" y="24520"/>
                  </a:lnTo>
                  <a:lnTo>
                    <a:pt x="200" y="25521"/>
                  </a:lnTo>
                  <a:cubicBezTo>
                    <a:pt x="200" y="25521"/>
                    <a:pt x="1534" y="28090"/>
                    <a:pt x="6471" y="30425"/>
                  </a:cubicBezTo>
                  <a:cubicBezTo>
                    <a:pt x="10551" y="32395"/>
                    <a:pt x="14239" y="33419"/>
                    <a:pt x="15843" y="33419"/>
                  </a:cubicBezTo>
                  <a:cubicBezTo>
                    <a:pt x="16166" y="33419"/>
                    <a:pt x="16405" y="33377"/>
                    <a:pt x="16545" y="33293"/>
                  </a:cubicBezTo>
                  <a:cubicBezTo>
                    <a:pt x="17379" y="32826"/>
                    <a:pt x="16145" y="27723"/>
                    <a:pt x="16312" y="21385"/>
                  </a:cubicBezTo>
                  <a:cubicBezTo>
                    <a:pt x="16412" y="15881"/>
                    <a:pt x="15645" y="10377"/>
                    <a:pt x="14043" y="5106"/>
                  </a:cubicBezTo>
                  <a:cubicBezTo>
                    <a:pt x="12898" y="1671"/>
                    <a:pt x="8256" y="1"/>
                    <a:pt x="66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80"/>
            <p:cNvSpPr/>
            <p:nvPr/>
          </p:nvSpPr>
          <p:spPr>
            <a:xfrm>
              <a:off x="6981187" y="2549999"/>
              <a:ext cx="329047" cy="641017"/>
            </a:xfrm>
            <a:custGeom>
              <a:avLst/>
              <a:gdLst/>
              <a:ahLst/>
              <a:cxnLst/>
              <a:rect l="l" t="t" r="r" b="b"/>
              <a:pathLst>
                <a:path w="17380" h="33858" fill="none" extrusionOk="0">
                  <a:moveTo>
                    <a:pt x="3903" y="1101"/>
                  </a:moveTo>
                  <a:cubicBezTo>
                    <a:pt x="3903" y="1101"/>
                    <a:pt x="434" y="4003"/>
                    <a:pt x="234" y="8740"/>
                  </a:cubicBezTo>
                  <a:cubicBezTo>
                    <a:pt x="0" y="13510"/>
                    <a:pt x="2202" y="23017"/>
                    <a:pt x="2202" y="23017"/>
                  </a:cubicBezTo>
                  <a:lnTo>
                    <a:pt x="1835" y="24584"/>
                  </a:lnTo>
                  <a:lnTo>
                    <a:pt x="200" y="25585"/>
                  </a:lnTo>
                  <a:cubicBezTo>
                    <a:pt x="200" y="25585"/>
                    <a:pt x="1534" y="28154"/>
                    <a:pt x="6471" y="30489"/>
                  </a:cubicBezTo>
                  <a:cubicBezTo>
                    <a:pt x="11375" y="32857"/>
                    <a:pt x="15711" y="33858"/>
                    <a:pt x="16545" y="33357"/>
                  </a:cubicBezTo>
                  <a:cubicBezTo>
                    <a:pt x="17379" y="32890"/>
                    <a:pt x="16145" y="27787"/>
                    <a:pt x="16312" y="21449"/>
                  </a:cubicBezTo>
                  <a:cubicBezTo>
                    <a:pt x="16412" y="15945"/>
                    <a:pt x="15645" y="10441"/>
                    <a:pt x="14043" y="5170"/>
                  </a:cubicBezTo>
                  <a:cubicBezTo>
                    <a:pt x="12876" y="1668"/>
                    <a:pt x="8072" y="0"/>
                    <a:pt x="6605" y="67"/>
                  </a:cubicBezTo>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80"/>
            <p:cNvSpPr/>
            <p:nvPr/>
          </p:nvSpPr>
          <p:spPr>
            <a:xfrm>
              <a:off x="7015907" y="3015406"/>
              <a:ext cx="134534" cy="73912"/>
            </a:xfrm>
            <a:custGeom>
              <a:avLst/>
              <a:gdLst/>
              <a:ahLst/>
              <a:cxnLst/>
              <a:rect l="l" t="t" r="r" b="b"/>
              <a:pathLst>
                <a:path w="7106" h="3904" fill="none" extrusionOk="0">
                  <a:moveTo>
                    <a:pt x="1" y="0"/>
                  </a:moveTo>
                  <a:cubicBezTo>
                    <a:pt x="1" y="0"/>
                    <a:pt x="3937" y="3503"/>
                    <a:pt x="7106" y="3903"/>
                  </a:cubicBezTo>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80"/>
            <p:cNvSpPr/>
            <p:nvPr/>
          </p:nvSpPr>
          <p:spPr>
            <a:xfrm>
              <a:off x="6352213" y="2981311"/>
              <a:ext cx="90327" cy="49906"/>
            </a:xfrm>
            <a:custGeom>
              <a:avLst/>
              <a:gdLst/>
              <a:ahLst/>
              <a:cxnLst/>
              <a:rect l="l" t="t" r="r" b="b"/>
              <a:pathLst>
                <a:path w="4771" h="2636" fill="none" extrusionOk="0">
                  <a:moveTo>
                    <a:pt x="0" y="0"/>
                  </a:moveTo>
                  <a:lnTo>
                    <a:pt x="4770" y="2635"/>
                  </a:lnTo>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80"/>
            <p:cNvSpPr/>
            <p:nvPr/>
          </p:nvSpPr>
          <p:spPr>
            <a:xfrm>
              <a:off x="6376842" y="2961092"/>
              <a:ext cx="82110" cy="44851"/>
            </a:xfrm>
            <a:custGeom>
              <a:avLst/>
              <a:gdLst/>
              <a:ahLst/>
              <a:cxnLst/>
              <a:rect l="l" t="t" r="r" b="b"/>
              <a:pathLst>
                <a:path w="4337" h="2369" fill="none" extrusionOk="0">
                  <a:moveTo>
                    <a:pt x="0" y="1"/>
                  </a:moveTo>
                  <a:lnTo>
                    <a:pt x="4337" y="2369"/>
                  </a:lnTo>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80"/>
            <p:cNvSpPr/>
            <p:nvPr/>
          </p:nvSpPr>
          <p:spPr>
            <a:xfrm>
              <a:off x="5428970" y="2693385"/>
              <a:ext cx="532401" cy="631512"/>
            </a:xfrm>
            <a:custGeom>
              <a:avLst/>
              <a:gdLst/>
              <a:ahLst/>
              <a:cxnLst/>
              <a:rect l="l" t="t" r="r" b="b"/>
              <a:pathLst>
                <a:path w="28121" h="33356" extrusionOk="0">
                  <a:moveTo>
                    <a:pt x="9250" y="0"/>
                  </a:moveTo>
                  <a:cubicBezTo>
                    <a:pt x="8683" y="0"/>
                    <a:pt x="8125" y="321"/>
                    <a:pt x="7939" y="1066"/>
                  </a:cubicBezTo>
                  <a:lnTo>
                    <a:pt x="1101" y="25617"/>
                  </a:lnTo>
                  <a:cubicBezTo>
                    <a:pt x="0" y="29519"/>
                    <a:pt x="2936" y="33355"/>
                    <a:pt x="6972" y="33355"/>
                  </a:cubicBezTo>
                  <a:lnTo>
                    <a:pt x="26286" y="33355"/>
                  </a:lnTo>
                  <a:cubicBezTo>
                    <a:pt x="28120" y="33355"/>
                    <a:pt x="28120" y="30553"/>
                    <a:pt x="26286" y="30553"/>
                  </a:cubicBezTo>
                  <a:lnTo>
                    <a:pt x="6972" y="30553"/>
                  </a:lnTo>
                  <a:cubicBezTo>
                    <a:pt x="4770" y="30553"/>
                    <a:pt x="3202" y="28485"/>
                    <a:pt x="3770" y="26384"/>
                  </a:cubicBezTo>
                  <a:lnTo>
                    <a:pt x="10641" y="1833"/>
                  </a:lnTo>
                  <a:cubicBezTo>
                    <a:pt x="10982" y="730"/>
                    <a:pt x="10105" y="0"/>
                    <a:pt x="9250" y="0"/>
                  </a:cubicBezTo>
                  <a:close/>
                </a:path>
              </a:pathLst>
            </a:custGeom>
            <a:solidFill>
              <a:schemeClr val="dk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80"/>
            <p:cNvSpPr/>
            <p:nvPr/>
          </p:nvSpPr>
          <p:spPr>
            <a:xfrm>
              <a:off x="5606413" y="2106684"/>
              <a:ext cx="210946" cy="1079948"/>
            </a:xfrm>
            <a:custGeom>
              <a:avLst/>
              <a:gdLst/>
              <a:ahLst/>
              <a:cxnLst/>
              <a:rect l="l" t="t" r="r" b="b"/>
              <a:pathLst>
                <a:path w="11142" h="57042" extrusionOk="0">
                  <a:moveTo>
                    <a:pt x="4370" y="0"/>
                  </a:moveTo>
                  <a:lnTo>
                    <a:pt x="1" y="534"/>
                  </a:lnTo>
                  <a:lnTo>
                    <a:pt x="6772" y="57041"/>
                  </a:lnTo>
                  <a:lnTo>
                    <a:pt x="11142" y="56507"/>
                  </a:lnTo>
                  <a:lnTo>
                    <a:pt x="4370" y="0"/>
                  </a:lnTo>
                  <a:close/>
                </a:path>
              </a:pathLst>
            </a:custGeom>
            <a:solidFill>
              <a:schemeClr val="lt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80"/>
            <p:cNvSpPr/>
            <p:nvPr/>
          </p:nvSpPr>
          <p:spPr>
            <a:xfrm>
              <a:off x="5844494" y="3165702"/>
              <a:ext cx="168007" cy="57479"/>
            </a:xfrm>
            <a:custGeom>
              <a:avLst/>
              <a:gdLst/>
              <a:ahLst/>
              <a:cxnLst/>
              <a:rect l="l" t="t" r="r" b="b"/>
              <a:pathLst>
                <a:path w="8874" h="3036" fill="none" extrusionOk="0">
                  <a:moveTo>
                    <a:pt x="0" y="0"/>
                  </a:moveTo>
                  <a:lnTo>
                    <a:pt x="8873" y="3036"/>
                  </a:lnTo>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80"/>
            <p:cNvSpPr/>
            <p:nvPr/>
          </p:nvSpPr>
          <p:spPr>
            <a:xfrm>
              <a:off x="5459279" y="2116794"/>
              <a:ext cx="275373" cy="1069838"/>
            </a:xfrm>
            <a:custGeom>
              <a:avLst/>
              <a:gdLst/>
              <a:ahLst/>
              <a:cxnLst/>
              <a:rect l="l" t="t" r="r" b="b"/>
              <a:pathLst>
                <a:path w="14545" h="56508" extrusionOk="0">
                  <a:moveTo>
                    <a:pt x="7773" y="0"/>
                  </a:moveTo>
                  <a:cubicBezTo>
                    <a:pt x="7772" y="1"/>
                    <a:pt x="1" y="27687"/>
                    <a:pt x="14544" y="56507"/>
                  </a:cubicBezTo>
                  <a:lnTo>
                    <a:pt x="7773" y="0"/>
                  </a:lnTo>
                  <a:close/>
                </a:path>
              </a:pathLst>
            </a:custGeom>
            <a:solidFill>
              <a:schemeClr val="dk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80"/>
            <p:cNvSpPr/>
            <p:nvPr/>
          </p:nvSpPr>
          <p:spPr>
            <a:xfrm>
              <a:off x="6153926" y="3233268"/>
              <a:ext cx="48013" cy="20864"/>
            </a:xfrm>
            <a:custGeom>
              <a:avLst/>
              <a:gdLst/>
              <a:ahLst/>
              <a:cxnLst/>
              <a:rect l="l" t="t" r="r" b="b"/>
              <a:pathLst>
                <a:path w="2536" h="1102" extrusionOk="0">
                  <a:moveTo>
                    <a:pt x="0" y="1"/>
                  </a:moveTo>
                  <a:lnTo>
                    <a:pt x="0" y="1101"/>
                  </a:lnTo>
                  <a:lnTo>
                    <a:pt x="2535" y="1101"/>
                  </a:lnTo>
                  <a:lnTo>
                    <a:pt x="2535" y="1"/>
                  </a:lnTo>
                  <a:close/>
                </a:path>
              </a:pathLst>
            </a:custGeom>
            <a:solidFill>
              <a:schemeClr val="lt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80"/>
            <p:cNvSpPr/>
            <p:nvPr/>
          </p:nvSpPr>
          <p:spPr>
            <a:xfrm>
              <a:off x="6216437" y="3233268"/>
              <a:ext cx="48013" cy="20864"/>
            </a:xfrm>
            <a:custGeom>
              <a:avLst/>
              <a:gdLst/>
              <a:ahLst/>
              <a:cxnLst/>
              <a:rect l="l" t="t" r="r" b="b"/>
              <a:pathLst>
                <a:path w="2536" h="1102" extrusionOk="0">
                  <a:moveTo>
                    <a:pt x="1" y="1"/>
                  </a:moveTo>
                  <a:lnTo>
                    <a:pt x="1" y="1101"/>
                  </a:lnTo>
                  <a:lnTo>
                    <a:pt x="2536" y="1101"/>
                  </a:lnTo>
                  <a:lnTo>
                    <a:pt x="2536" y="1"/>
                  </a:lnTo>
                  <a:close/>
                </a:path>
              </a:pathLst>
            </a:custGeom>
            <a:solidFill>
              <a:schemeClr val="lt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80"/>
            <p:cNvSpPr/>
            <p:nvPr/>
          </p:nvSpPr>
          <p:spPr>
            <a:xfrm>
              <a:off x="6278324" y="3233268"/>
              <a:ext cx="48657" cy="20864"/>
            </a:xfrm>
            <a:custGeom>
              <a:avLst/>
              <a:gdLst/>
              <a:ahLst/>
              <a:cxnLst/>
              <a:rect l="l" t="t" r="r" b="b"/>
              <a:pathLst>
                <a:path w="2570" h="1102" extrusionOk="0">
                  <a:moveTo>
                    <a:pt x="1" y="1"/>
                  </a:moveTo>
                  <a:lnTo>
                    <a:pt x="1" y="1101"/>
                  </a:lnTo>
                  <a:lnTo>
                    <a:pt x="2569" y="1101"/>
                  </a:lnTo>
                  <a:lnTo>
                    <a:pt x="2569" y="1"/>
                  </a:lnTo>
                  <a:close/>
                </a:path>
              </a:pathLst>
            </a:custGeom>
            <a:solidFill>
              <a:schemeClr val="lt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80"/>
            <p:cNvSpPr/>
            <p:nvPr/>
          </p:nvSpPr>
          <p:spPr>
            <a:xfrm>
              <a:off x="6340835" y="3233268"/>
              <a:ext cx="48657" cy="20864"/>
            </a:xfrm>
            <a:custGeom>
              <a:avLst/>
              <a:gdLst/>
              <a:ahLst/>
              <a:cxnLst/>
              <a:rect l="l" t="t" r="r" b="b"/>
              <a:pathLst>
                <a:path w="2570" h="1102" extrusionOk="0">
                  <a:moveTo>
                    <a:pt x="1" y="1"/>
                  </a:moveTo>
                  <a:lnTo>
                    <a:pt x="1" y="1101"/>
                  </a:lnTo>
                  <a:lnTo>
                    <a:pt x="2569" y="1101"/>
                  </a:lnTo>
                  <a:lnTo>
                    <a:pt x="2569" y="1"/>
                  </a:lnTo>
                  <a:close/>
                </a:path>
              </a:pathLst>
            </a:custGeom>
            <a:solidFill>
              <a:schemeClr val="lt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80"/>
            <p:cNvSpPr/>
            <p:nvPr/>
          </p:nvSpPr>
          <p:spPr>
            <a:xfrm>
              <a:off x="6402721" y="3233268"/>
              <a:ext cx="48657" cy="20864"/>
            </a:xfrm>
            <a:custGeom>
              <a:avLst/>
              <a:gdLst/>
              <a:ahLst/>
              <a:cxnLst/>
              <a:rect l="l" t="t" r="r" b="b"/>
              <a:pathLst>
                <a:path w="2570" h="1102" extrusionOk="0">
                  <a:moveTo>
                    <a:pt x="1" y="1"/>
                  </a:moveTo>
                  <a:lnTo>
                    <a:pt x="1" y="1101"/>
                  </a:lnTo>
                  <a:lnTo>
                    <a:pt x="2569" y="1101"/>
                  </a:lnTo>
                  <a:lnTo>
                    <a:pt x="2569" y="1"/>
                  </a:lnTo>
                  <a:close/>
                </a:path>
              </a:pathLst>
            </a:custGeom>
            <a:solidFill>
              <a:schemeClr val="lt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80"/>
            <p:cNvSpPr/>
            <p:nvPr/>
          </p:nvSpPr>
          <p:spPr>
            <a:xfrm>
              <a:off x="6465251" y="3233268"/>
              <a:ext cx="48638" cy="20864"/>
            </a:xfrm>
            <a:custGeom>
              <a:avLst/>
              <a:gdLst/>
              <a:ahLst/>
              <a:cxnLst/>
              <a:rect l="l" t="t" r="r" b="b"/>
              <a:pathLst>
                <a:path w="2569" h="1102" extrusionOk="0">
                  <a:moveTo>
                    <a:pt x="0" y="1"/>
                  </a:moveTo>
                  <a:lnTo>
                    <a:pt x="0" y="1101"/>
                  </a:lnTo>
                  <a:lnTo>
                    <a:pt x="2569" y="1101"/>
                  </a:lnTo>
                  <a:lnTo>
                    <a:pt x="2569" y="1"/>
                  </a:lnTo>
                  <a:close/>
                </a:path>
              </a:pathLst>
            </a:custGeom>
            <a:solidFill>
              <a:schemeClr val="lt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80"/>
            <p:cNvSpPr/>
            <p:nvPr/>
          </p:nvSpPr>
          <p:spPr>
            <a:xfrm>
              <a:off x="6527763" y="3233268"/>
              <a:ext cx="48013" cy="20864"/>
            </a:xfrm>
            <a:custGeom>
              <a:avLst/>
              <a:gdLst/>
              <a:ahLst/>
              <a:cxnLst/>
              <a:rect l="l" t="t" r="r" b="b"/>
              <a:pathLst>
                <a:path w="2536" h="1102" extrusionOk="0">
                  <a:moveTo>
                    <a:pt x="1" y="1"/>
                  </a:moveTo>
                  <a:lnTo>
                    <a:pt x="1" y="1101"/>
                  </a:lnTo>
                  <a:lnTo>
                    <a:pt x="2536" y="1101"/>
                  </a:lnTo>
                  <a:lnTo>
                    <a:pt x="2536" y="1"/>
                  </a:lnTo>
                  <a:close/>
                </a:path>
              </a:pathLst>
            </a:custGeom>
            <a:solidFill>
              <a:schemeClr val="lt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80"/>
            <p:cNvSpPr/>
            <p:nvPr/>
          </p:nvSpPr>
          <p:spPr>
            <a:xfrm>
              <a:off x="6589649" y="3233268"/>
              <a:ext cx="48657" cy="20864"/>
            </a:xfrm>
            <a:custGeom>
              <a:avLst/>
              <a:gdLst/>
              <a:ahLst/>
              <a:cxnLst/>
              <a:rect l="l" t="t" r="r" b="b"/>
              <a:pathLst>
                <a:path w="2570" h="1102" extrusionOk="0">
                  <a:moveTo>
                    <a:pt x="1" y="1"/>
                  </a:moveTo>
                  <a:lnTo>
                    <a:pt x="1" y="1101"/>
                  </a:lnTo>
                  <a:lnTo>
                    <a:pt x="2569" y="1101"/>
                  </a:lnTo>
                  <a:lnTo>
                    <a:pt x="2569" y="1"/>
                  </a:lnTo>
                  <a:close/>
                </a:path>
              </a:pathLst>
            </a:custGeom>
            <a:solidFill>
              <a:schemeClr val="lt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80"/>
            <p:cNvSpPr/>
            <p:nvPr/>
          </p:nvSpPr>
          <p:spPr>
            <a:xfrm>
              <a:off x="6126135" y="3249057"/>
              <a:ext cx="573446" cy="39815"/>
            </a:xfrm>
            <a:custGeom>
              <a:avLst/>
              <a:gdLst/>
              <a:ahLst/>
              <a:cxnLst/>
              <a:rect l="l" t="t" r="r" b="b"/>
              <a:pathLst>
                <a:path w="30289" h="2103" extrusionOk="0">
                  <a:moveTo>
                    <a:pt x="0" y="1"/>
                  </a:moveTo>
                  <a:lnTo>
                    <a:pt x="0" y="2102"/>
                  </a:lnTo>
                  <a:lnTo>
                    <a:pt x="30289" y="2102"/>
                  </a:lnTo>
                  <a:lnTo>
                    <a:pt x="30289" y="1"/>
                  </a:lnTo>
                  <a:close/>
                </a:path>
              </a:pathLst>
            </a:custGeom>
            <a:solidFill>
              <a:schemeClr val="lt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80"/>
            <p:cNvSpPr/>
            <p:nvPr/>
          </p:nvSpPr>
          <p:spPr>
            <a:xfrm>
              <a:off x="5207303" y="3428393"/>
              <a:ext cx="78967" cy="1163307"/>
            </a:xfrm>
            <a:custGeom>
              <a:avLst/>
              <a:gdLst/>
              <a:ahLst/>
              <a:cxnLst/>
              <a:rect l="l" t="t" r="r" b="b"/>
              <a:pathLst>
                <a:path w="4171" h="61445" extrusionOk="0">
                  <a:moveTo>
                    <a:pt x="1" y="1"/>
                  </a:moveTo>
                  <a:lnTo>
                    <a:pt x="601" y="61445"/>
                  </a:lnTo>
                  <a:lnTo>
                    <a:pt x="3603" y="61445"/>
                  </a:lnTo>
                  <a:lnTo>
                    <a:pt x="4170" y="1"/>
                  </a:lnTo>
                  <a:close/>
                </a:path>
              </a:pathLst>
            </a:custGeom>
            <a:solidFill>
              <a:schemeClr val="lt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80"/>
            <p:cNvSpPr/>
            <p:nvPr/>
          </p:nvSpPr>
          <p:spPr>
            <a:xfrm>
              <a:off x="6744375" y="3428393"/>
              <a:ext cx="78949" cy="1163307"/>
            </a:xfrm>
            <a:custGeom>
              <a:avLst/>
              <a:gdLst/>
              <a:ahLst/>
              <a:cxnLst/>
              <a:rect l="l" t="t" r="r" b="b"/>
              <a:pathLst>
                <a:path w="4170" h="61445" extrusionOk="0">
                  <a:moveTo>
                    <a:pt x="0" y="1"/>
                  </a:moveTo>
                  <a:lnTo>
                    <a:pt x="567" y="61445"/>
                  </a:lnTo>
                  <a:lnTo>
                    <a:pt x="3569" y="61445"/>
                  </a:lnTo>
                  <a:lnTo>
                    <a:pt x="4170" y="1"/>
                  </a:lnTo>
                  <a:close/>
                </a:path>
              </a:pathLst>
            </a:custGeom>
            <a:solidFill>
              <a:schemeClr val="lt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80"/>
            <p:cNvSpPr/>
            <p:nvPr/>
          </p:nvSpPr>
          <p:spPr>
            <a:xfrm>
              <a:off x="5175726" y="3322302"/>
              <a:ext cx="1680543" cy="195175"/>
            </a:xfrm>
            <a:custGeom>
              <a:avLst/>
              <a:gdLst/>
              <a:ahLst/>
              <a:cxnLst/>
              <a:rect l="l" t="t" r="r" b="b"/>
              <a:pathLst>
                <a:path w="88765" h="10309" extrusionOk="0">
                  <a:moveTo>
                    <a:pt x="1" y="1"/>
                  </a:moveTo>
                  <a:lnTo>
                    <a:pt x="1" y="10308"/>
                  </a:lnTo>
                  <a:lnTo>
                    <a:pt x="88764" y="10308"/>
                  </a:lnTo>
                  <a:lnTo>
                    <a:pt x="88764" y="1"/>
                  </a:lnTo>
                  <a:close/>
                </a:path>
              </a:pathLst>
            </a:custGeom>
            <a:solidFill>
              <a:schemeClr val="dk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80"/>
            <p:cNvSpPr/>
            <p:nvPr/>
          </p:nvSpPr>
          <p:spPr>
            <a:xfrm>
              <a:off x="5177638" y="3372205"/>
              <a:ext cx="1675469" cy="57479"/>
            </a:xfrm>
            <a:custGeom>
              <a:avLst/>
              <a:gdLst/>
              <a:ahLst/>
              <a:cxnLst/>
              <a:rect l="l" t="t" r="r" b="b"/>
              <a:pathLst>
                <a:path w="88497" h="3036" extrusionOk="0">
                  <a:moveTo>
                    <a:pt x="0" y="0"/>
                  </a:moveTo>
                  <a:lnTo>
                    <a:pt x="0" y="3036"/>
                  </a:lnTo>
                  <a:lnTo>
                    <a:pt x="88497" y="3036"/>
                  </a:lnTo>
                  <a:lnTo>
                    <a:pt x="884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80"/>
            <p:cNvSpPr/>
            <p:nvPr/>
          </p:nvSpPr>
          <p:spPr>
            <a:xfrm>
              <a:off x="5095533" y="3288207"/>
              <a:ext cx="1787266" cy="90971"/>
            </a:xfrm>
            <a:custGeom>
              <a:avLst/>
              <a:gdLst/>
              <a:ahLst/>
              <a:cxnLst/>
              <a:rect l="l" t="t" r="r" b="b"/>
              <a:pathLst>
                <a:path w="94402" h="4805" extrusionOk="0">
                  <a:moveTo>
                    <a:pt x="1" y="1"/>
                  </a:moveTo>
                  <a:lnTo>
                    <a:pt x="1" y="4804"/>
                  </a:lnTo>
                  <a:lnTo>
                    <a:pt x="94401" y="4804"/>
                  </a:lnTo>
                  <a:lnTo>
                    <a:pt x="94401" y="1"/>
                  </a:lnTo>
                  <a:close/>
                </a:path>
              </a:pathLst>
            </a:custGeom>
            <a:solidFill>
              <a:schemeClr val="lt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80"/>
            <p:cNvSpPr/>
            <p:nvPr/>
          </p:nvSpPr>
          <p:spPr>
            <a:xfrm>
              <a:off x="5166260" y="3066862"/>
              <a:ext cx="569660" cy="1240041"/>
            </a:xfrm>
            <a:custGeom>
              <a:avLst/>
              <a:gdLst/>
              <a:ahLst/>
              <a:cxnLst/>
              <a:rect l="l" t="t" r="r" b="b"/>
              <a:pathLst>
                <a:path w="30089" h="65498" extrusionOk="0">
                  <a:moveTo>
                    <a:pt x="7734" y="1"/>
                  </a:moveTo>
                  <a:cubicBezTo>
                    <a:pt x="7549" y="1"/>
                    <a:pt x="7362" y="28"/>
                    <a:pt x="7172" y="84"/>
                  </a:cubicBezTo>
                  <a:cubicBezTo>
                    <a:pt x="1" y="2186"/>
                    <a:pt x="9040" y="34642"/>
                    <a:pt x="9040" y="34642"/>
                  </a:cubicBezTo>
                  <a:cubicBezTo>
                    <a:pt x="9040" y="34642"/>
                    <a:pt x="7064" y="32995"/>
                    <a:pt x="5450" y="32995"/>
                  </a:cubicBezTo>
                  <a:cubicBezTo>
                    <a:pt x="4158" y="32995"/>
                    <a:pt x="3099" y="34049"/>
                    <a:pt x="3470" y="37845"/>
                  </a:cubicBezTo>
                  <a:cubicBezTo>
                    <a:pt x="4304" y="46351"/>
                    <a:pt x="13043" y="60428"/>
                    <a:pt x="13043" y="60428"/>
                  </a:cubicBezTo>
                  <a:lnTo>
                    <a:pt x="23951" y="65498"/>
                  </a:lnTo>
                  <a:cubicBezTo>
                    <a:pt x="23951" y="65498"/>
                    <a:pt x="30089" y="56458"/>
                    <a:pt x="29555" y="52188"/>
                  </a:cubicBezTo>
                  <a:cubicBezTo>
                    <a:pt x="29422" y="51194"/>
                    <a:pt x="28998" y="50813"/>
                    <a:pt x="28428" y="50813"/>
                  </a:cubicBezTo>
                  <a:cubicBezTo>
                    <a:pt x="26569" y="50813"/>
                    <a:pt x="23150" y="54857"/>
                    <a:pt x="23150" y="54857"/>
                  </a:cubicBezTo>
                  <a:cubicBezTo>
                    <a:pt x="23150" y="54857"/>
                    <a:pt x="28488" y="32241"/>
                    <a:pt x="26086" y="28004"/>
                  </a:cubicBezTo>
                  <a:cubicBezTo>
                    <a:pt x="25760" y="27424"/>
                    <a:pt x="25385" y="27174"/>
                    <a:pt x="24980" y="27174"/>
                  </a:cubicBezTo>
                  <a:cubicBezTo>
                    <a:pt x="22408" y="27174"/>
                    <a:pt x="18647" y="37311"/>
                    <a:pt x="18647" y="37311"/>
                  </a:cubicBezTo>
                  <a:cubicBezTo>
                    <a:pt x="18647" y="37311"/>
                    <a:pt x="14568" y="1"/>
                    <a:pt x="77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80"/>
            <p:cNvSpPr/>
            <p:nvPr/>
          </p:nvSpPr>
          <p:spPr>
            <a:xfrm>
              <a:off x="5317824" y="4170406"/>
              <a:ext cx="407352" cy="418105"/>
            </a:xfrm>
            <a:custGeom>
              <a:avLst/>
              <a:gdLst/>
              <a:ahLst/>
              <a:cxnLst/>
              <a:rect l="l" t="t" r="r" b="b"/>
              <a:pathLst>
                <a:path w="21516" h="22084" extrusionOk="0">
                  <a:moveTo>
                    <a:pt x="0" y="1"/>
                  </a:moveTo>
                  <a:lnTo>
                    <a:pt x="2669" y="22083"/>
                  </a:lnTo>
                  <a:lnTo>
                    <a:pt x="18847" y="22083"/>
                  </a:lnTo>
                  <a:lnTo>
                    <a:pt x="2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80"/>
            <p:cNvSpPr/>
            <p:nvPr/>
          </p:nvSpPr>
          <p:spPr>
            <a:xfrm>
              <a:off x="5221843" y="3274311"/>
              <a:ext cx="503339" cy="956792"/>
            </a:xfrm>
            <a:custGeom>
              <a:avLst/>
              <a:gdLst/>
              <a:ahLst/>
              <a:cxnLst/>
              <a:rect l="l" t="t" r="r" b="b"/>
              <a:pathLst>
                <a:path w="26586" h="50537" fill="none" extrusionOk="0">
                  <a:moveTo>
                    <a:pt x="21816" y="50270"/>
                  </a:moveTo>
                  <a:cubicBezTo>
                    <a:pt x="21816" y="50270"/>
                    <a:pt x="26586" y="42831"/>
                    <a:pt x="26319" y="37761"/>
                  </a:cubicBezTo>
                  <a:cubicBezTo>
                    <a:pt x="26052" y="32691"/>
                    <a:pt x="22349" y="41230"/>
                    <a:pt x="22349" y="41230"/>
                  </a:cubicBezTo>
                  <a:cubicBezTo>
                    <a:pt x="22349" y="41230"/>
                    <a:pt x="25552" y="24218"/>
                    <a:pt x="21816" y="21016"/>
                  </a:cubicBezTo>
                  <a:cubicBezTo>
                    <a:pt x="18080" y="17814"/>
                    <a:pt x="17279" y="36427"/>
                    <a:pt x="17279" y="36427"/>
                  </a:cubicBezTo>
                  <a:cubicBezTo>
                    <a:pt x="17279" y="36427"/>
                    <a:pt x="9040" y="1"/>
                    <a:pt x="4537" y="8007"/>
                  </a:cubicBezTo>
                  <a:cubicBezTo>
                    <a:pt x="0" y="16012"/>
                    <a:pt x="10641" y="35960"/>
                    <a:pt x="10641" y="35960"/>
                  </a:cubicBezTo>
                  <a:cubicBezTo>
                    <a:pt x="10641" y="35960"/>
                    <a:pt x="7172" y="29288"/>
                    <a:pt x="6638" y="35693"/>
                  </a:cubicBezTo>
                  <a:cubicBezTo>
                    <a:pt x="6104" y="42064"/>
                    <a:pt x="8773" y="50537"/>
                    <a:pt x="8773" y="50537"/>
                  </a:cubicBezTo>
                </a:path>
              </a:pathLst>
            </a:custGeom>
            <a:noFill/>
            <a:ln w="108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76" name="Google Shape;18876;p80"/>
          <p:cNvSpPr txBox="1">
            <a:spLocks noGrp="1"/>
          </p:cNvSpPr>
          <p:nvPr>
            <p:ph type="title"/>
          </p:nvPr>
        </p:nvSpPr>
        <p:spPr>
          <a:xfrm>
            <a:off x="740353" y="333365"/>
            <a:ext cx="7704000" cy="47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4000" dirty="0">
                <a:latin typeface="Berlin Sans FB Demi" panose="020E0802020502020306" pitchFamily="34" charset="0"/>
              </a:rPr>
              <a:t>Trafficking in 4 EZ Steps:</a:t>
            </a:r>
            <a:endParaRPr sz="4000" dirty="0">
              <a:latin typeface="Berlin Sans FB Demi" panose="020E0802020502020306" pitchFamily="34" charset="0"/>
            </a:endParaRPr>
          </a:p>
        </p:txBody>
      </p:sp>
      <p:sp>
        <p:nvSpPr>
          <p:cNvPr id="18877" name="Google Shape;18877;p80"/>
          <p:cNvSpPr txBox="1">
            <a:spLocks noGrp="1"/>
          </p:cNvSpPr>
          <p:nvPr>
            <p:ph type="subTitle" idx="1"/>
          </p:nvPr>
        </p:nvSpPr>
        <p:spPr>
          <a:xfrm>
            <a:off x="715279" y="1556304"/>
            <a:ext cx="4085889" cy="2662200"/>
          </a:xfrm>
          <a:prstGeom prst="rect">
            <a:avLst/>
          </a:prstGeom>
        </p:spPr>
        <p:txBody>
          <a:bodyPr spcFirstLastPara="1" wrap="square" lIns="91425" tIns="91425" rIns="91425" bIns="91425" anchor="t" anchorCtr="0">
            <a:noAutofit/>
          </a:bodyPr>
          <a:lstStyle/>
          <a:p>
            <a:pPr marL="469900" lvl="0" indent="-342900" algn="l" rtl="0">
              <a:lnSpc>
                <a:spcPct val="150000"/>
              </a:lnSpc>
              <a:spcAft>
                <a:spcPts val="0"/>
              </a:spcAft>
              <a:buClr>
                <a:schemeClr val="accent1"/>
              </a:buClr>
              <a:buSzPts val="1600"/>
              <a:buFont typeface="+mj-lt"/>
              <a:buAutoNum type="arabicPeriod"/>
            </a:pPr>
            <a:r>
              <a:rPr lang="en-US" sz="2400" dirty="0">
                <a:solidFill>
                  <a:schemeClr val="dk1"/>
                </a:solidFill>
                <a:latin typeface="Berlin Sans FB Demi" panose="020E0802020502020306" pitchFamily="34" charset="0"/>
              </a:rPr>
              <a:t>Luring</a:t>
            </a:r>
          </a:p>
          <a:p>
            <a:pPr marL="469900" lvl="0" indent="-342900" algn="l" rtl="0">
              <a:lnSpc>
                <a:spcPct val="150000"/>
              </a:lnSpc>
              <a:spcAft>
                <a:spcPts val="0"/>
              </a:spcAft>
              <a:buClr>
                <a:schemeClr val="accent1"/>
              </a:buClr>
              <a:buSzPts val="1600"/>
              <a:buFont typeface="+mj-lt"/>
              <a:buAutoNum type="arabicPeriod"/>
            </a:pPr>
            <a:r>
              <a:rPr lang="en-US" sz="2400" dirty="0">
                <a:latin typeface="Berlin Sans FB Demi" panose="020E0802020502020306" pitchFamily="34" charset="0"/>
              </a:rPr>
              <a:t>Grooming &amp; Gaming</a:t>
            </a:r>
          </a:p>
          <a:p>
            <a:pPr marL="469900" lvl="0" indent="-342900" algn="l" rtl="0">
              <a:lnSpc>
                <a:spcPct val="150000"/>
              </a:lnSpc>
              <a:spcAft>
                <a:spcPts val="0"/>
              </a:spcAft>
              <a:buClr>
                <a:schemeClr val="accent1"/>
              </a:buClr>
              <a:buSzPts val="1600"/>
              <a:buFont typeface="+mj-lt"/>
              <a:buAutoNum type="arabicPeriod"/>
            </a:pPr>
            <a:r>
              <a:rPr lang="en-US" sz="2400" dirty="0">
                <a:solidFill>
                  <a:schemeClr val="dk1"/>
                </a:solidFill>
                <a:latin typeface="Berlin Sans FB Demi" panose="020E0802020502020306" pitchFamily="34" charset="0"/>
              </a:rPr>
              <a:t>Coercion &amp; Manipulation</a:t>
            </a:r>
          </a:p>
          <a:p>
            <a:pPr marL="469900" lvl="0" indent="-342900" algn="l" rtl="0">
              <a:lnSpc>
                <a:spcPct val="150000"/>
              </a:lnSpc>
              <a:spcAft>
                <a:spcPts val="0"/>
              </a:spcAft>
              <a:buClr>
                <a:schemeClr val="accent1"/>
              </a:buClr>
              <a:buSzPts val="1600"/>
              <a:buFont typeface="+mj-lt"/>
              <a:buAutoNum type="arabicPeriod"/>
            </a:pPr>
            <a:r>
              <a:rPr lang="en-US" sz="2400" dirty="0">
                <a:latin typeface="Berlin Sans FB Demi" panose="020E0802020502020306" pitchFamily="34" charset="0"/>
              </a:rPr>
              <a:t>Exploitation</a:t>
            </a:r>
            <a:endParaRPr sz="2400" dirty="0">
              <a:solidFill>
                <a:schemeClr val="dk1"/>
              </a:solidFill>
              <a:latin typeface="Berlin Sans FB Demi" panose="020E0802020502020306" pitchFamily="34" charset="0"/>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8763"/>
        <p:cNvGrpSpPr/>
        <p:nvPr/>
      </p:nvGrpSpPr>
      <p:grpSpPr>
        <a:xfrm>
          <a:off x="0" y="0"/>
          <a:ext cx="0" cy="0"/>
          <a:chOff x="0" y="0"/>
          <a:chExt cx="0" cy="0"/>
        </a:xfrm>
      </p:grpSpPr>
      <p:sp>
        <p:nvSpPr>
          <p:cNvPr id="18765" name="Google Shape;18765;p77"/>
          <p:cNvSpPr/>
          <p:nvPr/>
        </p:nvSpPr>
        <p:spPr>
          <a:xfrm>
            <a:off x="948045" y="1371402"/>
            <a:ext cx="3549500" cy="3169976"/>
          </a:xfrm>
          <a:custGeom>
            <a:avLst/>
            <a:gdLst/>
            <a:ahLst/>
            <a:cxnLst/>
            <a:rect l="l" t="t" r="r" b="b"/>
            <a:pathLst>
              <a:path w="141980" h="100561" extrusionOk="0">
                <a:moveTo>
                  <a:pt x="0" y="0"/>
                </a:moveTo>
                <a:lnTo>
                  <a:pt x="141980" y="5311"/>
                </a:lnTo>
                <a:lnTo>
                  <a:pt x="141218" y="100561"/>
                </a:lnTo>
                <a:lnTo>
                  <a:pt x="22727" y="97132"/>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sp>
        <p:nvSpPr>
          <p:cNvPr id="18770" name="Google Shape;18770;p77"/>
          <p:cNvSpPr txBox="1">
            <a:spLocks noGrp="1"/>
          </p:cNvSpPr>
          <p:nvPr>
            <p:ph type="title"/>
          </p:nvPr>
        </p:nvSpPr>
        <p:spPr>
          <a:xfrm>
            <a:off x="679012" y="318379"/>
            <a:ext cx="6624460" cy="99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dirty="0">
                <a:latin typeface="Berlin Sans FB Demi" panose="020E0802020502020306" pitchFamily="34" charset="0"/>
              </a:rPr>
              <a:t>Common signs of grooming:</a:t>
            </a:r>
            <a:endParaRPr sz="4000" dirty="0">
              <a:latin typeface="Berlin Sans FB Demi" panose="020E0802020502020306" pitchFamily="34" charset="0"/>
            </a:endParaRPr>
          </a:p>
        </p:txBody>
      </p:sp>
      <p:grpSp>
        <p:nvGrpSpPr>
          <p:cNvPr id="18776" name="Google Shape;18776;p77"/>
          <p:cNvGrpSpPr/>
          <p:nvPr/>
        </p:nvGrpSpPr>
        <p:grpSpPr>
          <a:xfrm>
            <a:off x="0" y="3948546"/>
            <a:ext cx="1554480" cy="1113906"/>
            <a:chOff x="236653" y="347946"/>
            <a:chExt cx="1315875" cy="922396"/>
          </a:xfrm>
        </p:grpSpPr>
        <p:grpSp>
          <p:nvGrpSpPr>
            <p:cNvPr id="18777" name="Google Shape;18777;p77"/>
            <p:cNvGrpSpPr/>
            <p:nvPr/>
          </p:nvGrpSpPr>
          <p:grpSpPr>
            <a:xfrm>
              <a:off x="236653" y="347946"/>
              <a:ext cx="397188" cy="852814"/>
              <a:chOff x="-136747" y="475983"/>
              <a:chExt cx="397188" cy="852814"/>
            </a:xfrm>
          </p:grpSpPr>
          <p:sp>
            <p:nvSpPr>
              <p:cNvPr id="18778" name="Google Shape;18778;p77"/>
              <p:cNvSpPr/>
              <p:nvPr/>
            </p:nvSpPr>
            <p:spPr>
              <a:xfrm rot="-5400000" flipH="1">
                <a:off x="-137582" y="1098857"/>
                <a:ext cx="230774" cy="229105"/>
              </a:xfrm>
              <a:custGeom>
                <a:avLst/>
                <a:gdLst/>
                <a:ahLst/>
                <a:cxnLst/>
                <a:rect l="l" t="t" r="r" b="b"/>
                <a:pathLst>
                  <a:path w="3335" h="3311" extrusionOk="0">
                    <a:moveTo>
                      <a:pt x="1525" y="1"/>
                    </a:moveTo>
                    <a:lnTo>
                      <a:pt x="1132" y="1108"/>
                    </a:lnTo>
                    <a:lnTo>
                      <a:pt x="1" y="1429"/>
                    </a:lnTo>
                    <a:lnTo>
                      <a:pt x="941" y="2144"/>
                    </a:lnTo>
                    <a:lnTo>
                      <a:pt x="882" y="3310"/>
                    </a:lnTo>
                    <a:lnTo>
                      <a:pt x="882" y="3310"/>
                    </a:lnTo>
                    <a:lnTo>
                      <a:pt x="1846" y="2632"/>
                    </a:lnTo>
                    <a:lnTo>
                      <a:pt x="2953" y="3049"/>
                    </a:lnTo>
                    <a:lnTo>
                      <a:pt x="2953" y="3049"/>
                    </a:lnTo>
                    <a:lnTo>
                      <a:pt x="2608" y="1917"/>
                    </a:lnTo>
                    <a:lnTo>
                      <a:pt x="3334" y="989"/>
                    </a:lnTo>
                    <a:lnTo>
                      <a:pt x="2156" y="977"/>
                    </a:lnTo>
                    <a:lnTo>
                      <a:pt x="1525" y="1"/>
                    </a:lnTo>
                    <a:close/>
                  </a:path>
                </a:pathLst>
              </a:custGeom>
              <a:solidFill>
                <a:schemeClr val="accent1"/>
              </a:solidFill>
              <a:ln w="190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77"/>
              <p:cNvSpPr/>
              <p:nvPr/>
            </p:nvSpPr>
            <p:spPr>
              <a:xfrm rot="-5400000" flipH="1">
                <a:off x="132255" y="478926"/>
                <a:ext cx="131129" cy="125243"/>
              </a:xfrm>
              <a:custGeom>
                <a:avLst/>
                <a:gdLst/>
                <a:ahLst/>
                <a:cxnLst/>
                <a:rect l="l" t="t" r="r" b="b"/>
                <a:pathLst>
                  <a:path w="1895" h="1810" extrusionOk="0">
                    <a:moveTo>
                      <a:pt x="930" y="0"/>
                    </a:moveTo>
                    <a:lnTo>
                      <a:pt x="656" y="595"/>
                    </a:lnTo>
                    <a:lnTo>
                      <a:pt x="1" y="715"/>
                    </a:lnTo>
                    <a:lnTo>
                      <a:pt x="489" y="1155"/>
                    </a:lnTo>
                    <a:lnTo>
                      <a:pt x="418" y="1810"/>
                    </a:lnTo>
                    <a:lnTo>
                      <a:pt x="989" y="1488"/>
                    </a:lnTo>
                    <a:lnTo>
                      <a:pt x="1585" y="1762"/>
                    </a:lnTo>
                    <a:lnTo>
                      <a:pt x="1430" y="1131"/>
                    </a:lnTo>
                    <a:lnTo>
                      <a:pt x="1894" y="655"/>
                    </a:lnTo>
                    <a:lnTo>
                      <a:pt x="1239" y="572"/>
                    </a:lnTo>
                    <a:lnTo>
                      <a:pt x="930" y="0"/>
                    </a:lnTo>
                    <a:close/>
                  </a:path>
                </a:pathLst>
              </a:custGeom>
              <a:solidFill>
                <a:schemeClr val="accent3"/>
              </a:solidFill>
              <a:ln w="9525"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0" name="Google Shape;18780;p77"/>
            <p:cNvGrpSpPr/>
            <p:nvPr/>
          </p:nvGrpSpPr>
          <p:grpSpPr>
            <a:xfrm>
              <a:off x="633840" y="437170"/>
              <a:ext cx="918687" cy="833172"/>
              <a:chOff x="7317151" y="266325"/>
              <a:chExt cx="1443569" cy="1309196"/>
            </a:xfrm>
          </p:grpSpPr>
          <p:sp>
            <p:nvSpPr>
              <p:cNvPr id="18781" name="Google Shape;18781;p77"/>
              <p:cNvSpPr/>
              <p:nvPr/>
            </p:nvSpPr>
            <p:spPr>
              <a:xfrm flipH="1">
                <a:off x="7317151" y="266325"/>
                <a:ext cx="1443569" cy="1309196"/>
              </a:xfrm>
              <a:custGeom>
                <a:avLst/>
                <a:gdLst/>
                <a:ahLst/>
                <a:cxnLst/>
                <a:rect l="l" t="t" r="r" b="b"/>
                <a:pathLst>
                  <a:path w="14170" h="12851" extrusionOk="0">
                    <a:moveTo>
                      <a:pt x="6276" y="3386"/>
                    </a:moveTo>
                    <a:lnTo>
                      <a:pt x="6323" y="3625"/>
                    </a:lnTo>
                    <a:cubicBezTo>
                      <a:pt x="6395" y="4041"/>
                      <a:pt x="6597" y="4446"/>
                      <a:pt x="6895" y="4756"/>
                    </a:cubicBezTo>
                    <a:cubicBezTo>
                      <a:pt x="7350" y="5241"/>
                      <a:pt x="7994" y="5520"/>
                      <a:pt x="8674" y="5520"/>
                    </a:cubicBezTo>
                    <a:cubicBezTo>
                      <a:pt x="8795" y="5520"/>
                      <a:pt x="8916" y="5512"/>
                      <a:pt x="9038" y="5494"/>
                    </a:cubicBezTo>
                    <a:lnTo>
                      <a:pt x="9240" y="5470"/>
                    </a:lnTo>
                    <a:lnTo>
                      <a:pt x="9193" y="5660"/>
                    </a:lnTo>
                    <a:cubicBezTo>
                      <a:pt x="9073" y="6125"/>
                      <a:pt x="9121" y="6625"/>
                      <a:pt x="9312" y="7077"/>
                    </a:cubicBezTo>
                    <a:lnTo>
                      <a:pt x="9383" y="7244"/>
                    </a:lnTo>
                    <a:lnTo>
                      <a:pt x="9193" y="7256"/>
                    </a:lnTo>
                    <a:cubicBezTo>
                      <a:pt x="8704" y="7304"/>
                      <a:pt x="8240" y="7494"/>
                      <a:pt x="7871" y="7816"/>
                    </a:cubicBezTo>
                    <a:cubicBezTo>
                      <a:pt x="7561" y="8089"/>
                      <a:pt x="7323" y="8435"/>
                      <a:pt x="7192" y="8816"/>
                    </a:cubicBezTo>
                    <a:lnTo>
                      <a:pt x="7145" y="8923"/>
                    </a:lnTo>
                    <a:lnTo>
                      <a:pt x="7026" y="8911"/>
                    </a:lnTo>
                    <a:cubicBezTo>
                      <a:pt x="6922" y="8898"/>
                      <a:pt x="6819" y="8891"/>
                      <a:pt x="6716" y="8891"/>
                    </a:cubicBezTo>
                    <a:cubicBezTo>
                      <a:pt x="6358" y="8891"/>
                      <a:pt x="6009" y="8973"/>
                      <a:pt x="5704" y="9149"/>
                    </a:cubicBezTo>
                    <a:lnTo>
                      <a:pt x="5549" y="9220"/>
                    </a:lnTo>
                    <a:lnTo>
                      <a:pt x="5490" y="9066"/>
                    </a:lnTo>
                    <a:cubicBezTo>
                      <a:pt x="5406" y="8816"/>
                      <a:pt x="5252" y="8578"/>
                      <a:pt x="5073" y="8387"/>
                    </a:cubicBezTo>
                    <a:cubicBezTo>
                      <a:pt x="4752" y="8030"/>
                      <a:pt x="4335" y="7792"/>
                      <a:pt x="3859" y="7696"/>
                    </a:cubicBezTo>
                    <a:lnTo>
                      <a:pt x="3692" y="7673"/>
                    </a:lnTo>
                    <a:lnTo>
                      <a:pt x="3751" y="7518"/>
                    </a:lnTo>
                    <a:cubicBezTo>
                      <a:pt x="4013" y="6887"/>
                      <a:pt x="3894" y="6184"/>
                      <a:pt x="3418" y="5660"/>
                    </a:cubicBezTo>
                    <a:lnTo>
                      <a:pt x="3406" y="5649"/>
                    </a:lnTo>
                    <a:lnTo>
                      <a:pt x="3394" y="5625"/>
                    </a:lnTo>
                    <a:lnTo>
                      <a:pt x="3251" y="5494"/>
                    </a:lnTo>
                    <a:lnTo>
                      <a:pt x="3418" y="5422"/>
                    </a:lnTo>
                    <a:cubicBezTo>
                      <a:pt x="3549" y="5363"/>
                      <a:pt x="3680" y="5291"/>
                      <a:pt x="3775" y="5196"/>
                    </a:cubicBezTo>
                    <a:cubicBezTo>
                      <a:pt x="4097" y="4934"/>
                      <a:pt x="4287" y="4565"/>
                      <a:pt x="4323" y="4160"/>
                    </a:cubicBezTo>
                    <a:lnTo>
                      <a:pt x="4347" y="4029"/>
                    </a:lnTo>
                    <a:lnTo>
                      <a:pt x="4490" y="4041"/>
                    </a:lnTo>
                    <a:cubicBezTo>
                      <a:pt x="4563" y="4049"/>
                      <a:pt x="4637" y="4053"/>
                      <a:pt x="4711" y="4053"/>
                    </a:cubicBezTo>
                    <a:cubicBezTo>
                      <a:pt x="5218" y="4053"/>
                      <a:pt x="5711" y="3875"/>
                      <a:pt x="6085" y="3553"/>
                    </a:cubicBezTo>
                    <a:lnTo>
                      <a:pt x="6276" y="3386"/>
                    </a:lnTo>
                    <a:close/>
                    <a:moveTo>
                      <a:pt x="4740" y="1"/>
                    </a:moveTo>
                    <a:cubicBezTo>
                      <a:pt x="4247" y="1"/>
                      <a:pt x="3750" y="167"/>
                      <a:pt x="3347" y="505"/>
                    </a:cubicBezTo>
                    <a:cubicBezTo>
                      <a:pt x="2811" y="958"/>
                      <a:pt x="2561" y="1636"/>
                      <a:pt x="2668" y="2315"/>
                    </a:cubicBezTo>
                    <a:lnTo>
                      <a:pt x="2680" y="2446"/>
                    </a:lnTo>
                    <a:lnTo>
                      <a:pt x="2525" y="2458"/>
                    </a:lnTo>
                    <a:cubicBezTo>
                      <a:pt x="2204" y="2505"/>
                      <a:pt x="1906" y="2624"/>
                      <a:pt x="1668" y="2839"/>
                    </a:cubicBezTo>
                    <a:cubicBezTo>
                      <a:pt x="1025" y="3374"/>
                      <a:pt x="942" y="4303"/>
                      <a:pt x="1453" y="4958"/>
                    </a:cubicBezTo>
                    <a:lnTo>
                      <a:pt x="1573" y="5113"/>
                    </a:lnTo>
                    <a:lnTo>
                      <a:pt x="1394" y="5172"/>
                    </a:lnTo>
                    <a:cubicBezTo>
                      <a:pt x="1192" y="5244"/>
                      <a:pt x="1001" y="5363"/>
                      <a:pt x="846" y="5494"/>
                    </a:cubicBezTo>
                    <a:cubicBezTo>
                      <a:pt x="72" y="6149"/>
                      <a:pt x="1" y="7280"/>
                      <a:pt x="680" y="8030"/>
                    </a:cubicBezTo>
                    <a:cubicBezTo>
                      <a:pt x="894" y="8256"/>
                      <a:pt x="1144" y="8435"/>
                      <a:pt x="1442" y="8518"/>
                    </a:cubicBezTo>
                    <a:lnTo>
                      <a:pt x="1608" y="8578"/>
                    </a:lnTo>
                    <a:lnTo>
                      <a:pt x="1513" y="8720"/>
                    </a:lnTo>
                    <a:cubicBezTo>
                      <a:pt x="1025" y="9530"/>
                      <a:pt x="1120" y="10542"/>
                      <a:pt x="1751" y="11245"/>
                    </a:cubicBezTo>
                    <a:cubicBezTo>
                      <a:pt x="2191" y="11719"/>
                      <a:pt x="2816" y="11971"/>
                      <a:pt x="3443" y="11971"/>
                    </a:cubicBezTo>
                    <a:cubicBezTo>
                      <a:pt x="3870" y="11971"/>
                      <a:pt x="4297" y="11855"/>
                      <a:pt x="4668" y="11614"/>
                    </a:cubicBezTo>
                    <a:lnTo>
                      <a:pt x="4811" y="11530"/>
                    </a:lnTo>
                    <a:lnTo>
                      <a:pt x="4882" y="11673"/>
                    </a:lnTo>
                    <a:cubicBezTo>
                      <a:pt x="4966" y="11852"/>
                      <a:pt x="5073" y="12018"/>
                      <a:pt x="5204" y="12185"/>
                    </a:cubicBezTo>
                    <a:cubicBezTo>
                      <a:pt x="5611" y="12625"/>
                      <a:pt x="6180" y="12850"/>
                      <a:pt x="6750" y="12850"/>
                    </a:cubicBezTo>
                    <a:cubicBezTo>
                      <a:pt x="7230" y="12850"/>
                      <a:pt x="7711" y="12690"/>
                      <a:pt x="8097" y="12364"/>
                    </a:cubicBezTo>
                    <a:cubicBezTo>
                      <a:pt x="8276" y="12209"/>
                      <a:pt x="8442" y="12018"/>
                      <a:pt x="8538" y="11804"/>
                    </a:cubicBezTo>
                    <a:lnTo>
                      <a:pt x="8597" y="11709"/>
                    </a:lnTo>
                    <a:lnTo>
                      <a:pt x="8716" y="11733"/>
                    </a:lnTo>
                    <a:cubicBezTo>
                      <a:pt x="8955" y="11807"/>
                      <a:pt x="9202" y="11844"/>
                      <a:pt x="9448" y="11844"/>
                    </a:cubicBezTo>
                    <a:cubicBezTo>
                      <a:pt x="10024" y="11844"/>
                      <a:pt x="10592" y="11644"/>
                      <a:pt x="11026" y="11268"/>
                    </a:cubicBezTo>
                    <a:cubicBezTo>
                      <a:pt x="11788" y="10602"/>
                      <a:pt x="12038" y="9542"/>
                      <a:pt x="11633" y="8637"/>
                    </a:cubicBezTo>
                    <a:lnTo>
                      <a:pt x="11562" y="8470"/>
                    </a:lnTo>
                    <a:lnTo>
                      <a:pt x="11752" y="8458"/>
                    </a:lnTo>
                    <a:cubicBezTo>
                      <a:pt x="12252" y="8411"/>
                      <a:pt x="12705" y="8220"/>
                      <a:pt x="13074" y="7899"/>
                    </a:cubicBezTo>
                    <a:cubicBezTo>
                      <a:pt x="14062" y="7065"/>
                      <a:pt x="14169" y="5601"/>
                      <a:pt x="13300" y="4660"/>
                    </a:cubicBezTo>
                    <a:cubicBezTo>
                      <a:pt x="12845" y="4175"/>
                      <a:pt x="12201" y="3896"/>
                      <a:pt x="11521" y="3896"/>
                    </a:cubicBezTo>
                    <a:cubicBezTo>
                      <a:pt x="11400" y="3896"/>
                      <a:pt x="11279" y="3904"/>
                      <a:pt x="11157" y="3922"/>
                    </a:cubicBezTo>
                    <a:lnTo>
                      <a:pt x="10955" y="3946"/>
                    </a:lnTo>
                    <a:lnTo>
                      <a:pt x="11002" y="3755"/>
                    </a:lnTo>
                    <a:cubicBezTo>
                      <a:pt x="11181" y="3041"/>
                      <a:pt x="10967" y="2279"/>
                      <a:pt x="10467" y="1731"/>
                    </a:cubicBezTo>
                    <a:cubicBezTo>
                      <a:pt x="9994" y="1214"/>
                      <a:pt x="9336" y="950"/>
                      <a:pt x="8675" y="950"/>
                    </a:cubicBezTo>
                    <a:cubicBezTo>
                      <a:pt x="8118" y="950"/>
                      <a:pt x="7560" y="1136"/>
                      <a:pt x="7109" y="1517"/>
                    </a:cubicBezTo>
                    <a:cubicBezTo>
                      <a:pt x="7073" y="1553"/>
                      <a:pt x="7038" y="1577"/>
                      <a:pt x="7014" y="1624"/>
                    </a:cubicBezTo>
                    <a:lnTo>
                      <a:pt x="6835" y="1803"/>
                    </a:lnTo>
                    <a:lnTo>
                      <a:pt x="6776" y="1565"/>
                    </a:lnTo>
                    <a:cubicBezTo>
                      <a:pt x="6692" y="1243"/>
                      <a:pt x="6537" y="946"/>
                      <a:pt x="6311" y="684"/>
                    </a:cubicBezTo>
                    <a:cubicBezTo>
                      <a:pt x="5899" y="232"/>
                      <a:pt x="5322" y="1"/>
                      <a:pt x="4740" y="1"/>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77"/>
              <p:cNvSpPr/>
              <p:nvPr/>
            </p:nvSpPr>
            <p:spPr>
              <a:xfrm rot="5400000">
                <a:off x="7744614" y="1238388"/>
                <a:ext cx="185449" cy="108982"/>
              </a:xfrm>
              <a:custGeom>
                <a:avLst/>
                <a:gdLst/>
                <a:ahLst/>
                <a:cxnLst/>
                <a:rect l="l" t="t" r="r" b="b"/>
                <a:pathLst>
                  <a:path w="2680" h="1575" extrusionOk="0">
                    <a:moveTo>
                      <a:pt x="2679" y="0"/>
                    </a:moveTo>
                    <a:lnTo>
                      <a:pt x="2679" y="0"/>
                    </a:lnTo>
                    <a:cubicBezTo>
                      <a:pt x="2667" y="0"/>
                      <a:pt x="2667" y="24"/>
                      <a:pt x="2644" y="36"/>
                    </a:cubicBezTo>
                    <a:cubicBezTo>
                      <a:pt x="2632" y="48"/>
                      <a:pt x="2608" y="84"/>
                      <a:pt x="2608" y="108"/>
                    </a:cubicBezTo>
                    <a:cubicBezTo>
                      <a:pt x="2572" y="143"/>
                      <a:pt x="2548" y="179"/>
                      <a:pt x="2501" y="227"/>
                    </a:cubicBezTo>
                    <a:cubicBezTo>
                      <a:pt x="2453" y="274"/>
                      <a:pt x="2417" y="334"/>
                      <a:pt x="2346" y="381"/>
                    </a:cubicBezTo>
                    <a:cubicBezTo>
                      <a:pt x="2298" y="441"/>
                      <a:pt x="2239" y="477"/>
                      <a:pt x="2179" y="536"/>
                    </a:cubicBezTo>
                    <a:cubicBezTo>
                      <a:pt x="2096" y="596"/>
                      <a:pt x="2036" y="643"/>
                      <a:pt x="1965" y="703"/>
                    </a:cubicBezTo>
                    <a:cubicBezTo>
                      <a:pt x="1893" y="751"/>
                      <a:pt x="1822" y="810"/>
                      <a:pt x="1739" y="858"/>
                    </a:cubicBezTo>
                    <a:cubicBezTo>
                      <a:pt x="1691" y="882"/>
                      <a:pt x="1667" y="893"/>
                      <a:pt x="1620" y="929"/>
                    </a:cubicBezTo>
                    <a:lnTo>
                      <a:pt x="1501" y="989"/>
                    </a:lnTo>
                    <a:cubicBezTo>
                      <a:pt x="1429" y="1036"/>
                      <a:pt x="1334" y="1060"/>
                      <a:pt x="1251" y="1108"/>
                    </a:cubicBezTo>
                    <a:cubicBezTo>
                      <a:pt x="1155" y="1132"/>
                      <a:pt x="1084" y="1167"/>
                      <a:pt x="1000" y="1191"/>
                    </a:cubicBezTo>
                    <a:cubicBezTo>
                      <a:pt x="905" y="1227"/>
                      <a:pt x="822" y="1239"/>
                      <a:pt x="750" y="1274"/>
                    </a:cubicBezTo>
                    <a:cubicBezTo>
                      <a:pt x="727" y="1274"/>
                      <a:pt x="703" y="1286"/>
                      <a:pt x="691" y="1286"/>
                    </a:cubicBezTo>
                    <a:cubicBezTo>
                      <a:pt x="667" y="1298"/>
                      <a:pt x="643" y="1298"/>
                      <a:pt x="631" y="1298"/>
                    </a:cubicBezTo>
                    <a:cubicBezTo>
                      <a:pt x="584" y="1310"/>
                      <a:pt x="536" y="1334"/>
                      <a:pt x="500" y="1334"/>
                    </a:cubicBezTo>
                    <a:cubicBezTo>
                      <a:pt x="441" y="1346"/>
                      <a:pt x="369" y="1370"/>
                      <a:pt x="310" y="1370"/>
                    </a:cubicBezTo>
                    <a:cubicBezTo>
                      <a:pt x="250" y="1394"/>
                      <a:pt x="191" y="1405"/>
                      <a:pt x="143" y="1405"/>
                    </a:cubicBezTo>
                    <a:cubicBezTo>
                      <a:pt x="60" y="1417"/>
                      <a:pt x="0" y="1429"/>
                      <a:pt x="0" y="1429"/>
                    </a:cubicBezTo>
                    <a:lnTo>
                      <a:pt x="131" y="1477"/>
                    </a:lnTo>
                    <a:cubicBezTo>
                      <a:pt x="179" y="1489"/>
                      <a:pt x="238" y="1513"/>
                      <a:pt x="298" y="1524"/>
                    </a:cubicBezTo>
                    <a:cubicBezTo>
                      <a:pt x="358" y="1536"/>
                      <a:pt x="429" y="1536"/>
                      <a:pt x="500" y="1548"/>
                    </a:cubicBezTo>
                    <a:cubicBezTo>
                      <a:pt x="572" y="1548"/>
                      <a:pt x="643" y="1575"/>
                      <a:pt x="722" y="1575"/>
                    </a:cubicBezTo>
                    <a:cubicBezTo>
                      <a:pt x="735" y="1575"/>
                      <a:pt x="749" y="1574"/>
                      <a:pt x="762" y="1572"/>
                    </a:cubicBezTo>
                    <a:cubicBezTo>
                      <a:pt x="858" y="1548"/>
                      <a:pt x="953" y="1548"/>
                      <a:pt x="1060" y="1536"/>
                    </a:cubicBezTo>
                    <a:cubicBezTo>
                      <a:pt x="1096" y="1536"/>
                      <a:pt x="1143" y="1524"/>
                      <a:pt x="1203" y="1513"/>
                    </a:cubicBezTo>
                    <a:cubicBezTo>
                      <a:pt x="1251" y="1489"/>
                      <a:pt x="1310" y="1477"/>
                      <a:pt x="1358" y="1465"/>
                    </a:cubicBezTo>
                    <a:cubicBezTo>
                      <a:pt x="1441" y="1417"/>
                      <a:pt x="1560" y="1394"/>
                      <a:pt x="1655" y="1322"/>
                    </a:cubicBezTo>
                    <a:lnTo>
                      <a:pt x="1798" y="1251"/>
                    </a:lnTo>
                    <a:lnTo>
                      <a:pt x="1929" y="1167"/>
                    </a:lnTo>
                    <a:cubicBezTo>
                      <a:pt x="2024" y="1108"/>
                      <a:pt x="2096" y="1024"/>
                      <a:pt x="2167" y="953"/>
                    </a:cubicBezTo>
                    <a:cubicBezTo>
                      <a:pt x="2251" y="882"/>
                      <a:pt x="2310" y="810"/>
                      <a:pt x="2370" y="727"/>
                    </a:cubicBezTo>
                    <a:lnTo>
                      <a:pt x="2501" y="512"/>
                    </a:lnTo>
                    <a:cubicBezTo>
                      <a:pt x="2548" y="453"/>
                      <a:pt x="2560" y="381"/>
                      <a:pt x="2584" y="322"/>
                    </a:cubicBezTo>
                    <a:cubicBezTo>
                      <a:pt x="2620" y="262"/>
                      <a:pt x="2632" y="203"/>
                      <a:pt x="2644" y="155"/>
                    </a:cubicBezTo>
                    <a:cubicBezTo>
                      <a:pt x="2679" y="60"/>
                      <a:pt x="2679" y="24"/>
                      <a:pt x="2679" y="0"/>
                    </a:cubicBezTo>
                    <a:close/>
                  </a:path>
                </a:pathLst>
              </a:custGeom>
              <a:solidFill>
                <a:schemeClr val="dk1"/>
              </a:solidFill>
              <a:ln w="3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 name="Subtitle 1"/>
          <p:cNvSpPr>
            <a:spLocks noGrp="1"/>
          </p:cNvSpPr>
          <p:nvPr>
            <p:ph type="subTitle" idx="1"/>
          </p:nvPr>
        </p:nvSpPr>
        <p:spPr>
          <a:xfrm>
            <a:off x="557165" y="1400003"/>
            <a:ext cx="3940380" cy="2951580"/>
          </a:xfrm>
        </p:spPr>
        <p:txBody>
          <a:bodyPr/>
          <a:lstStyle/>
          <a:p>
            <a:pPr marL="457200" lvl="1" indent="0" algn="l">
              <a:lnSpc>
                <a:spcPct val="100000"/>
              </a:lnSpc>
              <a:spcBef>
                <a:spcPts val="0"/>
              </a:spcBef>
            </a:pPr>
            <a:r>
              <a:rPr lang="en-US" sz="1800" dirty="0">
                <a:solidFill>
                  <a:srgbClr val="000000"/>
                </a:solidFill>
                <a:latin typeface="Berlin Sans FB" panose="020E0602020502020306" pitchFamily="34" charset="0"/>
              </a:rPr>
              <a:t>* Unexplained money, clothes,   </a:t>
            </a:r>
          </a:p>
          <a:p>
            <a:pPr marL="457200" lvl="1" indent="0" algn="l">
              <a:lnSpc>
                <a:spcPct val="100000"/>
              </a:lnSpc>
              <a:spcBef>
                <a:spcPts val="0"/>
              </a:spcBef>
            </a:pPr>
            <a:r>
              <a:rPr lang="en-US" sz="1800" dirty="0">
                <a:solidFill>
                  <a:srgbClr val="000000"/>
                </a:solidFill>
                <a:latin typeface="Berlin Sans FB" panose="020E0602020502020306" pitchFamily="34" charset="0"/>
              </a:rPr>
              <a:t>   phones, or other expensive items</a:t>
            </a:r>
          </a:p>
          <a:p>
            <a:pPr marL="457200" lvl="1" indent="0" algn="l">
              <a:lnSpc>
                <a:spcPct val="100000"/>
              </a:lnSpc>
              <a:spcBef>
                <a:spcPts val="0"/>
              </a:spcBef>
            </a:pPr>
            <a:r>
              <a:rPr lang="en-US" sz="1800" dirty="0">
                <a:solidFill>
                  <a:srgbClr val="000000"/>
                </a:solidFill>
                <a:latin typeface="Berlin Sans FB" panose="020E0602020502020306" pitchFamily="34" charset="0"/>
              </a:rPr>
              <a:t>  * New friends</a:t>
            </a:r>
          </a:p>
          <a:p>
            <a:pPr marL="457200" lvl="1" indent="0" algn="l">
              <a:lnSpc>
                <a:spcPct val="100000"/>
              </a:lnSpc>
              <a:spcBef>
                <a:spcPts val="0"/>
              </a:spcBef>
            </a:pPr>
            <a:r>
              <a:rPr lang="en-US" sz="1800" dirty="0">
                <a:solidFill>
                  <a:srgbClr val="000000"/>
                </a:solidFill>
                <a:latin typeface="Berlin Sans FB" panose="020E0602020502020306" pitchFamily="34" charset="0"/>
              </a:rPr>
              <a:t>   * Unexpected absences</a:t>
            </a:r>
          </a:p>
          <a:p>
            <a:pPr marL="457200" lvl="1" indent="0" algn="l">
              <a:lnSpc>
                <a:spcPct val="100000"/>
              </a:lnSpc>
              <a:spcBef>
                <a:spcPts val="0"/>
              </a:spcBef>
            </a:pPr>
            <a:r>
              <a:rPr lang="en-US" sz="1800" dirty="0">
                <a:solidFill>
                  <a:srgbClr val="000000"/>
                </a:solidFill>
                <a:latin typeface="Berlin Sans FB" panose="020E0602020502020306" pitchFamily="34" charset="0"/>
              </a:rPr>
              <a:t>    * Change in behavior </a:t>
            </a:r>
          </a:p>
          <a:p>
            <a:pPr marL="457200" lvl="1" indent="0" algn="l">
              <a:lnSpc>
                <a:spcPct val="100000"/>
              </a:lnSpc>
              <a:spcBef>
                <a:spcPts val="0"/>
              </a:spcBef>
            </a:pPr>
            <a:r>
              <a:rPr lang="en-US" sz="1800" dirty="0">
                <a:solidFill>
                  <a:srgbClr val="000000"/>
                </a:solidFill>
                <a:latin typeface="Berlin Sans FB" panose="020E0602020502020306" pitchFamily="34" charset="0"/>
              </a:rPr>
              <a:t>     * Withdrawn</a:t>
            </a:r>
          </a:p>
          <a:p>
            <a:pPr marL="457200" lvl="1" indent="0" algn="l">
              <a:lnSpc>
                <a:spcPct val="100000"/>
              </a:lnSpc>
              <a:spcBef>
                <a:spcPts val="0"/>
              </a:spcBef>
            </a:pPr>
            <a:r>
              <a:rPr lang="en-US" sz="1800" dirty="0">
                <a:solidFill>
                  <a:srgbClr val="000000"/>
                </a:solidFill>
                <a:latin typeface="Berlin Sans FB" panose="020E0602020502020306" pitchFamily="34" charset="0"/>
              </a:rPr>
              <a:t>      * Unexplained injuries, bruises,  </a:t>
            </a:r>
          </a:p>
          <a:p>
            <a:pPr marL="457200" lvl="1" indent="0" algn="l">
              <a:lnSpc>
                <a:spcPct val="100000"/>
              </a:lnSpc>
              <a:spcBef>
                <a:spcPts val="0"/>
              </a:spcBef>
            </a:pPr>
            <a:r>
              <a:rPr lang="en-US" sz="1800" dirty="0">
                <a:solidFill>
                  <a:srgbClr val="000000"/>
                </a:solidFill>
                <a:latin typeface="Berlin Sans FB" panose="020E0602020502020306" pitchFamily="34" charset="0"/>
              </a:rPr>
              <a:t>         cuts, tattoos, etc.</a:t>
            </a:r>
          </a:p>
          <a:p>
            <a:pPr lvl="0" algn="l">
              <a:lnSpc>
                <a:spcPct val="100000"/>
              </a:lnSpc>
            </a:pPr>
            <a:r>
              <a:rPr lang="en-US" sz="800" dirty="0">
                <a:solidFill>
                  <a:srgbClr val="000000"/>
                </a:solidFill>
              </a:rPr>
              <a:t>                    </a:t>
            </a:r>
          </a:p>
          <a:p>
            <a:pPr lvl="0" algn="l">
              <a:lnSpc>
                <a:spcPct val="100000"/>
              </a:lnSpc>
            </a:pPr>
            <a:r>
              <a:rPr lang="en-US" sz="800" dirty="0">
                <a:solidFill>
                  <a:srgbClr val="000000"/>
                </a:solidFill>
              </a:rPr>
              <a:t>		Source:  </a:t>
            </a:r>
          </a:p>
          <a:p>
            <a:pPr lvl="0" algn="l">
              <a:lnSpc>
                <a:spcPct val="100000"/>
              </a:lnSpc>
            </a:pPr>
            <a:r>
              <a:rPr lang="en-US" sz="800" dirty="0">
                <a:solidFill>
                  <a:srgbClr val="000000"/>
                </a:solidFill>
              </a:rPr>
              <a:t>    		catholiccharitiesaz.org/media/k2/items/cache/0dc247c07eee	71a72cf9409729fb3455_XL.jpg</a:t>
            </a:r>
          </a:p>
        </p:txBody>
      </p:sp>
      <p:pic>
        <p:nvPicPr>
          <p:cNvPr id="5" name="Picture 4"/>
          <p:cNvPicPr>
            <a:picLocks noChangeAspect="1"/>
          </p:cNvPicPr>
          <p:nvPr/>
        </p:nvPicPr>
        <p:blipFill>
          <a:blip r:embed="rId3"/>
          <a:stretch>
            <a:fillRect/>
          </a:stretch>
        </p:blipFill>
        <p:spPr>
          <a:xfrm>
            <a:off x="4794887" y="1532350"/>
            <a:ext cx="3532640" cy="2998413"/>
          </a:xfrm>
          <a:prstGeom prst="rect">
            <a:avLst/>
          </a:prstGeom>
          <a:ln w="25400">
            <a:solidFill>
              <a:schemeClr val="dk1"/>
            </a:solidFill>
          </a:ln>
        </p:spPr>
      </p:pic>
    </p:spTree>
    <p:extLst>
      <p:ext uri="{BB962C8B-B14F-4D97-AF65-F5344CB8AC3E}">
        <p14:creationId xmlns:p14="http://schemas.microsoft.com/office/powerpoint/2010/main" val="397362969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8654"/>
        <p:cNvGrpSpPr/>
        <p:nvPr/>
      </p:nvGrpSpPr>
      <p:grpSpPr>
        <a:xfrm>
          <a:off x="0" y="0"/>
          <a:ext cx="0" cy="0"/>
          <a:chOff x="0" y="0"/>
          <a:chExt cx="0" cy="0"/>
        </a:xfrm>
      </p:grpSpPr>
      <p:sp>
        <p:nvSpPr>
          <p:cNvPr id="18655" name="Google Shape;18655;p70"/>
          <p:cNvSpPr/>
          <p:nvPr/>
        </p:nvSpPr>
        <p:spPr>
          <a:xfrm>
            <a:off x="754255" y="353719"/>
            <a:ext cx="7722575" cy="4627625"/>
          </a:xfrm>
          <a:custGeom>
            <a:avLst/>
            <a:gdLst/>
            <a:ahLst/>
            <a:cxnLst/>
            <a:rect l="l" t="t" r="r" b="b"/>
            <a:pathLst>
              <a:path w="308903" h="185105" extrusionOk="0">
                <a:moveTo>
                  <a:pt x="144" y="0"/>
                </a:moveTo>
                <a:lnTo>
                  <a:pt x="308903" y="6828"/>
                </a:lnTo>
                <a:lnTo>
                  <a:pt x="307494" y="185105"/>
                </a:lnTo>
                <a:lnTo>
                  <a:pt x="0" y="179499"/>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sp>
        <p:nvSpPr>
          <p:cNvPr id="18656" name="Google Shape;18656;p70"/>
          <p:cNvSpPr txBox="1">
            <a:spLocks noGrp="1"/>
          </p:cNvSpPr>
          <p:nvPr>
            <p:ph type="title"/>
          </p:nvPr>
        </p:nvSpPr>
        <p:spPr>
          <a:xfrm>
            <a:off x="896982" y="494427"/>
            <a:ext cx="743712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dirty="0">
                <a:solidFill>
                  <a:schemeClr val="tx1"/>
                </a:solidFill>
                <a:latin typeface="Berlin Sans FB Demi" panose="020E0802020502020306" pitchFamily="34" charset="0"/>
              </a:rPr>
              <a:t>What do I do if I suspect trafficking?</a:t>
            </a:r>
            <a:endParaRPr sz="3200" dirty="0">
              <a:solidFill>
                <a:schemeClr val="tx1"/>
              </a:solidFill>
              <a:latin typeface="Berlin Sans FB Demi" panose="020E0802020502020306" pitchFamily="34" charset="0"/>
            </a:endParaRPr>
          </a:p>
        </p:txBody>
      </p:sp>
      <p:sp>
        <p:nvSpPr>
          <p:cNvPr id="18658" name="Google Shape;18658;p70"/>
          <p:cNvSpPr txBox="1"/>
          <p:nvPr/>
        </p:nvSpPr>
        <p:spPr>
          <a:xfrm>
            <a:off x="896982" y="1004899"/>
            <a:ext cx="7523592" cy="2406939"/>
          </a:xfrm>
          <a:prstGeom prst="rect">
            <a:avLst/>
          </a:prstGeom>
          <a:noFill/>
          <a:ln>
            <a:noFill/>
          </a:ln>
        </p:spPr>
        <p:txBody>
          <a:bodyPr spcFirstLastPara="1" wrap="square" lIns="91425" tIns="91425" rIns="0" bIns="91425" anchor="t" anchorCtr="0">
            <a:noAutofit/>
          </a:bodyPr>
          <a:lstStyle/>
          <a:p>
            <a:pPr lvl="1"/>
            <a:r>
              <a:rPr lang="en-US" sz="2000" dirty="0">
                <a:latin typeface="Berlin Sans FB" panose="020E0602020502020306" pitchFamily="34" charset="0"/>
              </a:rPr>
              <a:t>1 – </a:t>
            </a:r>
            <a:r>
              <a:rPr lang="en-US" sz="2000" b="1" u="sng" dirty="0">
                <a:solidFill>
                  <a:srgbClr val="FF0000"/>
                </a:solidFill>
                <a:latin typeface="Berlin Sans FB" panose="020E0602020502020306" pitchFamily="34" charset="0"/>
              </a:rPr>
              <a:t>DO NOT </a:t>
            </a:r>
            <a:r>
              <a:rPr lang="en-US" sz="2000" dirty="0">
                <a:latin typeface="Berlin Sans FB" panose="020E0602020502020306" pitchFamily="34" charset="0"/>
              </a:rPr>
              <a:t>engage with the trafficker or victim if trafficker is present! 2 – Get as much information as possible and </a:t>
            </a:r>
            <a:r>
              <a:rPr lang="en-US" sz="2000" b="1" dirty="0">
                <a:latin typeface="Berlin Sans FB" panose="020E0602020502020306" pitchFamily="34" charset="0"/>
              </a:rPr>
              <a:t>call 911 AND</a:t>
            </a:r>
          </a:p>
          <a:p>
            <a:pPr lvl="1"/>
            <a:r>
              <a:rPr lang="en-US" sz="2000" dirty="0">
                <a:latin typeface="Berlin Sans FB" panose="020E0602020502020306" pitchFamily="34" charset="0"/>
              </a:rPr>
              <a:t>3 –Save the National Human Trafficking hotline in your phone: </a:t>
            </a:r>
          </a:p>
          <a:p>
            <a:pPr lvl="1"/>
            <a:r>
              <a:rPr lang="en-US" sz="3200" b="1" dirty="0">
                <a:latin typeface="Berlin Sans FB" panose="020E0602020502020306" pitchFamily="34" charset="0"/>
              </a:rPr>
              <a:t>888-373-7888</a:t>
            </a:r>
            <a:r>
              <a:rPr lang="en-US" sz="2000" dirty="0">
                <a:latin typeface="Berlin Sans FB" panose="020E0602020502020306" pitchFamily="34" charset="0"/>
              </a:rPr>
              <a:t>, or text info to </a:t>
            </a:r>
            <a:r>
              <a:rPr lang="en-US" sz="3200" dirty="0">
                <a:latin typeface="Berlin Sans FB" panose="020E0602020502020306" pitchFamily="34" charset="0"/>
              </a:rPr>
              <a:t>233733</a:t>
            </a:r>
            <a:r>
              <a:rPr lang="en-US" sz="2000" dirty="0">
                <a:latin typeface="Berlin Sans FB" panose="020E0602020502020306" pitchFamily="34" charset="0"/>
              </a:rPr>
              <a:t> to report 24/7/365 – report to them too!</a:t>
            </a:r>
          </a:p>
        </p:txBody>
      </p:sp>
      <p:pic>
        <p:nvPicPr>
          <p:cNvPr id="2" name="Picture 1"/>
          <p:cNvPicPr>
            <a:picLocks noChangeAspect="1"/>
          </p:cNvPicPr>
          <p:nvPr/>
        </p:nvPicPr>
        <p:blipFill>
          <a:blip r:embed="rId3"/>
          <a:stretch>
            <a:fillRect/>
          </a:stretch>
        </p:blipFill>
        <p:spPr>
          <a:xfrm>
            <a:off x="3206496" y="2771075"/>
            <a:ext cx="3079701" cy="2018706"/>
          </a:xfrm>
          <a:prstGeom prst="rect">
            <a:avLst/>
          </a:prstGeom>
          <a:ln w="25400">
            <a:noFill/>
          </a:ln>
        </p:spPr>
      </p:pic>
    </p:spTree>
    <p:extLst>
      <p:ext uri="{BB962C8B-B14F-4D97-AF65-F5344CB8AC3E}">
        <p14:creationId xmlns:p14="http://schemas.microsoft.com/office/powerpoint/2010/main" val="100336935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8763"/>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630594" y="492834"/>
            <a:ext cx="7882811" cy="4157832"/>
          </a:xfrm>
          <a:prstGeom prst="rect">
            <a:avLst/>
          </a:prstGeom>
        </p:spPr>
      </p:pic>
      <p:sp>
        <p:nvSpPr>
          <p:cNvPr id="8" name="Rectangle 7"/>
          <p:cNvSpPr/>
          <p:nvPr/>
        </p:nvSpPr>
        <p:spPr>
          <a:xfrm>
            <a:off x="847897" y="2310140"/>
            <a:ext cx="4048299" cy="2062103"/>
          </a:xfrm>
          <a:prstGeom prst="rect">
            <a:avLst/>
          </a:prstGeom>
        </p:spPr>
        <p:txBody>
          <a:bodyPr wrap="square">
            <a:spAutoFit/>
          </a:bodyPr>
          <a:lstStyle/>
          <a:p>
            <a:pPr algn="ctr"/>
            <a:r>
              <a:rPr lang="en-US" sz="3200" dirty="0">
                <a:latin typeface="Berlin Sans FB" panose="020E0602020502020306" pitchFamily="34" charset="0"/>
                <a:ea typeface="Arimo Bold" panose="020B0604020202020204" charset="0"/>
                <a:cs typeface="Arimo Bold" panose="020B0604020202020204" charset="0"/>
              </a:rPr>
              <a:t>Inside every Rotarian is a </a:t>
            </a:r>
            <a:r>
              <a:rPr lang="en-US" sz="3200" b="1" dirty="0">
                <a:solidFill>
                  <a:srgbClr val="F80203"/>
                </a:solidFill>
                <a:latin typeface="Berlin Sans FB" panose="020E0602020502020306" pitchFamily="34" charset="0"/>
                <a:ea typeface="Arimo Bold" panose="020B0604020202020204" charset="0"/>
                <a:cs typeface="Arimo Bold" panose="020B0604020202020204" charset="0"/>
              </a:rPr>
              <a:t>SUPERHERO</a:t>
            </a:r>
            <a:r>
              <a:rPr lang="en-US" sz="3200" dirty="0">
                <a:latin typeface="Berlin Sans FB" panose="020E0602020502020306" pitchFamily="34" charset="0"/>
                <a:ea typeface="Arimo Bold" panose="020B0604020202020204" charset="0"/>
                <a:cs typeface="Arimo Bold" panose="020B0604020202020204" charset="0"/>
              </a:rPr>
              <a:t> with the power to</a:t>
            </a:r>
          </a:p>
          <a:p>
            <a:pPr algn="ctr"/>
            <a:r>
              <a:rPr lang="en-US" sz="3200" b="1" dirty="0">
                <a:solidFill>
                  <a:srgbClr val="F80203"/>
                </a:solidFill>
                <a:latin typeface="Berlin Sans FB" panose="020E0602020502020306" pitchFamily="34" charset="0"/>
                <a:ea typeface="Arimo Bold" panose="020B0604020202020204" charset="0"/>
                <a:cs typeface="Arimo Bold" panose="020B0604020202020204" charset="0"/>
              </a:rPr>
              <a:t>END SLAVERY</a:t>
            </a:r>
            <a:r>
              <a:rPr lang="en-US" sz="3200" dirty="0">
                <a:latin typeface="Berlin Sans FB" panose="020E0602020502020306" pitchFamily="34" charset="0"/>
                <a:ea typeface="Arimo Bold" panose="020B0604020202020204" charset="0"/>
                <a:cs typeface="Arimo Bold" panose="020B0604020202020204" charset="0"/>
              </a:rPr>
              <a:t>!</a:t>
            </a:r>
            <a:endParaRPr lang="en-US" sz="4400" dirty="0">
              <a:latin typeface="Berlin Sans FB" panose="020E0602020502020306" pitchFamily="34" charset="0"/>
              <a:ea typeface="Arimo Bold" panose="020B0604020202020204" charset="0"/>
              <a:cs typeface="Arimo Bold" panose="020B0604020202020204" charset="0"/>
            </a:endParaRPr>
          </a:p>
        </p:txBody>
      </p:sp>
    </p:spTree>
    <p:extLst>
      <p:ext uri="{BB962C8B-B14F-4D97-AF65-F5344CB8AC3E}">
        <p14:creationId xmlns:p14="http://schemas.microsoft.com/office/powerpoint/2010/main" val="197209254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8645"/>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1" y="0"/>
            <a:ext cx="4038366" cy="2827874"/>
          </a:xfrm>
          <a:prstGeom prst="rect">
            <a:avLst/>
          </a:prstGeom>
        </p:spPr>
      </p:pic>
      <p:pic>
        <p:nvPicPr>
          <p:cNvPr id="8" name="Picture 7"/>
          <p:cNvPicPr>
            <a:picLocks noChangeAspect="1"/>
          </p:cNvPicPr>
          <p:nvPr/>
        </p:nvPicPr>
        <p:blipFill>
          <a:blip r:embed="rId4"/>
          <a:stretch>
            <a:fillRect/>
          </a:stretch>
        </p:blipFill>
        <p:spPr>
          <a:xfrm rot="11524962">
            <a:off x="4812208" y="-156551"/>
            <a:ext cx="4373524" cy="2986524"/>
          </a:xfrm>
          <a:prstGeom prst="rect">
            <a:avLst/>
          </a:prstGeom>
        </p:spPr>
      </p:pic>
      <p:pic>
        <p:nvPicPr>
          <p:cNvPr id="9" name="Picture 8"/>
          <p:cNvPicPr>
            <a:picLocks noChangeAspect="1"/>
          </p:cNvPicPr>
          <p:nvPr/>
        </p:nvPicPr>
        <p:blipFill>
          <a:blip r:embed="rId5"/>
          <a:stretch>
            <a:fillRect/>
          </a:stretch>
        </p:blipFill>
        <p:spPr>
          <a:xfrm rot="21103723">
            <a:off x="856951" y="2862183"/>
            <a:ext cx="2775522" cy="2092557"/>
          </a:xfrm>
          <a:prstGeom prst="rect">
            <a:avLst/>
          </a:prstGeom>
        </p:spPr>
      </p:pic>
      <p:sp>
        <p:nvSpPr>
          <p:cNvPr id="10" name="Rectangle 9"/>
          <p:cNvSpPr/>
          <p:nvPr/>
        </p:nvSpPr>
        <p:spPr>
          <a:xfrm rot="20854786">
            <a:off x="593160" y="1075101"/>
            <a:ext cx="2545890" cy="523220"/>
          </a:xfrm>
          <a:prstGeom prst="rect">
            <a:avLst/>
          </a:prstGeom>
        </p:spPr>
        <p:txBody>
          <a:bodyPr wrap="none">
            <a:spAutoFit/>
          </a:bodyPr>
          <a:lstStyle/>
          <a:p>
            <a:r>
              <a:rPr lang="en" sz="2800" dirty="0">
                <a:latin typeface="Berlin Sans FB Demi" panose="020E0802020502020306" pitchFamily="34" charset="0"/>
              </a:rPr>
              <a:t>NETWORKING</a:t>
            </a:r>
            <a:endParaRPr lang="en-US" sz="2800" dirty="0">
              <a:latin typeface="Berlin Sans FB Demi" panose="020E0802020502020306" pitchFamily="34" charset="0"/>
            </a:endParaRPr>
          </a:p>
        </p:txBody>
      </p:sp>
      <p:sp>
        <p:nvSpPr>
          <p:cNvPr id="11" name="Rectangle 10"/>
          <p:cNvSpPr/>
          <p:nvPr/>
        </p:nvSpPr>
        <p:spPr>
          <a:xfrm rot="1082580">
            <a:off x="5403821" y="1240171"/>
            <a:ext cx="3190297" cy="523220"/>
          </a:xfrm>
          <a:prstGeom prst="rect">
            <a:avLst/>
          </a:prstGeom>
        </p:spPr>
        <p:txBody>
          <a:bodyPr wrap="none">
            <a:spAutoFit/>
          </a:bodyPr>
          <a:lstStyle/>
          <a:p>
            <a:r>
              <a:rPr lang="en" sz="2800" dirty="0">
                <a:latin typeface="Berlin Sans FB Demi" panose="020E0802020502020306" pitchFamily="34" charset="0"/>
              </a:rPr>
              <a:t>COMMUNICATION</a:t>
            </a:r>
            <a:endParaRPr lang="en-US" sz="2800" dirty="0">
              <a:latin typeface="Berlin Sans FB Demi" panose="020E0802020502020306" pitchFamily="34" charset="0"/>
            </a:endParaRPr>
          </a:p>
        </p:txBody>
      </p:sp>
      <p:sp>
        <p:nvSpPr>
          <p:cNvPr id="12" name="Rectangle 11"/>
          <p:cNvSpPr/>
          <p:nvPr/>
        </p:nvSpPr>
        <p:spPr>
          <a:xfrm rot="20967648">
            <a:off x="1087784" y="3610119"/>
            <a:ext cx="2396810" cy="523220"/>
          </a:xfrm>
          <a:prstGeom prst="rect">
            <a:avLst/>
          </a:prstGeom>
        </p:spPr>
        <p:txBody>
          <a:bodyPr wrap="none">
            <a:spAutoFit/>
          </a:bodyPr>
          <a:lstStyle/>
          <a:p>
            <a:r>
              <a:rPr lang="en" sz="2800" dirty="0">
                <a:latin typeface="Berlin Sans FB Demi" panose="020E0802020502020306" pitchFamily="34" charset="0"/>
              </a:rPr>
              <a:t>COMPASSION</a:t>
            </a:r>
            <a:endParaRPr lang="en-US" sz="2800" dirty="0">
              <a:latin typeface="Berlin Sans FB Demi" panose="020E0802020502020306" pitchFamily="34" charset="0"/>
            </a:endParaRPr>
          </a:p>
        </p:txBody>
      </p:sp>
      <p:sp>
        <p:nvSpPr>
          <p:cNvPr id="13" name="Heart 12"/>
          <p:cNvSpPr/>
          <p:nvPr/>
        </p:nvSpPr>
        <p:spPr>
          <a:xfrm rot="20949407">
            <a:off x="2273311" y="4243971"/>
            <a:ext cx="374923" cy="339634"/>
          </a:xfrm>
          <a:prstGeom prst="hear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oogle Shape;19771;p134"/>
          <p:cNvGrpSpPr/>
          <p:nvPr/>
        </p:nvGrpSpPr>
        <p:grpSpPr>
          <a:xfrm rot="990238">
            <a:off x="4143717" y="2837558"/>
            <a:ext cx="4227585" cy="2200003"/>
            <a:chOff x="783852" y="2785077"/>
            <a:chExt cx="3633130" cy="1932255"/>
          </a:xfrm>
        </p:grpSpPr>
        <p:sp>
          <p:nvSpPr>
            <p:cNvPr id="23" name="Google Shape;19772;p134"/>
            <p:cNvSpPr/>
            <p:nvPr/>
          </p:nvSpPr>
          <p:spPr>
            <a:xfrm>
              <a:off x="785069" y="2814702"/>
              <a:ext cx="3594474" cy="1859762"/>
            </a:xfrm>
            <a:custGeom>
              <a:avLst/>
              <a:gdLst/>
              <a:ahLst/>
              <a:cxnLst/>
              <a:rect l="l" t="t" r="r" b="b"/>
              <a:pathLst>
                <a:path w="70855" h="36660" extrusionOk="0">
                  <a:moveTo>
                    <a:pt x="43411" y="0"/>
                  </a:moveTo>
                  <a:cubicBezTo>
                    <a:pt x="39297" y="5044"/>
                    <a:pt x="35626" y="6614"/>
                    <a:pt x="32651" y="6614"/>
                  </a:cubicBezTo>
                  <a:cubicBezTo>
                    <a:pt x="27738" y="6614"/>
                    <a:pt x="24718" y="2334"/>
                    <a:pt x="24718" y="2334"/>
                  </a:cubicBezTo>
                  <a:cubicBezTo>
                    <a:pt x="22838" y="6050"/>
                    <a:pt x="19740" y="7148"/>
                    <a:pt x="16735" y="7148"/>
                  </a:cubicBezTo>
                  <a:cubicBezTo>
                    <a:pt x="12396" y="7148"/>
                    <a:pt x="8252" y="4858"/>
                    <a:pt x="8252" y="4858"/>
                  </a:cubicBezTo>
                  <a:lnTo>
                    <a:pt x="8252" y="4858"/>
                  </a:lnTo>
                  <a:cubicBezTo>
                    <a:pt x="15864" y="14676"/>
                    <a:pt x="3376" y="15175"/>
                    <a:pt x="549" y="15175"/>
                  </a:cubicBezTo>
                  <a:cubicBezTo>
                    <a:pt x="230" y="15175"/>
                    <a:pt x="33" y="15168"/>
                    <a:pt x="4" y="15168"/>
                  </a:cubicBezTo>
                  <a:cubicBezTo>
                    <a:pt x="2" y="15168"/>
                    <a:pt x="0" y="15169"/>
                    <a:pt x="0" y="15169"/>
                  </a:cubicBezTo>
                  <a:cubicBezTo>
                    <a:pt x="14681" y="16859"/>
                    <a:pt x="5168" y="29147"/>
                    <a:pt x="5168" y="29147"/>
                  </a:cubicBezTo>
                  <a:cubicBezTo>
                    <a:pt x="9467" y="27406"/>
                    <a:pt x="12596" y="26752"/>
                    <a:pt x="14869" y="26752"/>
                  </a:cubicBezTo>
                  <a:cubicBezTo>
                    <a:pt x="21726" y="26752"/>
                    <a:pt x="20813" y="32695"/>
                    <a:pt x="20813" y="32695"/>
                  </a:cubicBezTo>
                  <a:cubicBezTo>
                    <a:pt x="23347" y="30820"/>
                    <a:pt x="25429" y="30114"/>
                    <a:pt x="27128" y="30114"/>
                  </a:cubicBezTo>
                  <a:cubicBezTo>
                    <a:pt x="32302" y="30114"/>
                    <a:pt x="33921" y="36659"/>
                    <a:pt x="33921" y="36659"/>
                  </a:cubicBezTo>
                  <a:cubicBezTo>
                    <a:pt x="36192" y="31477"/>
                    <a:pt x="38760" y="29786"/>
                    <a:pt x="41145" y="29786"/>
                  </a:cubicBezTo>
                  <a:cubicBezTo>
                    <a:pt x="45625" y="29786"/>
                    <a:pt x="49459" y="35754"/>
                    <a:pt x="49459" y="35754"/>
                  </a:cubicBezTo>
                  <a:cubicBezTo>
                    <a:pt x="48115" y="28481"/>
                    <a:pt x="51692" y="27476"/>
                    <a:pt x="53771" y="27476"/>
                  </a:cubicBezTo>
                  <a:cubicBezTo>
                    <a:pt x="54564" y="27476"/>
                    <a:pt x="55138" y="27623"/>
                    <a:pt x="55138" y="27623"/>
                  </a:cubicBezTo>
                  <a:cubicBezTo>
                    <a:pt x="54878" y="23498"/>
                    <a:pt x="57183" y="22396"/>
                    <a:pt x="59721" y="22396"/>
                  </a:cubicBezTo>
                  <a:cubicBezTo>
                    <a:pt x="62634" y="22396"/>
                    <a:pt x="65854" y="23848"/>
                    <a:pt x="65854" y="23848"/>
                  </a:cubicBezTo>
                  <a:cubicBezTo>
                    <a:pt x="53650" y="16145"/>
                    <a:pt x="70854" y="8144"/>
                    <a:pt x="70855" y="8144"/>
                  </a:cubicBezTo>
                  <a:lnTo>
                    <a:pt x="70855" y="8144"/>
                  </a:lnTo>
                  <a:cubicBezTo>
                    <a:pt x="69510" y="8272"/>
                    <a:pt x="68269" y="8331"/>
                    <a:pt x="67124" y="8331"/>
                  </a:cubicBezTo>
                  <a:cubicBezTo>
                    <a:pt x="55638" y="8331"/>
                    <a:pt x="53817" y="2453"/>
                    <a:pt x="53817" y="2453"/>
                  </a:cubicBezTo>
                  <a:cubicBezTo>
                    <a:pt x="51740" y="3945"/>
                    <a:pt x="50041" y="4498"/>
                    <a:pt x="48662" y="4498"/>
                  </a:cubicBezTo>
                  <a:cubicBezTo>
                    <a:pt x="44729" y="4498"/>
                    <a:pt x="43411" y="0"/>
                    <a:pt x="434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9773;p134"/>
            <p:cNvSpPr/>
            <p:nvPr/>
          </p:nvSpPr>
          <p:spPr>
            <a:xfrm>
              <a:off x="783852" y="2785077"/>
              <a:ext cx="3633130" cy="1932255"/>
            </a:xfrm>
            <a:custGeom>
              <a:avLst/>
              <a:gdLst/>
              <a:ahLst/>
              <a:cxnLst/>
              <a:rect l="l" t="t" r="r" b="b"/>
              <a:pathLst>
                <a:path w="71617" h="38089" extrusionOk="0">
                  <a:moveTo>
                    <a:pt x="43320" y="1107"/>
                  </a:moveTo>
                  <a:lnTo>
                    <a:pt x="43320" y="1107"/>
                  </a:lnTo>
                  <a:cubicBezTo>
                    <a:pt x="43367" y="1223"/>
                    <a:pt x="43418" y="1337"/>
                    <a:pt x="43470" y="1453"/>
                  </a:cubicBezTo>
                  <a:cubicBezTo>
                    <a:pt x="43578" y="1703"/>
                    <a:pt x="43709" y="1953"/>
                    <a:pt x="43839" y="2191"/>
                  </a:cubicBezTo>
                  <a:cubicBezTo>
                    <a:pt x="44125" y="2680"/>
                    <a:pt x="44435" y="3144"/>
                    <a:pt x="44828" y="3561"/>
                  </a:cubicBezTo>
                  <a:cubicBezTo>
                    <a:pt x="45197" y="3977"/>
                    <a:pt x="45637" y="4346"/>
                    <a:pt x="46137" y="4644"/>
                  </a:cubicBezTo>
                  <a:cubicBezTo>
                    <a:pt x="46626" y="4930"/>
                    <a:pt x="47173" y="5144"/>
                    <a:pt x="47745" y="5239"/>
                  </a:cubicBezTo>
                  <a:cubicBezTo>
                    <a:pt x="48046" y="5298"/>
                    <a:pt x="48359" y="5325"/>
                    <a:pt x="48672" y="5325"/>
                  </a:cubicBezTo>
                  <a:cubicBezTo>
                    <a:pt x="48928" y="5325"/>
                    <a:pt x="49184" y="5307"/>
                    <a:pt x="49435" y="5275"/>
                  </a:cubicBezTo>
                  <a:cubicBezTo>
                    <a:pt x="49721" y="5239"/>
                    <a:pt x="50007" y="5180"/>
                    <a:pt x="50269" y="5108"/>
                  </a:cubicBezTo>
                  <a:cubicBezTo>
                    <a:pt x="50555" y="5025"/>
                    <a:pt x="50817" y="4942"/>
                    <a:pt x="51078" y="4847"/>
                  </a:cubicBezTo>
                  <a:cubicBezTo>
                    <a:pt x="51340" y="4751"/>
                    <a:pt x="51590" y="4632"/>
                    <a:pt x="51852" y="4513"/>
                  </a:cubicBezTo>
                  <a:cubicBezTo>
                    <a:pt x="52091" y="4394"/>
                    <a:pt x="52341" y="4263"/>
                    <a:pt x="52579" y="4132"/>
                  </a:cubicBezTo>
                  <a:cubicBezTo>
                    <a:pt x="52817" y="3989"/>
                    <a:pt x="53043" y="3846"/>
                    <a:pt x="53281" y="3692"/>
                  </a:cubicBezTo>
                  <a:cubicBezTo>
                    <a:pt x="53434" y="3600"/>
                    <a:pt x="53577" y="3503"/>
                    <a:pt x="53719" y="3405"/>
                  </a:cubicBezTo>
                  <a:lnTo>
                    <a:pt x="53719" y="3405"/>
                  </a:lnTo>
                  <a:cubicBezTo>
                    <a:pt x="53767" y="3504"/>
                    <a:pt x="53820" y="3598"/>
                    <a:pt x="53876" y="3692"/>
                  </a:cubicBezTo>
                  <a:cubicBezTo>
                    <a:pt x="53972" y="3894"/>
                    <a:pt x="54079" y="4049"/>
                    <a:pt x="54198" y="4227"/>
                  </a:cubicBezTo>
                  <a:cubicBezTo>
                    <a:pt x="54436" y="4573"/>
                    <a:pt x="54686" y="4882"/>
                    <a:pt x="54972" y="5180"/>
                  </a:cubicBezTo>
                  <a:cubicBezTo>
                    <a:pt x="55246" y="5501"/>
                    <a:pt x="55555" y="5763"/>
                    <a:pt x="55865" y="6013"/>
                  </a:cubicBezTo>
                  <a:cubicBezTo>
                    <a:pt x="56198" y="6275"/>
                    <a:pt x="56520" y="6513"/>
                    <a:pt x="56865" y="6716"/>
                  </a:cubicBezTo>
                  <a:cubicBezTo>
                    <a:pt x="57032" y="6835"/>
                    <a:pt x="57210" y="6942"/>
                    <a:pt x="57389" y="7025"/>
                  </a:cubicBezTo>
                  <a:lnTo>
                    <a:pt x="57651" y="7180"/>
                  </a:lnTo>
                  <a:lnTo>
                    <a:pt x="57925" y="7311"/>
                  </a:lnTo>
                  <a:cubicBezTo>
                    <a:pt x="58103" y="7406"/>
                    <a:pt x="58282" y="7490"/>
                    <a:pt x="58472" y="7561"/>
                  </a:cubicBezTo>
                  <a:cubicBezTo>
                    <a:pt x="58663" y="7656"/>
                    <a:pt x="58841" y="7740"/>
                    <a:pt x="59032" y="7799"/>
                  </a:cubicBezTo>
                  <a:cubicBezTo>
                    <a:pt x="59234" y="7883"/>
                    <a:pt x="59413" y="7954"/>
                    <a:pt x="59603" y="8014"/>
                  </a:cubicBezTo>
                  <a:lnTo>
                    <a:pt x="60187" y="8192"/>
                  </a:lnTo>
                  <a:cubicBezTo>
                    <a:pt x="60377" y="8252"/>
                    <a:pt x="60568" y="8299"/>
                    <a:pt x="60758" y="8359"/>
                  </a:cubicBezTo>
                  <a:lnTo>
                    <a:pt x="61056" y="8430"/>
                  </a:lnTo>
                  <a:cubicBezTo>
                    <a:pt x="61163" y="8442"/>
                    <a:pt x="61258" y="8478"/>
                    <a:pt x="61354" y="8490"/>
                  </a:cubicBezTo>
                  <a:lnTo>
                    <a:pt x="61949" y="8621"/>
                  </a:lnTo>
                  <a:lnTo>
                    <a:pt x="62544" y="8728"/>
                  </a:lnTo>
                  <a:lnTo>
                    <a:pt x="62842" y="8776"/>
                  </a:lnTo>
                  <a:lnTo>
                    <a:pt x="63140" y="8811"/>
                  </a:lnTo>
                  <a:lnTo>
                    <a:pt x="63735" y="8895"/>
                  </a:lnTo>
                  <a:cubicBezTo>
                    <a:pt x="64128" y="8918"/>
                    <a:pt x="64533" y="8966"/>
                    <a:pt x="64925" y="8990"/>
                  </a:cubicBezTo>
                  <a:cubicBezTo>
                    <a:pt x="65330" y="9026"/>
                    <a:pt x="65735" y="9049"/>
                    <a:pt x="66140" y="9049"/>
                  </a:cubicBezTo>
                  <a:lnTo>
                    <a:pt x="66735" y="9073"/>
                  </a:lnTo>
                  <a:lnTo>
                    <a:pt x="67331" y="9073"/>
                  </a:lnTo>
                  <a:cubicBezTo>
                    <a:pt x="67712" y="9049"/>
                    <a:pt x="68116" y="9073"/>
                    <a:pt x="68521" y="9037"/>
                  </a:cubicBezTo>
                  <a:cubicBezTo>
                    <a:pt x="68902" y="9014"/>
                    <a:pt x="69307" y="8990"/>
                    <a:pt x="69712" y="8966"/>
                  </a:cubicBezTo>
                  <a:lnTo>
                    <a:pt x="70267" y="8916"/>
                  </a:lnTo>
                  <a:lnTo>
                    <a:pt x="70267" y="8916"/>
                  </a:lnTo>
                  <a:cubicBezTo>
                    <a:pt x="70049" y="9029"/>
                    <a:pt x="69833" y="9143"/>
                    <a:pt x="69617" y="9264"/>
                  </a:cubicBezTo>
                  <a:cubicBezTo>
                    <a:pt x="69236" y="9490"/>
                    <a:pt x="68831" y="9704"/>
                    <a:pt x="68438" y="9942"/>
                  </a:cubicBezTo>
                  <a:cubicBezTo>
                    <a:pt x="67664" y="10419"/>
                    <a:pt x="66914" y="10931"/>
                    <a:pt x="66176" y="11478"/>
                  </a:cubicBezTo>
                  <a:cubicBezTo>
                    <a:pt x="65449" y="12026"/>
                    <a:pt x="64747" y="12621"/>
                    <a:pt x="64092" y="13264"/>
                  </a:cubicBezTo>
                  <a:cubicBezTo>
                    <a:pt x="63437" y="13919"/>
                    <a:pt x="62842" y="14622"/>
                    <a:pt x="62366" y="15407"/>
                  </a:cubicBezTo>
                  <a:cubicBezTo>
                    <a:pt x="61889" y="16193"/>
                    <a:pt x="61532" y="17074"/>
                    <a:pt x="61449" y="18003"/>
                  </a:cubicBezTo>
                  <a:cubicBezTo>
                    <a:pt x="61401" y="18455"/>
                    <a:pt x="61413" y="18920"/>
                    <a:pt x="61508" y="19384"/>
                  </a:cubicBezTo>
                  <a:cubicBezTo>
                    <a:pt x="61592" y="19848"/>
                    <a:pt x="61746" y="20277"/>
                    <a:pt x="61949" y="20694"/>
                  </a:cubicBezTo>
                  <a:cubicBezTo>
                    <a:pt x="62366" y="21527"/>
                    <a:pt x="62961" y="22242"/>
                    <a:pt x="63640" y="22861"/>
                  </a:cubicBezTo>
                  <a:cubicBezTo>
                    <a:pt x="64067" y="23265"/>
                    <a:pt x="64524" y="23630"/>
                    <a:pt x="65000" y="23969"/>
                  </a:cubicBezTo>
                  <a:lnTo>
                    <a:pt x="65000" y="23969"/>
                  </a:lnTo>
                  <a:cubicBezTo>
                    <a:pt x="64746" y="23875"/>
                    <a:pt x="64491" y="23785"/>
                    <a:pt x="64235" y="23694"/>
                  </a:cubicBezTo>
                  <a:cubicBezTo>
                    <a:pt x="63663" y="23504"/>
                    <a:pt x="63080" y="23337"/>
                    <a:pt x="62485" y="23206"/>
                  </a:cubicBezTo>
                  <a:cubicBezTo>
                    <a:pt x="61913" y="23075"/>
                    <a:pt x="61318" y="22968"/>
                    <a:pt x="60699" y="22908"/>
                  </a:cubicBezTo>
                  <a:cubicBezTo>
                    <a:pt x="60366" y="22882"/>
                    <a:pt x="60033" y="22863"/>
                    <a:pt x="59699" y="22863"/>
                  </a:cubicBezTo>
                  <a:cubicBezTo>
                    <a:pt x="59425" y="22863"/>
                    <a:pt x="59151" y="22876"/>
                    <a:pt x="58877" y="22908"/>
                  </a:cubicBezTo>
                  <a:cubicBezTo>
                    <a:pt x="58258" y="22980"/>
                    <a:pt x="57651" y="23134"/>
                    <a:pt x="57103" y="23420"/>
                  </a:cubicBezTo>
                  <a:cubicBezTo>
                    <a:pt x="56817" y="23551"/>
                    <a:pt x="56567" y="23730"/>
                    <a:pt x="56329" y="23932"/>
                  </a:cubicBezTo>
                  <a:cubicBezTo>
                    <a:pt x="56091" y="24146"/>
                    <a:pt x="55877" y="24385"/>
                    <a:pt x="55722" y="24647"/>
                  </a:cubicBezTo>
                  <a:cubicBezTo>
                    <a:pt x="55555" y="24908"/>
                    <a:pt x="55424" y="25182"/>
                    <a:pt x="55317" y="25480"/>
                  </a:cubicBezTo>
                  <a:cubicBezTo>
                    <a:pt x="55210" y="25766"/>
                    <a:pt x="55150" y="26075"/>
                    <a:pt x="55091" y="26373"/>
                  </a:cubicBezTo>
                  <a:cubicBezTo>
                    <a:pt x="55043" y="26694"/>
                    <a:pt x="55019" y="26992"/>
                    <a:pt x="55008" y="27302"/>
                  </a:cubicBezTo>
                  <a:cubicBezTo>
                    <a:pt x="54989" y="27539"/>
                    <a:pt x="54999" y="27776"/>
                    <a:pt x="55010" y="28007"/>
                  </a:cubicBezTo>
                  <a:lnTo>
                    <a:pt x="55010" y="28007"/>
                  </a:lnTo>
                  <a:cubicBezTo>
                    <a:pt x="54822" y="27966"/>
                    <a:pt x="54635" y="27947"/>
                    <a:pt x="54436" y="27921"/>
                  </a:cubicBezTo>
                  <a:cubicBezTo>
                    <a:pt x="54186" y="27897"/>
                    <a:pt x="53912" y="27897"/>
                    <a:pt x="53650" y="27897"/>
                  </a:cubicBezTo>
                  <a:cubicBezTo>
                    <a:pt x="53114" y="27909"/>
                    <a:pt x="52579" y="27980"/>
                    <a:pt x="52067" y="28147"/>
                  </a:cubicBezTo>
                  <a:cubicBezTo>
                    <a:pt x="51555" y="28314"/>
                    <a:pt x="51078" y="28564"/>
                    <a:pt x="50662" y="28921"/>
                  </a:cubicBezTo>
                  <a:cubicBezTo>
                    <a:pt x="50245" y="29266"/>
                    <a:pt x="49912" y="29707"/>
                    <a:pt x="49662" y="30183"/>
                  </a:cubicBezTo>
                  <a:cubicBezTo>
                    <a:pt x="49412" y="30659"/>
                    <a:pt x="49245" y="31171"/>
                    <a:pt x="49138" y="31695"/>
                  </a:cubicBezTo>
                  <a:cubicBezTo>
                    <a:pt x="49078" y="31957"/>
                    <a:pt x="49054" y="32207"/>
                    <a:pt x="49019" y="32481"/>
                  </a:cubicBezTo>
                  <a:cubicBezTo>
                    <a:pt x="48995" y="32743"/>
                    <a:pt x="48971" y="33005"/>
                    <a:pt x="48971" y="33267"/>
                  </a:cubicBezTo>
                  <a:cubicBezTo>
                    <a:pt x="48971" y="33541"/>
                    <a:pt x="48971" y="33791"/>
                    <a:pt x="48995" y="34052"/>
                  </a:cubicBezTo>
                  <a:cubicBezTo>
                    <a:pt x="49007" y="34326"/>
                    <a:pt x="49019" y="34588"/>
                    <a:pt x="49054" y="34850"/>
                  </a:cubicBezTo>
                  <a:cubicBezTo>
                    <a:pt x="49063" y="35040"/>
                    <a:pt x="49093" y="35237"/>
                    <a:pt x="49117" y="35435"/>
                  </a:cubicBezTo>
                  <a:lnTo>
                    <a:pt x="49117" y="35435"/>
                  </a:lnTo>
                  <a:cubicBezTo>
                    <a:pt x="49046" y="35339"/>
                    <a:pt x="48973" y="35244"/>
                    <a:pt x="48900" y="35148"/>
                  </a:cubicBezTo>
                  <a:cubicBezTo>
                    <a:pt x="48638" y="34803"/>
                    <a:pt x="48352" y="34445"/>
                    <a:pt x="48054" y="34112"/>
                  </a:cubicBezTo>
                  <a:cubicBezTo>
                    <a:pt x="47459" y="33445"/>
                    <a:pt x="46816" y="32802"/>
                    <a:pt x="46137" y="32243"/>
                  </a:cubicBezTo>
                  <a:cubicBezTo>
                    <a:pt x="45447" y="31659"/>
                    <a:pt x="44685" y="31159"/>
                    <a:pt x="43875" y="30766"/>
                  </a:cubicBezTo>
                  <a:cubicBezTo>
                    <a:pt x="43042" y="30385"/>
                    <a:pt x="42149" y="30112"/>
                    <a:pt x="41208" y="30112"/>
                  </a:cubicBezTo>
                  <a:cubicBezTo>
                    <a:pt x="40732" y="30112"/>
                    <a:pt x="40268" y="30171"/>
                    <a:pt x="39827" y="30290"/>
                  </a:cubicBezTo>
                  <a:cubicBezTo>
                    <a:pt x="39375" y="30409"/>
                    <a:pt x="38946" y="30588"/>
                    <a:pt x="38541" y="30814"/>
                  </a:cubicBezTo>
                  <a:cubicBezTo>
                    <a:pt x="38136" y="31040"/>
                    <a:pt x="37755" y="31302"/>
                    <a:pt x="37410" y="31600"/>
                  </a:cubicBezTo>
                  <a:cubicBezTo>
                    <a:pt x="37065" y="31897"/>
                    <a:pt x="36743" y="32207"/>
                    <a:pt x="36446" y="32552"/>
                  </a:cubicBezTo>
                  <a:cubicBezTo>
                    <a:pt x="36148" y="32886"/>
                    <a:pt x="35874" y="33255"/>
                    <a:pt x="35612" y="33612"/>
                  </a:cubicBezTo>
                  <a:cubicBezTo>
                    <a:pt x="35493" y="33802"/>
                    <a:pt x="35362" y="33981"/>
                    <a:pt x="35243" y="34172"/>
                  </a:cubicBezTo>
                  <a:cubicBezTo>
                    <a:pt x="35124" y="34374"/>
                    <a:pt x="34981" y="34564"/>
                    <a:pt x="34886" y="34755"/>
                  </a:cubicBezTo>
                  <a:cubicBezTo>
                    <a:pt x="34660" y="35148"/>
                    <a:pt x="34445" y="35529"/>
                    <a:pt x="34243" y="35934"/>
                  </a:cubicBezTo>
                  <a:cubicBezTo>
                    <a:pt x="34154" y="36092"/>
                    <a:pt x="34065" y="36250"/>
                    <a:pt x="33989" y="36422"/>
                  </a:cubicBezTo>
                  <a:lnTo>
                    <a:pt x="33989" y="36422"/>
                  </a:lnTo>
                  <a:cubicBezTo>
                    <a:pt x="33956" y="36327"/>
                    <a:pt x="33922" y="36231"/>
                    <a:pt x="33886" y="36136"/>
                  </a:cubicBezTo>
                  <a:cubicBezTo>
                    <a:pt x="33755" y="35803"/>
                    <a:pt x="33600" y="35457"/>
                    <a:pt x="33457" y="35124"/>
                  </a:cubicBezTo>
                  <a:cubicBezTo>
                    <a:pt x="33136" y="34457"/>
                    <a:pt x="32767" y="33838"/>
                    <a:pt x="32338" y="33243"/>
                  </a:cubicBezTo>
                  <a:cubicBezTo>
                    <a:pt x="31909" y="32648"/>
                    <a:pt x="31397" y="32112"/>
                    <a:pt x="30802" y="31647"/>
                  </a:cubicBezTo>
                  <a:cubicBezTo>
                    <a:pt x="30207" y="31183"/>
                    <a:pt x="29540" y="30826"/>
                    <a:pt x="28814" y="30623"/>
                  </a:cubicBezTo>
                  <a:cubicBezTo>
                    <a:pt x="28457" y="30516"/>
                    <a:pt x="28076" y="30445"/>
                    <a:pt x="27707" y="30409"/>
                  </a:cubicBezTo>
                  <a:cubicBezTo>
                    <a:pt x="27522" y="30397"/>
                    <a:pt x="27337" y="30391"/>
                    <a:pt x="27151" y="30391"/>
                  </a:cubicBezTo>
                  <a:cubicBezTo>
                    <a:pt x="26965" y="30391"/>
                    <a:pt x="26778" y="30397"/>
                    <a:pt x="26587" y="30409"/>
                  </a:cubicBezTo>
                  <a:cubicBezTo>
                    <a:pt x="26218" y="30445"/>
                    <a:pt x="25849" y="30504"/>
                    <a:pt x="25492" y="30588"/>
                  </a:cubicBezTo>
                  <a:cubicBezTo>
                    <a:pt x="25135" y="30659"/>
                    <a:pt x="24778" y="30766"/>
                    <a:pt x="24432" y="30897"/>
                  </a:cubicBezTo>
                  <a:cubicBezTo>
                    <a:pt x="24087" y="31016"/>
                    <a:pt x="23754" y="31171"/>
                    <a:pt x="23420" y="31314"/>
                  </a:cubicBezTo>
                  <a:cubicBezTo>
                    <a:pt x="23254" y="31397"/>
                    <a:pt x="23099" y="31469"/>
                    <a:pt x="22932" y="31552"/>
                  </a:cubicBezTo>
                  <a:cubicBezTo>
                    <a:pt x="22765" y="31647"/>
                    <a:pt x="22623" y="31731"/>
                    <a:pt x="22456" y="31826"/>
                  </a:cubicBezTo>
                  <a:cubicBezTo>
                    <a:pt x="22146" y="32005"/>
                    <a:pt x="21825" y="32195"/>
                    <a:pt x="21527" y="32386"/>
                  </a:cubicBezTo>
                  <a:lnTo>
                    <a:pt x="21194" y="32629"/>
                  </a:lnTo>
                  <a:lnTo>
                    <a:pt x="21194" y="32629"/>
                  </a:lnTo>
                  <a:cubicBezTo>
                    <a:pt x="21191" y="32418"/>
                    <a:pt x="21169" y="32217"/>
                    <a:pt x="21158" y="32017"/>
                  </a:cubicBezTo>
                  <a:cubicBezTo>
                    <a:pt x="21134" y="31588"/>
                    <a:pt x="21039" y="31159"/>
                    <a:pt x="20920" y="30743"/>
                  </a:cubicBezTo>
                  <a:cubicBezTo>
                    <a:pt x="20789" y="30326"/>
                    <a:pt x="20610" y="29909"/>
                    <a:pt x="20384" y="29528"/>
                  </a:cubicBezTo>
                  <a:cubicBezTo>
                    <a:pt x="20158" y="29147"/>
                    <a:pt x="19884" y="28802"/>
                    <a:pt x="19551" y="28504"/>
                  </a:cubicBezTo>
                  <a:cubicBezTo>
                    <a:pt x="19229" y="28207"/>
                    <a:pt x="18848" y="27968"/>
                    <a:pt x="18467" y="27766"/>
                  </a:cubicBezTo>
                  <a:cubicBezTo>
                    <a:pt x="18074" y="27564"/>
                    <a:pt x="17658" y="27409"/>
                    <a:pt x="17241" y="27302"/>
                  </a:cubicBezTo>
                  <a:cubicBezTo>
                    <a:pt x="16465" y="27091"/>
                    <a:pt x="15679" y="27015"/>
                    <a:pt x="14893" y="27015"/>
                  </a:cubicBezTo>
                  <a:cubicBezTo>
                    <a:pt x="14834" y="27015"/>
                    <a:pt x="14775" y="27015"/>
                    <a:pt x="14717" y="27016"/>
                  </a:cubicBezTo>
                  <a:cubicBezTo>
                    <a:pt x="14288" y="27016"/>
                    <a:pt x="13871" y="27052"/>
                    <a:pt x="13455" y="27087"/>
                  </a:cubicBezTo>
                  <a:cubicBezTo>
                    <a:pt x="13038" y="27135"/>
                    <a:pt x="12621" y="27194"/>
                    <a:pt x="12205" y="27266"/>
                  </a:cubicBezTo>
                  <a:cubicBezTo>
                    <a:pt x="12002" y="27314"/>
                    <a:pt x="11800" y="27349"/>
                    <a:pt x="11585" y="27385"/>
                  </a:cubicBezTo>
                  <a:cubicBezTo>
                    <a:pt x="11383" y="27433"/>
                    <a:pt x="11193" y="27480"/>
                    <a:pt x="10978" y="27528"/>
                  </a:cubicBezTo>
                  <a:cubicBezTo>
                    <a:pt x="10776" y="27564"/>
                    <a:pt x="10585" y="27623"/>
                    <a:pt x="10371" y="27671"/>
                  </a:cubicBezTo>
                  <a:cubicBezTo>
                    <a:pt x="10169" y="27730"/>
                    <a:pt x="9954" y="27778"/>
                    <a:pt x="9764" y="27837"/>
                  </a:cubicBezTo>
                  <a:cubicBezTo>
                    <a:pt x="9573" y="27897"/>
                    <a:pt x="9359" y="27956"/>
                    <a:pt x="9168" y="28016"/>
                  </a:cubicBezTo>
                  <a:cubicBezTo>
                    <a:pt x="8978" y="28076"/>
                    <a:pt x="8764" y="28135"/>
                    <a:pt x="8573" y="28195"/>
                  </a:cubicBezTo>
                  <a:cubicBezTo>
                    <a:pt x="8180" y="28314"/>
                    <a:pt x="7775" y="28445"/>
                    <a:pt x="7394" y="28576"/>
                  </a:cubicBezTo>
                  <a:cubicBezTo>
                    <a:pt x="7013" y="28730"/>
                    <a:pt x="6621" y="28861"/>
                    <a:pt x="6228" y="29016"/>
                  </a:cubicBezTo>
                  <a:cubicBezTo>
                    <a:pt x="6136" y="29050"/>
                    <a:pt x="6044" y="29086"/>
                    <a:pt x="5952" y="29122"/>
                  </a:cubicBezTo>
                  <a:lnTo>
                    <a:pt x="5952" y="29122"/>
                  </a:lnTo>
                  <a:cubicBezTo>
                    <a:pt x="6009" y="29036"/>
                    <a:pt x="6065" y="28949"/>
                    <a:pt x="6120" y="28861"/>
                  </a:cubicBezTo>
                  <a:cubicBezTo>
                    <a:pt x="6335" y="28504"/>
                    <a:pt x="6561" y="28147"/>
                    <a:pt x="6752" y="27778"/>
                  </a:cubicBezTo>
                  <a:cubicBezTo>
                    <a:pt x="7156" y="27028"/>
                    <a:pt x="7514" y="26278"/>
                    <a:pt x="7799" y="25480"/>
                  </a:cubicBezTo>
                  <a:cubicBezTo>
                    <a:pt x="8073" y="24694"/>
                    <a:pt x="8299" y="23885"/>
                    <a:pt x="8406" y="23027"/>
                  </a:cubicBezTo>
                  <a:cubicBezTo>
                    <a:pt x="8514" y="22194"/>
                    <a:pt x="8478" y="21313"/>
                    <a:pt x="8240" y="20479"/>
                  </a:cubicBezTo>
                  <a:cubicBezTo>
                    <a:pt x="8002" y="19646"/>
                    <a:pt x="7561" y="18872"/>
                    <a:pt x="6966" y="18253"/>
                  </a:cubicBezTo>
                  <a:cubicBezTo>
                    <a:pt x="6668" y="17955"/>
                    <a:pt x="6335" y="17670"/>
                    <a:pt x="5978" y="17431"/>
                  </a:cubicBezTo>
                  <a:cubicBezTo>
                    <a:pt x="5632" y="17193"/>
                    <a:pt x="5251" y="16991"/>
                    <a:pt x="4882" y="16812"/>
                  </a:cubicBezTo>
                  <a:cubicBezTo>
                    <a:pt x="4680" y="16717"/>
                    <a:pt x="4489" y="16634"/>
                    <a:pt x="4299" y="16550"/>
                  </a:cubicBezTo>
                  <a:cubicBezTo>
                    <a:pt x="4108" y="16467"/>
                    <a:pt x="3894" y="16407"/>
                    <a:pt x="3704" y="16336"/>
                  </a:cubicBezTo>
                  <a:cubicBezTo>
                    <a:pt x="3513" y="16253"/>
                    <a:pt x="3299" y="16193"/>
                    <a:pt x="3108" y="16134"/>
                  </a:cubicBezTo>
                  <a:cubicBezTo>
                    <a:pt x="2906" y="16074"/>
                    <a:pt x="2703" y="16015"/>
                    <a:pt x="2501" y="15979"/>
                  </a:cubicBezTo>
                  <a:cubicBezTo>
                    <a:pt x="2364" y="15948"/>
                    <a:pt x="2237" y="15918"/>
                    <a:pt x="2111" y="15888"/>
                  </a:cubicBezTo>
                  <a:lnTo>
                    <a:pt x="2111" y="15888"/>
                  </a:lnTo>
                  <a:cubicBezTo>
                    <a:pt x="2200" y="15882"/>
                    <a:pt x="2290" y="15877"/>
                    <a:pt x="2382" y="15872"/>
                  </a:cubicBezTo>
                  <a:cubicBezTo>
                    <a:pt x="3168" y="15812"/>
                    <a:pt x="3954" y="15705"/>
                    <a:pt x="4751" y="15574"/>
                  </a:cubicBezTo>
                  <a:cubicBezTo>
                    <a:pt x="5537" y="15419"/>
                    <a:pt x="6311" y="15241"/>
                    <a:pt x="7073" y="14979"/>
                  </a:cubicBezTo>
                  <a:cubicBezTo>
                    <a:pt x="7811" y="14705"/>
                    <a:pt x="8561" y="14371"/>
                    <a:pt x="9192" y="13871"/>
                  </a:cubicBezTo>
                  <a:cubicBezTo>
                    <a:pt x="9526" y="13633"/>
                    <a:pt x="9823" y="13359"/>
                    <a:pt x="10061" y="13026"/>
                  </a:cubicBezTo>
                  <a:cubicBezTo>
                    <a:pt x="10300" y="12705"/>
                    <a:pt x="10490" y="12324"/>
                    <a:pt x="10609" y="11943"/>
                  </a:cubicBezTo>
                  <a:cubicBezTo>
                    <a:pt x="10740" y="11538"/>
                    <a:pt x="10788" y="11133"/>
                    <a:pt x="10776" y="10740"/>
                  </a:cubicBezTo>
                  <a:cubicBezTo>
                    <a:pt x="10776" y="10335"/>
                    <a:pt x="10692" y="9930"/>
                    <a:pt x="10597" y="9549"/>
                  </a:cubicBezTo>
                  <a:cubicBezTo>
                    <a:pt x="10383" y="8776"/>
                    <a:pt x="10038" y="8061"/>
                    <a:pt x="9645" y="7371"/>
                  </a:cubicBezTo>
                  <a:cubicBezTo>
                    <a:pt x="9252" y="6728"/>
                    <a:pt x="8823" y="6120"/>
                    <a:pt x="8359" y="5525"/>
                  </a:cubicBezTo>
                  <a:lnTo>
                    <a:pt x="8359" y="5525"/>
                  </a:lnTo>
                  <a:cubicBezTo>
                    <a:pt x="9014" y="5870"/>
                    <a:pt x="9680" y="6180"/>
                    <a:pt x="10383" y="6454"/>
                  </a:cubicBezTo>
                  <a:cubicBezTo>
                    <a:pt x="11097" y="6752"/>
                    <a:pt x="11847" y="7002"/>
                    <a:pt x="12597" y="7204"/>
                  </a:cubicBezTo>
                  <a:cubicBezTo>
                    <a:pt x="13359" y="7418"/>
                    <a:pt x="14133" y="7597"/>
                    <a:pt x="14907" y="7704"/>
                  </a:cubicBezTo>
                  <a:cubicBezTo>
                    <a:pt x="15566" y="7785"/>
                    <a:pt x="16233" y="7840"/>
                    <a:pt x="16908" y="7840"/>
                  </a:cubicBezTo>
                  <a:cubicBezTo>
                    <a:pt x="17027" y="7840"/>
                    <a:pt x="17146" y="7839"/>
                    <a:pt x="17265" y="7835"/>
                  </a:cubicBezTo>
                  <a:cubicBezTo>
                    <a:pt x="18051" y="7799"/>
                    <a:pt x="18836" y="7704"/>
                    <a:pt x="19610" y="7490"/>
                  </a:cubicBezTo>
                  <a:cubicBezTo>
                    <a:pt x="20372" y="7287"/>
                    <a:pt x="21110" y="6966"/>
                    <a:pt x="21789" y="6537"/>
                  </a:cubicBezTo>
                  <a:cubicBezTo>
                    <a:pt x="22111" y="6335"/>
                    <a:pt x="22444" y="6097"/>
                    <a:pt x="22742" y="5823"/>
                  </a:cubicBezTo>
                  <a:cubicBezTo>
                    <a:pt x="23039" y="5561"/>
                    <a:pt x="23337" y="5275"/>
                    <a:pt x="23587" y="4977"/>
                  </a:cubicBezTo>
                  <a:cubicBezTo>
                    <a:pt x="23837" y="4680"/>
                    <a:pt x="24075" y="4346"/>
                    <a:pt x="24301" y="4025"/>
                  </a:cubicBezTo>
                  <a:cubicBezTo>
                    <a:pt x="24473" y="3772"/>
                    <a:pt x="24617" y="3519"/>
                    <a:pt x="24760" y="3255"/>
                  </a:cubicBezTo>
                  <a:lnTo>
                    <a:pt x="24760" y="3255"/>
                  </a:lnTo>
                  <a:cubicBezTo>
                    <a:pt x="24996" y="3559"/>
                    <a:pt x="25246" y="3841"/>
                    <a:pt x="25504" y="4108"/>
                  </a:cubicBezTo>
                  <a:cubicBezTo>
                    <a:pt x="25837" y="4454"/>
                    <a:pt x="26171" y="4787"/>
                    <a:pt x="26552" y="5085"/>
                  </a:cubicBezTo>
                  <a:cubicBezTo>
                    <a:pt x="27278" y="5680"/>
                    <a:pt x="28076" y="6192"/>
                    <a:pt x="28945" y="6597"/>
                  </a:cubicBezTo>
                  <a:cubicBezTo>
                    <a:pt x="29802" y="7002"/>
                    <a:pt x="30743" y="7263"/>
                    <a:pt x="31695" y="7371"/>
                  </a:cubicBezTo>
                  <a:cubicBezTo>
                    <a:pt x="32025" y="7408"/>
                    <a:pt x="32356" y="7426"/>
                    <a:pt x="32687" y="7426"/>
                  </a:cubicBezTo>
                  <a:cubicBezTo>
                    <a:pt x="33312" y="7426"/>
                    <a:pt x="33938" y="7360"/>
                    <a:pt x="34553" y="7228"/>
                  </a:cubicBezTo>
                  <a:cubicBezTo>
                    <a:pt x="35493" y="7025"/>
                    <a:pt x="36386" y="6692"/>
                    <a:pt x="37232" y="6251"/>
                  </a:cubicBezTo>
                  <a:cubicBezTo>
                    <a:pt x="37660" y="6037"/>
                    <a:pt x="38065" y="5799"/>
                    <a:pt x="38470" y="5537"/>
                  </a:cubicBezTo>
                  <a:cubicBezTo>
                    <a:pt x="38875" y="5287"/>
                    <a:pt x="39256" y="5001"/>
                    <a:pt x="39625" y="4727"/>
                  </a:cubicBezTo>
                  <a:cubicBezTo>
                    <a:pt x="39803" y="4573"/>
                    <a:pt x="40006" y="4430"/>
                    <a:pt x="40184" y="4275"/>
                  </a:cubicBezTo>
                  <a:cubicBezTo>
                    <a:pt x="40363" y="4132"/>
                    <a:pt x="40541" y="3977"/>
                    <a:pt x="40720" y="3811"/>
                  </a:cubicBezTo>
                  <a:cubicBezTo>
                    <a:pt x="41077" y="3501"/>
                    <a:pt x="41411" y="3180"/>
                    <a:pt x="41744" y="2846"/>
                  </a:cubicBezTo>
                  <a:cubicBezTo>
                    <a:pt x="42065" y="2525"/>
                    <a:pt x="42399" y="2168"/>
                    <a:pt x="42708" y="1822"/>
                  </a:cubicBezTo>
                  <a:cubicBezTo>
                    <a:pt x="42863" y="1644"/>
                    <a:pt x="43018" y="1465"/>
                    <a:pt x="43173" y="1287"/>
                  </a:cubicBezTo>
                  <a:lnTo>
                    <a:pt x="43320" y="1107"/>
                  </a:lnTo>
                  <a:close/>
                  <a:moveTo>
                    <a:pt x="43578" y="1"/>
                  </a:moveTo>
                  <a:lnTo>
                    <a:pt x="43256" y="394"/>
                  </a:lnTo>
                  <a:lnTo>
                    <a:pt x="42816" y="929"/>
                  </a:lnTo>
                  <a:cubicBezTo>
                    <a:pt x="42661" y="1108"/>
                    <a:pt x="42506" y="1275"/>
                    <a:pt x="42351" y="1453"/>
                  </a:cubicBezTo>
                  <a:cubicBezTo>
                    <a:pt x="42054" y="1787"/>
                    <a:pt x="41744" y="2132"/>
                    <a:pt x="41411" y="2465"/>
                  </a:cubicBezTo>
                  <a:cubicBezTo>
                    <a:pt x="41089" y="2787"/>
                    <a:pt x="40756" y="3096"/>
                    <a:pt x="40422" y="3418"/>
                  </a:cubicBezTo>
                  <a:cubicBezTo>
                    <a:pt x="40256" y="3573"/>
                    <a:pt x="40077" y="3727"/>
                    <a:pt x="39899" y="3870"/>
                  </a:cubicBezTo>
                  <a:cubicBezTo>
                    <a:pt x="39720" y="4025"/>
                    <a:pt x="39541" y="4156"/>
                    <a:pt x="39363" y="4311"/>
                  </a:cubicBezTo>
                  <a:cubicBezTo>
                    <a:pt x="39006" y="4585"/>
                    <a:pt x="38636" y="4858"/>
                    <a:pt x="38244" y="5108"/>
                  </a:cubicBezTo>
                  <a:cubicBezTo>
                    <a:pt x="37863" y="5358"/>
                    <a:pt x="37458" y="5597"/>
                    <a:pt x="37053" y="5811"/>
                  </a:cubicBezTo>
                  <a:cubicBezTo>
                    <a:pt x="36231" y="6228"/>
                    <a:pt x="35386" y="6549"/>
                    <a:pt x="34493" y="6752"/>
                  </a:cubicBezTo>
                  <a:cubicBezTo>
                    <a:pt x="33898" y="6879"/>
                    <a:pt x="33297" y="6947"/>
                    <a:pt x="32695" y="6947"/>
                  </a:cubicBezTo>
                  <a:cubicBezTo>
                    <a:pt x="32394" y="6947"/>
                    <a:pt x="32092" y="6930"/>
                    <a:pt x="31790" y="6894"/>
                  </a:cubicBezTo>
                  <a:cubicBezTo>
                    <a:pt x="30874" y="6811"/>
                    <a:pt x="30004" y="6549"/>
                    <a:pt x="29171" y="6180"/>
                  </a:cubicBezTo>
                  <a:cubicBezTo>
                    <a:pt x="28338" y="5811"/>
                    <a:pt x="27540" y="5323"/>
                    <a:pt x="26825" y="4751"/>
                  </a:cubicBezTo>
                  <a:cubicBezTo>
                    <a:pt x="26468" y="4454"/>
                    <a:pt x="26135" y="4156"/>
                    <a:pt x="25802" y="3834"/>
                  </a:cubicBezTo>
                  <a:cubicBezTo>
                    <a:pt x="25480" y="3501"/>
                    <a:pt x="25159" y="3156"/>
                    <a:pt x="24897" y="2799"/>
                  </a:cubicBezTo>
                  <a:lnTo>
                    <a:pt x="24718" y="2561"/>
                  </a:lnTo>
                  <a:lnTo>
                    <a:pt x="24587" y="2834"/>
                  </a:lnTo>
                  <a:cubicBezTo>
                    <a:pt x="24408" y="3180"/>
                    <a:pt x="24230" y="3513"/>
                    <a:pt x="24016" y="3834"/>
                  </a:cubicBezTo>
                  <a:cubicBezTo>
                    <a:pt x="23813" y="4156"/>
                    <a:pt x="23587" y="4454"/>
                    <a:pt x="23337" y="4751"/>
                  </a:cubicBezTo>
                  <a:cubicBezTo>
                    <a:pt x="23075" y="5049"/>
                    <a:pt x="22813" y="5323"/>
                    <a:pt x="22527" y="5573"/>
                  </a:cubicBezTo>
                  <a:cubicBezTo>
                    <a:pt x="22242" y="5835"/>
                    <a:pt x="21944" y="6061"/>
                    <a:pt x="21622" y="6275"/>
                  </a:cubicBezTo>
                  <a:cubicBezTo>
                    <a:pt x="20979" y="6704"/>
                    <a:pt x="20265" y="7002"/>
                    <a:pt x="19539" y="7228"/>
                  </a:cubicBezTo>
                  <a:cubicBezTo>
                    <a:pt x="18789" y="7430"/>
                    <a:pt x="18039" y="7561"/>
                    <a:pt x="17265" y="7597"/>
                  </a:cubicBezTo>
                  <a:cubicBezTo>
                    <a:pt x="17039" y="7611"/>
                    <a:pt x="16813" y="7618"/>
                    <a:pt x="16587" y="7618"/>
                  </a:cubicBezTo>
                  <a:cubicBezTo>
                    <a:pt x="16039" y="7618"/>
                    <a:pt x="15491" y="7577"/>
                    <a:pt x="14943" y="7502"/>
                  </a:cubicBezTo>
                  <a:cubicBezTo>
                    <a:pt x="14169" y="7406"/>
                    <a:pt x="13407" y="7252"/>
                    <a:pt x="12645" y="7061"/>
                  </a:cubicBezTo>
                  <a:cubicBezTo>
                    <a:pt x="11883" y="6847"/>
                    <a:pt x="11145" y="6609"/>
                    <a:pt x="10419" y="6347"/>
                  </a:cubicBezTo>
                  <a:cubicBezTo>
                    <a:pt x="9680" y="6061"/>
                    <a:pt x="8954" y="5763"/>
                    <a:pt x="8276" y="5406"/>
                  </a:cubicBezTo>
                  <a:lnTo>
                    <a:pt x="8204" y="5358"/>
                  </a:lnTo>
                  <a:lnTo>
                    <a:pt x="8204" y="5358"/>
                  </a:lnTo>
                  <a:lnTo>
                    <a:pt x="8276" y="5466"/>
                  </a:lnTo>
                  <a:cubicBezTo>
                    <a:pt x="8752" y="6097"/>
                    <a:pt x="9192" y="6752"/>
                    <a:pt x="9585" y="7430"/>
                  </a:cubicBezTo>
                  <a:cubicBezTo>
                    <a:pt x="9966" y="8121"/>
                    <a:pt x="10300" y="8835"/>
                    <a:pt x="10490" y="9585"/>
                  </a:cubicBezTo>
                  <a:cubicBezTo>
                    <a:pt x="10585" y="9966"/>
                    <a:pt x="10645" y="10347"/>
                    <a:pt x="10645" y="10740"/>
                  </a:cubicBezTo>
                  <a:cubicBezTo>
                    <a:pt x="10657" y="11121"/>
                    <a:pt x="10597" y="11514"/>
                    <a:pt x="10478" y="11871"/>
                  </a:cubicBezTo>
                  <a:cubicBezTo>
                    <a:pt x="10359" y="12240"/>
                    <a:pt x="10181" y="12586"/>
                    <a:pt x="9942" y="12883"/>
                  </a:cubicBezTo>
                  <a:cubicBezTo>
                    <a:pt x="9704" y="13181"/>
                    <a:pt x="9419" y="13443"/>
                    <a:pt x="9109" y="13669"/>
                  </a:cubicBezTo>
                  <a:cubicBezTo>
                    <a:pt x="8502" y="14110"/>
                    <a:pt x="7764" y="14443"/>
                    <a:pt x="7037" y="14693"/>
                  </a:cubicBezTo>
                  <a:cubicBezTo>
                    <a:pt x="6299" y="14955"/>
                    <a:pt x="5537" y="15110"/>
                    <a:pt x="4763" y="15253"/>
                  </a:cubicBezTo>
                  <a:cubicBezTo>
                    <a:pt x="3989" y="15372"/>
                    <a:pt x="3215" y="15455"/>
                    <a:pt x="2430" y="15503"/>
                  </a:cubicBezTo>
                  <a:cubicBezTo>
                    <a:pt x="2037" y="15526"/>
                    <a:pt x="1632" y="15550"/>
                    <a:pt x="1251" y="15550"/>
                  </a:cubicBezTo>
                  <a:cubicBezTo>
                    <a:pt x="846" y="15550"/>
                    <a:pt x="465" y="15550"/>
                    <a:pt x="72" y="15526"/>
                  </a:cubicBezTo>
                  <a:lnTo>
                    <a:pt x="69" y="15567"/>
                  </a:lnTo>
                  <a:lnTo>
                    <a:pt x="69" y="15567"/>
                  </a:lnTo>
                  <a:lnTo>
                    <a:pt x="24" y="15562"/>
                  </a:lnTo>
                  <a:lnTo>
                    <a:pt x="1" y="15931"/>
                  </a:lnTo>
                  <a:cubicBezTo>
                    <a:pt x="109" y="15934"/>
                    <a:pt x="215" y="15937"/>
                    <a:pt x="321" y="15938"/>
                  </a:cubicBezTo>
                  <a:lnTo>
                    <a:pt x="321" y="15938"/>
                  </a:lnTo>
                  <a:lnTo>
                    <a:pt x="656" y="15991"/>
                  </a:lnTo>
                  <a:lnTo>
                    <a:pt x="1263" y="16098"/>
                  </a:lnTo>
                  <a:cubicBezTo>
                    <a:pt x="1453" y="16122"/>
                    <a:pt x="1668" y="16169"/>
                    <a:pt x="1858" y="16217"/>
                  </a:cubicBezTo>
                  <a:cubicBezTo>
                    <a:pt x="2049" y="16253"/>
                    <a:pt x="2263" y="16300"/>
                    <a:pt x="2453" y="16348"/>
                  </a:cubicBezTo>
                  <a:lnTo>
                    <a:pt x="3049" y="16515"/>
                  </a:lnTo>
                  <a:cubicBezTo>
                    <a:pt x="3239" y="16586"/>
                    <a:pt x="3442" y="16634"/>
                    <a:pt x="3632" y="16705"/>
                  </a:cubicBezTo>
                  <a:cubicBezTo>
                    <a:pt x="3823" y="16777"/>
                    <a:pt x="4013" y="16848"/>
                    <a:pt x="4192" y="16931"/>
                  </a:cubicBezTo>
                  <a:cubicBezTo>
                    <a:pt x="4394" y="17003"/>
                    <a:pt x="4573" y="17086"/>
                    <a:pt x="4751" y="17181"/>
                  </a:cubicBezTo>
                  <a:cubicBezTo>
                    <a:pt x="5108" y="17360"/>
                    <a:pt x="5466" y="17550"/>
                    <a:pt x="5787" y="17789"/>
                  </a:cubicBezTo>
                  <a:cubicBezTo>
                    <a:pt x="6120" y="18027"/>
                    <a:pt x="6430" y="18289"/>
                    <a:pt x="6692" y="18562"/>
                  </a:cubicBezTo>
                  <a:cubicBezTo>
                    <a:pt x="7252" y="19146"/>
                    <a:pt x="7633" y="19848"/>
                    <a:pt x="7847" y="20610"/>
                  </a:cubicBezTo>
                  <a:cubicBezTo>
                    <a:pt x="8049" y="21360"/>
                    <a:pt x="8085" y="22182"/>
                    <a:pt x="7978" y="22968"/>
                  </a:cubicBezTo>
                  <a:cubicBezTo>
                    <a:pt x="7883" y="23765"/>
                    <a:pt x="7668" y="24551"/>
                    <a:pt x="7383" y="25313"/>
                  </a:cubicBezTo>
                  <a:cubicBezTo>
                    <a:pt x="7097" y="26063"/>
                    <a:pt x="6752" y="26802"/>
                    <a:pt x="6359" y="27516"/>
                  </a:cubicBezTo>
                  <a:cubicBezTo>
                    <a:pt x="6156" y="27873"/>
                    <a:pt x="5954" y="28207"/>
                    <a:pt x="5728" y="28552"/>
                  </a:cubicBezTo>
                  <a:cubicBezTo>
                    <a:pt x="5548" y="28859"/>
                    <a:pt x="5339" y="29166"/>
                    <a:pt x="5128" y="29448"/>
                  </a:cubicBezTo>
                  <a:lnTo>
                    <a:pt x="5128" y="29448"/>
                  </a:lnTo>
                  <a:cubicBezTo>
                    <a:pt x="5110" y="29455"/>
                    <a:pt x="5091" y="29462"/>
                    <a:pt x="5073" y="29469"/>
                  </a:cubicBezTo>
                  <a:lnTo>
                    <a:pt x="5093" y="29495"/>
                  </a:lnTo>
                  <a:lnTo>
                    <a:pt x="5093" y="29495"/>
                  </a:lnTo>
                  <a:cubicBezTo>
                    <a:pt x="5078" y="29514"/>
                    <a:pt x="5063" y="29533"/>
                    <a:pt x="5049" y="29552"/>
                  </a:cubicBezTo>
                  <a:lnTo>
                    <a:pt x="4430" y="30338"/>
                  </a:lnTo>
                  <a:lnTo>
                    <a:pt x="5358" y="29981"/>
                  </a:lnTo>
                  <a:cubicBezTo>
                    <a:pt x="5739" y="29838"/>
                    <a:pt x="6120" y="29671"/>
                    <a:pt x="6501" y="29540"/>
                  </a:cubicBezTo>
                  <a:cubicBezTo>
                    <a:pt x="6894" y="29385"/>
                    <a:pt x="7275" y="29254"/>
                    <a:pt x="7668" y="29123"/>
                  </a:cubicBezTo>
                  <a:cubicBezTo>
                    <a:pt x="8049" y="29004"/>
                    <a:pt x="8442" y="28861"/>
                    <a:pt x="8823" y="28742"/>
                  </a:cubicBezTo>
                  <a:lnTo>
                    <a:pt x="9407" y="28564"/>
                  </a:lnTo>
                  <a:cubicBezTo>
                    <a:pt x="9609" y="28504"/>
                    <a:pt x="9811" y="28445"/>
                    <a:pt x="10002" y="28409"/>
                  </a:cubicBezTo>
                  <a:cubicBezTo>
                    <a:pt x="10192" y="28361"/>
                    <a:pt x="10407" y="28302"/>
                    <a:pt x="10597" y="28254"/>
                  </a:cubicBezTo>
                  <a:cubicBezTo>
                    <a:pt x="10788" y="28207"/>
                    <a:pt x="11002" y="28171"/>
                    <a:pt x="11193" y="28123"/>
                  </a:cubicBezTo>
                  <a:cubicBezTo>
                    <a:pt x="11383" y="28076"/>
                    <a:pt x="11597" y="28052"/>
                    <a:pt x="11788" y="28004"/>
                  </a:cubicBezTo>
                  <a:cubicBezTo>
                    <a:pt x="11978" y="27968"/>
                    <a:pt x="12193" y="27933"/>
                    <a:pt x="12383" y="27897"/>
                  </a:cubicBezTo>
                  <a:cubicBezTo>
                    <a:pt x="12788" y="27826"/>
                    <a:pt x="13181" y="27778"/>
                    <a:pt x="13586" y="27730"/>
                  </a:cubicBezTo>
                  <a:cubicBezTo>
                    <a:pt x="13991" y="27695"/>
                    <a:pt x="14395" y="27659"/>
                    <a:pt x="14788" y="27659"/>
                  </a:cubicBezTo>
                  <a:cubicBezTo>
                    <a:pt x="14845" y="27658"/>
                    <a:pt x="14901" y="27658"/>
                    <a:pt x="14957" y="27658"/>
                  </a:cubicBezTo>
                  <a:cubicBezTo>
                    <a:pt x="15709" y="27658"/>
                    <a:pt x="16449" y="27733"/>
                    <a:pt x="17158" y="27933"/>
                  </a:cubicBezTo>
                  <a:cubicBezTo>
                    <a:pt x="17908" y="28123"/>
                    <a:pt x="18622" y="28480"/>
                    <a:pt x="19182" y="29004"/>
                  </a:cubicBezTo>
                  <a:cubicBezTo>
                    <a:pt x="19455" y="29266"/>
                    <a:pt x="19706" y="29564"/>
                    <a:pt x="19896" y="29897"/>
                  </a:cubicBezTo>
                  <a:cubicBezTo>
                    <a:pt x="20087" y="30219"/>
                    <a:pt x="20241" y="30576"/>
                    <a:pt x="20360" y="30945"/>
                  </a:cubicBezTo>
                  <a:cubicBezTo>
                    <a:pt x="20468" y="31326"/>
                    <a:pt x="20539" y="31707"/>
                    <a:pt x="20563" y="32100"/>
                  </a:cubicBezTo>
                  <a:cubicBezTo>
                    <a:pt x="20587" y="32290"/>
                    <a:pt x="20587" y="32481"/>
                    <a:pt x="20587" y="32671"/>
                  </a:cubicBezTo>
                  <a:cubicBezTo>
                    <a:pt x="20587" y="32874"/>
                    <a:pt x="20587" y="33064"/>
                    <a:pt x="20551" y="33243"/>
                  </a:cubicBezTo>
                  <a:lnTo>
                    <a:pt x="20444" y="33981"/>
                  </a:lnTo>
                  <a:lnTo>
                    <a:pt x="21051" y="33552"/>
                  </a:lnTo>
                  <a:lnTo>
                    <a:pt x="21491" y="33243"/>
                  </a:lnTo>
                  <a:lnTo>
                    <a:pt x="21920" y="32945"/>
                  </a:lnTo>
                  <a:cubicBezTo>
                    <a:pt x="22218" y="32755"/>
                    <a:pt x="22515" y="32576"/>
                    <a:pt x="22813" y="32398"/>
                  </a:cubicBezTo>
                  <a:cubicBezTo>
                    <a:pt x="22968" y="32302"/>
                    <a:pt x="23123" y="32231"/>
                    <a:pt x="23277" y="32136"/>
                  </a:cubicBezTo>
                  <a:lnTo>
                    <a:pt x="23730" y="31897"/>
                  </a:lnTo>
                  <a:cubicBezTo>
                    <a:pt x="24051" y="31755"/>
                    <a:pt x="24361" y="31612"/>
                    <a:pt x="24682" y="31493"/>
                  </a:cubicBezTo>
                  <a:cubicBezTo>
                    <a:pt x="25016" y="31374"/>
                    <a:pt x="25337" y="31278"/>
                    <a:pt x="25671" y="31195"/>
                  </a:cubicBezTo>
                  <a:cubicBezTo>
                    <a:pt x="26016" y="31112"/>
                    <a:pt x="26337" y="31064"/>
                    <a:pt x="26683" y="31040"/>
                  </a:cubicBezTo>
                  <a:cubicBezTo>
                    <a:pt x="26855" y="31022"/>
                    <a:pt x="27025" y="31013"/>
                    <a:pt x="27193" y="31013"/>
                  </a:cubicBezTo>
                  <a:cubicBezTo>
                    <a:pt x="27361" y="31013"/>
                    <a:pt x="27528" y="31022"/>
                    <a:pt x="27695" y="31040"/>
                  </a:cubicBezTo>
                  <a:cubicBezTo>
                    <a:pt x="28016" y="31064"/>
                    <a:pt x="28349" y="31124"/>
                    <a:pt x="28671" y="31219"/>
                  </a:cubicBezTo>
                  <a:cubicBezTo>
                    <a:pt x="29314" y="31397"/>
                    <a:pt x="29921" y="31707"/>
                    <a:pt x="30457" y="32124"/>
                  </a:cubicBezTo>
                  <a:cubicBezTo>
                    <a:pt x="31016" y="32528"/>
                    <a:pt x="31469" y="33029"/>
                    <a:pt x="31886" y="33576"/>
                  </a:cubicBezTo>
                  <a:cubicBezTo>
                    <a:pt x="32302" y="34136"/>
                    <a:pt x="32660" y="34731"/>
                    <a:pt x="32957" y="35350"/>
                  </a:cubicBezTo>
                  <a:cubicBezTo>
                    <a:pt x="33112" y="35660"/>
                    <a:pt x="33255" y="35981"/>
                    <a:pt x="33374" y="36303"/>
                  </a:cubicBezTo>
                  <a:cubicBezTo>
                    <a:pt x="33494" y="36583"/>
                    <a:pt x="33580" y="36855"/>
                    <a:pt x="33661" y="37132"/>
                  </a:cubicBezTo>
                  <a:lnTo>
                    <a:pt x="33661" y="37132"/>
                  </a:lnTo>
                  <a:lnTo>
                    <a:pt x="33660" y="37136"/>
                  </a:lnTo>
                  <a:lnTo>
                    <a:pt x="33663" y="37136"/>
                  </a:lnTo>
                  <a:lnTo>
                    <a:pt x="33663" y="37136"/>
                  </a:lnTo>
                  <a:cubicBezTo>
                    <a:pt x="33678" y="37188"/>
                    <a:pt x="33692" y="37239"/>
                    <a:pt x="33707" y="37291"/>
                  </a:cubicBezTo>
                  <a:lnTo>
                    <a:pt x="33910" y="38089"/>
                  </a:lnTo>
                  <a:lnTo>
                    <a:pt x="34255" y="37327"/>
                  </a:lnTo>
                  <a:lnTo>
                    <a:pt x="34529" y="36731"/>
                  </a:lnTo>
                  <a:cubicBezTo>
                    <a:pt x="34612" y="36529"/>
                    <a:pt x="34719" y="36338"/>
                    <a:pt x="34803" y="36136"/>
                  </a:cubicBezTo>
                  <a:cubicBezTo>
                    <a:pt x="35005" y="35755"/>
                    <a:pt x="35196" y="35362"/>
                    <a:pt x="35422" y="34993"/>
                  </a:cubicBezTo>
                  <a:cubicBezTo>
                    <a:pt x="35541" y="34814"/>
                    <a:pt x="35660" y="34624"/>
                    <a:pt x="35755" y="34445"/>
                  </a:cubicBezTo>
                  <a:lnTo>
                    <a:pt x="36112" y="33910"/>
                  </a:lnTo>
                  <a:cubicBezTo>
                    <a:pt x="36374" y="33564"/>
                    <a:pt x="36624" y="33219"/>
                    <a:pt x="36910" y="32898"/>
                  </a:cubicBezTo>
                  <a:cubicBezTo>
                    <a:pt x="37184" y="32564"/>
                    <a:pt x="37482" y="32267"/>
                    <a:pt x="37815" y="31993"/>
                  </a:cubicBezTo>
                  <a:cubicBezTo>
                    <a:pt x="38124" y="31707"/>
                    <a:pt x="38470" y="31469"/>
                    <a:pt x="38839" y="31255"/>
                  </a:cubicBezTo>
                  <a:cubicBezTo>
                    <a:pt x="39565" y="30838"/>
                    <a:pt x="40387" y="30623"/>
                    <a:pt x="41220" y="30623"/>
                  </a:cubicBezTo>
                  <a:cubicBezTo>
                    <a:pt x="42054" y="30623"/>
                    <a:pt x="42887" y="30838"/>
                    <a:pt x="43661" y="31195"/>
                  </a:cubicBezTo>
                  <a:cubicBezTo>
                    <a:pt x="44435" y="31552"/>
                    <a:pt x="45161" y="32028"/>
                    <a:pt x="45840" y="32588"/>
                  </a:cubicBezTo>
                  <a:cubicBezTo>
                    <a:pt x="46506" y="33136"/>
                    <a:pt x="47126" y="33731"/>
                    <a:pt x="47709" y="34386"/>
                  </a:cubicBezTo>
                  <a:cubicBezTo>
                    <a:pt x="48007" y="34707"/>
                    <a:pt x="48292" y="35041"/>
                    <a:pt x="48554" y="35386"/>
                  </a:cubicBezTo>
                  <a:cubicBezTo>
                    <a:pt x="48794" y="35667"/>
                    <a:pt x="49024" y="35975"/>
                    <a:pt x="49237" y="36287"/>
                  </a:cubicBezTo>
                  <a:lnTo>
                    <a:pt x="49237" y="36287"/>
                  </a:lnTo>
                  <a:cubicBezTo>
                    <a:pt x="49244" y="36324"/>
                    <a:pt x="49250" y="36361"/>
                    <a:pt x="49257" y="36398"/>
                  </a:cubicBezTo>
                  <a:lnTo>
                    <a:pt x="49301" y="36381"/>
                  </a:lnTo>
                  <a:lnTo>
                    <a:pt x="49301" y="36381"/>
                  </a:lnTo>
                  <a:cubicBezTo>
                    <a:pt x="49310" y="36395"/>
                    <a:pt x="49319" y="36408"/>
                    <a:pt x="49328" y="36422"/>
                  </a:cubicBezTo>
                  <a:lnTo>
                    <a:pt x="49959" y="37362"/>
                  </a:lnTo>
                  <a:lnTo>
                    <a:pt x="49769" y="36255"/>
                  </a:lnTo>
                  <a:cubicBezTo>
                    <a:pt x="49721" y="36005"/>
                    <a:pt x="49662" y="35755"/>
                    <a:pt x="49626" y="35505"/>
                  </a:cubicBezTo>
                  <a:cubicBezTo>
                    <a:pt x="49590" y="35243"/>
                    <a:pt x="49554" y="34993"/>
                    <a:pt x="49531" y="34743"/>
                  </a:cubicBezTo>
                  <a:cubicBezTo>
                    <a:pt x="49495" y="34493"/>
                    <a:pt x="49483" y="34231"/>
                    <a:pt x="49471" y="33981"/>
                  </a:cubicBezTo>
                  <a:cubicBezTo>
                    <a:pt x="49447" y="33731"/>
                    <a:pt x="49447" y="33481"/>
                    <a:pt x="49447" y="33219"/>
                  </a:cubicBezTo>
                  <a:cubicBezTo>
                    <a:pt x="49447" y="32969"/>
                    <a:pt x="49471" y="32719"/>
                    <a:pt x="49483" y="32469"/>
                  </a:cubicBezTo>
                  <a:cubicBezTo>
                    <a:pt x="49507" y="32207"/>
                    <a:pt x="49543" y="31957"/>
                    <a:pt x="49590" y="31719"/>
                  </a:cubicBezTo>
                  <a:cubicBezTo>
                    <a:pt x="49674" y="31231"/>
                    <a:pt x="49828" y="30754"/>
                    <a:pt x="50043" y="30302"/>
                  </a:cubicBezTo>
                  <a:cubicBezTo>
                    <a:pt x="50269" y="29861"/>
                    <a:pt x="50567" y="29457"/>
                    <a:pt x="50936" y="29147"/>
                  </a:cubicBezTo>
                  <a:cubicBezTo>
                    <a:pt x="51317" y="28838"/>
                    <a:pt x="51757" y="28576"/>
                    <a:pt x="52221" y="28433"/>
                  </a:cubicBezTo>
                  <a:cubicBezTo>
                    <a:pt x="52698" y="28266"/>
                    <a:pt x="53186" y="28195"/>
                    <a:pt x="53698" y="28183"/>
                  </a:cubicBezTo>
                  <a:cubicBezTo>
                    <a:pt x="53772" y="28175"/>
                    <a:pt x="53847" y="28173"/>
                    <a:pt x="53922" y="28173"/>
                  </a:cubicBezTo>
                  <a:cubicBezTo>
                    <a:pt x="54091" y="28173"/>
                    <a:pt x="54264" y="28186"/>
                    <a:pt x="54436" y="28195"/>
                  </a:cubicBezTo>
                  <a:cubicBezTo>
                    <a:pt x="54686" y="28207"/>
                    <a:pt x="54948" y="28242"/>
                    <a:pt x="55186" y="28302"/>
                  </a:cubicBezTo>
                  <a:lnTo>
                    <a:pt x="55400" y="28337"/>
                  </a:lnTo>
                  <a:lnTo>
                    <a:pt x="55389" y="28123"/>
                  </a:lnTo>
                  <a:cubicBezTo>
                    <a:pt x="55377" y="27837"/>
                    <a:pt x="55365" y="27540"/>
                    <a:pt x="55377" y="27242"/>
                  </a:cubicBezTo>
                  <a:cubicBezTo>
                    <a:pt x="55377" y="26944"/>
                    <a:pt x="55400" y="26647"/>
                    <a:pt x="55448" y="26361"/>
                  </a:cubicBezTo>
                  <a:cubicBezTo>
                    <a:pt x="55496" y="26075"/>
                    <a:pt x="55567" y="25778"/>
                    <a:pt x="55662" y="25516"/>
                  </a:cubicBezTo>
                  <a:cubicBezTo>
                    <a:pt x="55758" y="25230"/>
                    <a:pt x="55877" y="24968"/>
                    <a:pt x="56031" y="24730"/>
                  </a:cubicBezTo>
                  <a:cubicBezTo>
                    <a:pt x="56329" y="24230"/>
                    <a:pt x="56758" y="23837"/>
                    <a:pt x="57282" y="23563"/>
                  </a:cubicBezTo>
                  <a:cubicBezTo>
                    <a:pt x="57794" y="23301"/>
                    <a:pt x="58365" y="23146"/>
                    <a:pt x="58949" y="23075"/>
                  </a:cubicBezTo>
                  <a:cubicBezTo>
                    <a:pt x="59240" y="23039"/>
                    <a:pt x="59535" y="23024"/>
                    <a:pt x="59831" y="23024"/>
                  </a:cubicBezTo>
                  <a:cubicBezTo>
                    <a:pt x="60127" y="23024"/>
                    <a:pt x="60425" y="23039"/>
                    <a:pt x="60723" y="23063"/>
                  </a:cubicBezTo>
                  <a:cubicBezTo>
                    <a:pt x="61318" y="23123"/>
                    <a:pt x="61913" y="23206"/>
                    <a:pt x="62497" y="23337"/>
                  </a:cubicBezTo>
                  <a:cubicBezTo>
                    <a:pt x="63068" y="23480"/>
                    <a:pt x="63651" y="23635"/>
                    <a:pt x="64223" y="23825"/>
                  </a:cubicBezTo>
                  <a:cubicBezTo>
                    <a:pt x="64606" y="23947"/>
                    <a:pt x="64994" y="24081"/>
                    <a:pt x="65377" y="24229"/>
                  </a:cubicBezTo>
                  <a:lnTo>
                    <a:pt x="65377" y="24229"/>
                  </a:lnTo>
                  <a:cubicBezTo>
                    <a:pt x="65523" y="24326"/>
                    <a:pt x="65670" y="24422"/>
                    <a:pt x="65818" y="24516"/>
                  </a:cubicBezTo>
                  <a:lnTo>
                    <a:pt x="65870" y="24430"/>
                  </a:lnTo>
                  <a:lnTo>
                    <a:pt x="65870" y="24430"/>
                  </a:lnTo>
                  <a:cubicBezTo>
                    <a:pt x="65880" y="24435"/>
                    <a:pt x="65891" y="24439"/>
                    <a:pt x="65902" y="24444"/>
                  </a:cubicBezTo>
                  <a:lnTo>
                    <a:pt x="66009" y="24266"/>
                  </a:lnTo>
                  <a:cubicBezTo>
                    <a:pt x="65247" y="23789"/>
                    <a:pt x="64497" y="23254"/>
                    <a:pt x="63842" y="22646"/>
                  </a:cubicBezTo>
                  <a:cubicBezTo>
                    <a:pt x="63187" y="22039"/>
                    <a:pt x="62592" y="21337"/>
                    <a:pt x="62199" y="20527"/>
                  </a:cubicBezTo>
                  <a:cubicBezTo>
                    <a:pt x="61997" y="20122"/>
                    <a:pt x="61854" y="19694"/>
                    <a:pt x="61758" y="19265"/>
                  </a:cubicBezTo>
                  <a:cubicBezTo>
                    <a:pt x="61675" y="18836"/>
                    <a:pt x="61663" y="18384"/>
                    <a:pt x="61699" y="17943"/>
                  </a:cubicBezTo>
                  <a:cubicBezTo>
                    <a:pt x="61794" y="17062"/>
                    <a:pt x="62151" y="16205"/>
                    <a:pt x="62604" y="15443"/>
                  </a:cubicBezTo>
                  <a:cubicBezTo>
                    <a:pt x="63080" y="14669"/>
                    <a:pt x="63663" y="13979"/>
                    <a:pt x="64306" y="13348"/>
                  </a:cubicBezTo>
                  <a:cubicBezTo>
                    <a:pt x="64949" y="12705"/>
                    <a:pt x="65652" y="12121"/>
                    <a:pt x="66378" y="11585"/>
                  </a:cubicBezTo>
                  <a:cubicBezTo>
                    <a:pt x="67104" y="11050"/>
                    <a:pt x="67866" y="10550"/>
                    <a:pt x="68640" y="10085"/>
                  </a:cubicBezTo>
                  <a:cubicBezTo>
                    <a:pt x="69021" y="9859"/>
                    <a:pt x="69414" y="9633"/>
                    <a:pt x="69819" y="9418"/>
                  </a:cubicBezTo>
                  <a:cubicBezTo>
                    <a:pt x="70171" y="9226"/>
                    <a:pt x="70533" y="9034"/>
                    <a:pt x="70895" y="8860"/>
                  </a:cubicBezTo>
                  <a:lnTo>
                    <a:pt x="70895" y="8860"/>
                  </a:lnTo>
                  <a:lnTo>
                    <a:pt x="70902" y="8859"/>
                  </a:lnTo>
                  <a:lnTo>
                    <a:pt x="70902" y="8856"/>
                  </a:lnTo>
                  <a:lnTo>
                    <a:pt x="70902" y="8856"/>
                  </a:lnTo>
                  <a:cubicBezTo>
                    <a:pt x="70942" y="8837"/>
                    <a:pt x="70982" y="8818"/>
                    <a:pt x="71021" y="8799"/>
                  </a:cubicBezTo>
                  <a:lnTo>
                    <a:pt x="71617" y="8526"/>
                  </a:lnTo>
                  <a:lnTo>
                    <a:pt x="70950" y="8561"/>
                  </a:lnTo>
                  <a:lnTo>
                    <a:pt x="69759" y="8657"/>
                  </a:lnTo>
                  <a:cubicBezTo>
                    <a:pt x="69355" y="8680"/>
                    <a:pt x="68962" y="8692"/>
                    <a:pt x="68569" y="8716"/>
                  </a:cubicBezTo>
                  <a:cubicBezTo>
                    <a:pt x="68164" y="8728"/>
                    <a:pt x="67771" y="8728"/>
                    <a:pt x="67378" y="8728"/>
                  </a:cubicBezTo>
                  <a:cubicBezTo>
                    <a:pt x="67311" y="8732"/>
                    <a:pt x="67243" y="8733"/>
                    <a:pt x="67176" y="8733"/>
                  </a:cubicBezTo>
                  <a:cubicBezTo>
                    <a:pt x="67042" y="8733"/>
                    <a:pt x="66910" y="8728"/>
                    <a:pt x="66783" y="8728"/>
                  </a:cubicBezTo>
                  <a:lnTo>
                    <a:pt x="66188" y="8716"/>
                  </a:lnTo>
                  <a:cubicBezTo>
                    <a:pt x="65783" y="8692"/>
                    <a:pt x="65390" y="8657"/>
                    <a:pt x="64997" y="8633"/>
                  </a:cubicBezTo>
                  <a:cubicBezTo>
                    <a:pt x="64604" y="8609"/>
                    <a:pt x="64199" y="8561"/>
                    <a:pt x="63818" y="8526"/>
                  </a:cubicBezTo>
                  <a:lnTo>
                    <a:pt x="63235" y="8430"/>
                  </a:lnTo>
                  <a:lnTo>
                    <a:pt x="62937" y="8383"/>
                  </a:lnTo>
                  <a:lnTo>
                    <a:pt x="62639" y="8323"/>
                  </a:lnTo>
                  <a:lnTo>
                    <a:pt x="62056" y="8228"/>
                  </a:lnTo>
                  <a:lnTo>
                    <a:pt x="61473" y="8085"/>
                  </a:lnTo>
                  <a:cubicBezTo>
                    <a:pt x="61389" y="8061"/>
                    <a:pt x="61282" y="8049"/>
                    <a:pt x="61199" y="8014"/>
                  </a:cubicBezTo>
                  <a:lnTo>
                    <a:pt x="60913" y="7942"/>
                  </a:lnTo>
                  <a:cubicBezTo>
                    <a:pt x="60723" y="7883"/>
                    <a:pt x="60520" y="7835"/>
                    <a:pt x="60342" y="7775"/>
                  </a:cubicBezTo>
                  <a:lnTo>
                    <a:pt x="59782" y="7597"/>
                  </a:lnTo>
                  <a:lnTo>
                    <a:pt x="59234" y="7394"/>
                  </a:lnTo>
                  <a:cubicBezTo>
                    <a:pt x="59056" y="7311"/>
                    <a:pt x="58877" y="7228"/>
                    <a:pt x="58698" y="7144"/>
                  </a:cubicBezTo>
                  <a:cubicBezTo>
                    <a:pt x="58496" y="7073"/>
                    <a:pt x="58341" y="6990"/>
                    <a:pt x="58163" y="6894"/>
                  </a:cubicBezTo>
                  <a:lnTo>
                    <a:pt x="57889" y="6763"/>
                  </a:lnTo>
                  <a:lnTo>
                    <a:pt x="57639" y="6609"/>
                  </a:lnTo>
                  <a:cubicBezTo>
                    <a:pt x="57460" y="6525"/>
                    <a:pt x="57294" y="6418"/>
                    <a:pt x="57127" y="6311"/>
                  </a:cubicBezTo>
                  <a:cubicBezTo>
                    <a:pt x="56793" y="6109"/>
                    <a:pt x="56472" y="5870"/>
                    <a:pt x="56174" y="5632"/>
                  </a:cubicBezTo>
                  <a:cubicBezTo>
                    <a:pt x="55877" y="5382"/>
                    <a:pt x="55579" y="5108"/>
                    <a:pt x="55329" y="4823"/>
                  </a:cubicBezTo>
                  <a:cubicBezTo>
                    <a:pt x="55079" y="4549"/>
                    <a:pt x="54829" y="4251"/>
                    <a:pt x="54615" y="3918"/>
                  </a:cubicBezTo>
                  <a:cubicBezTo>
                    <a:pt x="54507" y="3763"/>
                    <a:pt x="54412" y="3596"/>
                    <a:pt x="54317" y="3430"/>
                  </a:cubicBezTo>
                  <a:cubicBezTo>
                    <a:pt x="54234" y="3263"/>
                    <a:pt x="54150" y="3072"/>
                    <a:pt x="54091" y="2930"/>
                  </a:cubicBezTo>
                  <a:lnTo>
                    <a:pt x="53996" y="2632"/>
                  </a:lnTo>
                  <a:lnTo>
                    <a:pt x="53734" y="2811"/>
                  </a:lnTo>
                  <a:lnTo>
                    <a:pt x="53067" y="3251"/>
                  </a:lnTo>
                  <a:cubicBezTo>
                    <a:pt x="52841" y="3406"/>
                    <a:pt x="52626" y="3537"/>
                    <a:pt x="52388" y="3668"/>
                  </a:cubicBezTo>
                  <a:cubicBezTo>
                    <a:pt x="52150" y="3799"/>
                    <a:pt x="51912" y="3918"/>
                    <a:pt x="51674" y="4037"/>
                  </a:cubicBezTo>
                  <a:cubicBezTo>
                    <a:pt x="51436" y="4156"/>
                    <a:pt x="51198" y="4263"/>
                    <a:pt x="50936" y="4358"/>
                  </a:cubicBezTo>
                  <a:cubicBezTo>
                    <a:pt x="50697" y="4442"/>
                    <a:pt x="50447" y="4513"/>
                    <a:pt x="50197" y="4596"/>
                  </a:cubicBezTo>
                  <a:cubicBezTo>
                    <a:pt x="49924" y="4656"/>
                    <a:pt x="49674" y="4716"/>
                    <a:pt x="49424" y="4739"/>
                  </a:cubicBezTo>
                  <a:cubicBezTo>
                    <a:pt x="49197" y="4771"/>
                    <a:pt x="48970" y="4786"/>
                    <a:pt x="48744" y="4786"/>
                  </a:cubicBezTo>
                  <a:cubicBezTo>
                    <a:pt x="48458" y="4786"/>
                    <a:pt x="48173" y="4762"/>
                    <a:pt x="47888" y="4716"/>
                  </a:cubicBezTo>
                  <a:cubicBezTo>
                    <a:pt x="47388" y="4620"/>
                    <a:pt x="46911" y="4442"/>
                    <a:pt x="46459" y="4168"/>
                  </a:cubicBezTo>
                  <a:cubicBezTo>
                    <a:pt x="46018" y="3918"/>
                    <a:pt x="45614" y="3573"/>
                    <a:pt x="45268" y="3192"/>
                  </a:cubicBezTo>
                  <a:cubicBezTo>
                    <a:pt x="44923" y="2799"/>
                    <a:pt x="44613" y="2370"/>
                    <a:pt x="44363" y="1906"/>
                  </a:cubicBezTo>
                  <a:cubicBezTo>
                    <a:pt x="44232" y="1691"/>
                    <a:pt x="44113" y="1453"/>
                    <a:pt x="44006" y="1215"/>
                  </a:cubicBezTo>
                  <a:cubicBezTo>
                    <a:pt x="43899" y="977"/>
                    <a:pt x="43792" y="715"/>
                    <a:pt x="43720" y="477"/>
                  </a:cubicBezTo>
                  <a:lnTo>
                    <a:pt x="43578"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Rectangle 15"/>
          <p:cNvSpPr/>
          <p:nvPr/>
        </p:nvSpPr>
        <p:spPr>
          <a:xfrm rot="1119643">
            <a:off x="4673952" y="3584446"/>
            <a:ext cx="3130985" cy="523220"/>
          </a:xfrm>
          <a:prstGeom prst="rect">
            <a:avLst/>
          </a:prstGeom>
        </p:spPr>
        <p:txBody>
          <a:bodyPr wrap="none">
            <a:spAutoFit/>
          </a:bodyPr>
          <a:lstStyle/>
          <a:p>
            <a:r>
              <a:rPr lang="en" sz="2800" dirty="0">
                <a:latin typeface="Berlin Sans FB Demi" panose="020E0802020502020306" pitchFamily="34" charset="0"/>
              </a:rPr>
              <a:t>COLLABORATION</a:t>
            </a:r>
            <a:endParaRPr lang="en-US" sz="2800" dirty="0">
              <a:latin typeface="Berlin Sans FB Demi" panose="020E0802020502020306" pitchFamily="34" charset="0"/>
            </a:endParaRPr>
          </a:p>
        </p:txBody>
      </p:sp>
    </p:spTree>
    <p:extLst>
      <p:ext uri="{BB962C8B-B14F-4D97-AF65-F5344CB8AC3E}">
        <p14:creationId xmlns:p14="http://schemas.microsoft.com/office/powerpoint/2010/main" val="119918015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8763"/>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78181" y="309938"/>
            <a:ext cx="8187638" cy="4523624"/>
          </a:xfrm>
          <a:prstGeom prst="rect">
            <a:avLst/>
          </a:prstGeom>
        </p:spPr>
      </p:pic>
      <p:sp>
        <p:nvSpPr>
          <p:cNvPr id="3" name="Rectangle 2"/>
          <p:cNvSpPr/>
          <p:nvPr/>
        </p:nvSpPr>
        <p:spPr>
          <a:xfrm>
            <a:off x="698269" y="489791"/>
            <a:ext cx="7967550" cy="3323987"/>
          </a:xfrm>
          <a:prstGeom prst="rect">
            <a:avLst/>
          </a:prstGeom>
        </p:spPr>
        <p:txBody>
          <a:bodyPr wrap="square">
            <a:spAutoFit/>
          </a:bodyPr>
          <a:lstStyle/>
          <a:p>
            <a:pPr algn="ctr"/>
            <a:r>
              <a:rPr lang="en-US" sz="3200" b="1" dirty="0">
                <a:solidFill>
                  <a:srgbClr val="FF0000"/>
                </a:solidFill>
                <a:latin typeface="Berlin Sans FB" panose="020E0602020502020306" pitchFamily="34" charset="0"/>
                <a:ea typeface="Arimo Bold" panose="020B0604020202020204" charset="0"/>
                <a:cs typeface="Arimo Bold" panose="020B0604020202020204" charset="0"/>
              </a:rPr>
              <a:t>R</a:t>
            </a:r>
            <a:r>
              <a:rPr lang="en-US" sz="3200" dirty="0">
                <a:solidFill>
                  <a:schemeClr val="tx1"/>
                </a:solidFill>
                <a:latin typeface="Berlin Sans FB" panose="020E0602020502020306" pitchFamily="34" charset="0"/>
                <a:ea typeface="Arimo Bold" panose="020B0604020202020204" charset="0"/>
                <a:cs typeface="Arimo Bold" panose="020B0604020202020204" charset="0"/>
              </a:rPr>
              <a:t>otary</a:t>
            </a:r>
            <a:r>
              <a:rPr lang="en-US" sz="3200" dirty="0">
                <a:solidFill>
                  <a:srgbClr val="FF0000"/>
                </a:solidFill>
                <a:latin typeface="Berlin Sans FB" panose="020E0602020502020306" pitchFamily="34" charset="0"/>
                <a:ea typeface="Arimo Bold" panose="020B0604020202020204" charset="0"/>
                <a:cs typeface="Arimo Bold" panose="020B0604020202020204" charset="0"/>
              </a:rPr>
              <a:t> </a:t>
            </a:r>
            <a:r>
              <a:rPr lang="en-US" sz="3200" b="1" dirty="0">
                <a:solidFill>
                  <a:srgbClr val="FF0000"/>
                </a:solidFill>
                <a:latin typeface="Berlin Sans FB" panose="020E0602020502020306" pitchFamily="34" charset="0"/>
                <a:ea typeface="Arimo Bold" panose="020B0604020202020204" charset="0"/>
                <a:cs typeface="Arimo Bold" panose="020B0604020202020204" charset="0"/>
              </a:rPr>
              <a:t>A</a:t>
            </a:r>
            <a:r>
              <a:rPr lang="en-US" sz="3200" dirty="0">
                <a:solidFill>
                  <a:schemeClr val="tx1"/>
                </a:solidFill>
                <a:latin typeface="Berlin Sans FB" panose="020E0602020502020306" pitchFamily="34" charset="0"/>
                <a:ea typeface="Arimo Bold" panose="020B0604020202020204" charset="0"/>
                <a:cs typeface="Arimo Bold" panose="020B0604020202020204" charset="0"/>
              </a:rPr>
              <a:t>ction</a:t>
            </a:r>
            <a:r>
              <a:rPr lang="en-US" sz="3200" dirty="0">
                <a:solidFill>
                  <a:srgbClr val="FF0000"/>
                </a:solidFill>
                <a:latin typeface="Berlin Sans FB" panose="020E0602020502020306" pitchFamily="34" charset="0"/>
                <a:ea typeface="Arimo Bold" panose="020B0604020202020204" charset="0"/>
                <a:cs typeface="Arimo Bold" panose="020B0604020202020204" charset="0"/>
              </a:rPr>
              <a:t> </a:t>
            </a:r>
            <a:r>
              <a:rPr lang="en-US" sz="3200" b="1" dirty="0">
                <a:solidFill>
                  <a:srgbClr val="FF0000"/>
                </a:solidFill>
                <a:latin typeface="Berlin Sans FB" panose="020E0602020502020306" pitchFamily="34" charset="0"/>
                <a:ea typeface="Arimo Bold" panose="020B0604020202020204" charset="0"/>
                <a:cs typeface="Arimo Bold" panose="020B0604020202020204" charset="0"/>
              </a:rPr>
              <a:t>G</a:t>
            </a:r>
            <a:r>
              <a:rPr lang="en-US" sz="3200" dirty="0">
                <a:solidFill>
                  <a:schemeClr val="tx1"/>
                </a:solidFill>
                <a:latin typeface="Berlin Sans FB" panose="020E0602020502020306" pitchFamily="34" charset="0"/>
                <a:ea typeface="Arimo Bold" panose="020B0604020202020204" charset="0"/>
                <a:cs typeface="Arimo Bold" panose="020B0604020202020204" charset="0"/>
              </a:rPr>
              <a:t>roup</a:t>
            </a:r>
            <a:r>
              <a:rPr lang="en-US" sz="3200" dirty="0">
                <a:solidFill>
                  <a:srgbClr val="FF0000"/>
                </a:solidFill>
                <a:latin typeface="Berlin Sans FB" panose="020E0602020502020306" pitchFamily="34" charset="0"/>
                <a:ea typeface="Arimo Bold" panose="020B0604020202020204" charset="0"/>
                <a:cs typeface="Arimo Bold" panose="020B0604020202020204" charset="0"/>
              </a:rPr>
              <a:t> </a:t>
            </a:r>
            <a:r>
              <a:rPr lang="en-US" sz="3200" b="1" dirty="0">
                <a:solidFill>
                  <a:srgbClr val="FF0000"/>
                </a:solidFill>
                <a:latin typeface="Berlin Sans FB" panose="020E0602020502020306" pitchFamily="34" charset="0"/>
                <a:ea typeface="Arimo Bold" panose="020B0604020202020204" charset="0"/>
                <a:cs typeface="Arimo Bold" panose="020B0604020202020204" charset="0"/>
              </a:rPr>
              <a:t>A</a:t>
            </a:r>
            <a:r>
              <a:rPr lang="en-US" sz="3200" dirty="0">
                <a:solidFill>
                  <a:schemeClr val="tx1"/>
                </a:solidFill>
                <a:latin typeface="Berlin Sans FB" panose="020E0602020502020306" pitchFamily="34" charset="0"/>
                <a:ea typeface="Arimo Bold" panose="020B0604020202020204" charset="0"/>
                <a:cs typeface="Arimo Bold" panose="020B0604020202020204" charset="0"/>
              </a:rPr>
              <a:t>gainst</a:t>
            </a:r>
            <a:r>
              <a:rPr lang="en-US" sz="3200" dirty="0">
                <a:solidFill>
                  <a:srgbClr val="FF0000"/>
                </a:solidFill>
                <a:latin typeface="Berlin Sans FB" panose="020E0602020502020306" pitchFamily="34" charset="0"/>
                <a:ea typeface="Arimo Bold" panose="020B0604020202020204" charset="0"/>
                <a:cs typeface="Arimo Bold" panose="020B0604020202020204" charset="0"/>
              </a:rPr>
              <a:t> </a:t>
            </a:r>
            <a:r>
              <a:rPr lang="en-US" sz="3200" b="1" dirty="0">
                <a:solidFill>
                  <a:srgbClr val="FF0000"/>
                </a:solidFill>
                <a:latin typeface="Berlin Sans FB" panose="020E0602020502020306" pitchFamily="34" charset="0"/>
                <a:ea typeface="Arimo Bold" panose="020B0604020202020204" charset="0"/>
                <a:cs typeface="Arimo Bold" panose="020B0604020202020204" charset="0"/>
              </a:rPr>
              <a:t>S</a:t>
            </a:r>
            <a:r>
              <a:rPr lang="en-US" sz="3200" dirty="0">
                <a:solidFill>
                  <a:schemeClr val="tx1"/>
                </a:solidFill>
                <a:latin typeface="Berlin Sans FB" panose="020E0602020502020306" pitchFamily="34" charset="0"/>
                <a:ea typeface="Arimo Bold" panose="020B0604020202020204" charset="0"/>
                <a:cs typeface="Arimo Bold" panose="020B0604020202020204" charset="0"/>
              </a:rPr>
              <a:t>lavery</a:t>
            </a:r>
            <a:r>
              <a:rPr lang="en-US" sz="3200" dirty="0">
                <a:solidFill>
                  <a:srgbClr val="FF0000"/>
                </a:solidFill>
                <a:latin typeface="Berlin Sans FB" panose="020E0602020502020306" pitchFamily="34" charset="0"/>
                <a:ea typeface="Arimo Bold" panose="020B0604020202020204" charset="0"/>
                <a:cs typeface="Arimo Bold" panose="020B0604020202020204" charset="0"/>
              </a:rPr>
              <a:t> </a:t>
            </a:r>
          </a:p>
          <a:p>
            <a:pPr algn="ctr"/>
            <a:r>
              <a:rPr lang="en-US" sz="3200" dirty="0">
                <a:latin typeface="Berlin Sans FB" panose="020E0602020502020306" pitchFamily="34" charset="0"/>
                <a:ea typeface="Arimo Bold" panose="020B0604020202020204" charset="0"/>
                <a:cs typeface="Arimo Bold" panose="020B0604020202020204" charset="0"/>
              </a:rPr>
              <a:t>is committed to </a:t>
            </a:r>
            <a:r>
              <a:rPr lang="en-US" sz="3200" b="1" dirty="0">
                <a:solidFill>
                  <a:srgbClr val="ED1C24"/>
                </a:solidFill>
                <a:latin typeface="Berlin Sans FB" panose="020E0602020502020306" pitchFamily="34" charset="0"/>
                <a:ea typeface="Arimo Bold" panose="020B0604020202020204" charset="0"/>
                <a:cs typeface="Arimo Bold" panose="020B0604020202020204" charset="0"/>
              </a:rPr>
              <a:t>connect</a:t>
            </a:r>
            <a:r>
              <a:rPr lang="en-US" sz="3200" dirty="0">
                <a:latin typeface="Berlin Sans FB" panose="020E0602020502020306" pitchFamily="34" charset="0"/>
                <a:ea typeface="Arimo Bold" panose="020B0604020202020204" charset="0"/>
                <a:cs typeface="Arimo Bold" panose="020B0604020202020204" charset="0"/>
              </a:rPr>
              <a:t>,</a:t>
            </a:r>
            <a:r>
              <a:rPr lang="en-US" sz="3200" dirty="0">
                <a:solidFill>
                  <a:srgbClr val="ED1C24"/>
                </a:solidFill>
                <a:latin typeface="Berlin Sans FB" panose="020E0602020502020306" pitchFamily="34" charset="0"/>
                <a:ea typeface="Arimo Bold" panose="020B0604020202020204" charset="0"/>
                <a:cs typeface="Arimo Bold" panose="020B0604020202020204" charset="0"/>
              </a:rPr>
              <a:t> </a:t>
            </a:r>
            <a:r>
              <a:rPr lang="en-US" sz="3200" b="1" dirty="0">
                <a:solidFill>
                  <a:srgbClr val="ED1C24"/>
                </a:solidFill>
                <a:latin typeface="Berlin Sans FB" panose="020E0602020502020306" pitchFamily="34" charset="0"/>
                <a:ea typeface="Arimo Bold" panose="020B0604020202020204" charset="0"/>
                <a:cs typeface="Arimo Bold" panose="020B0604020202020204" charset="0"/>
              </a:rPr>
              <a:t>empower</a:t>
            </a:r>
            <a:r>
              <a:rPr lang="en-US" sz="3200" dirty="0">
                <a:latin typeface="Berlin Sans FB" panose="020E0602020502020306" pitchFamily="34" charset="0"/>
                <a:ea typeface="Arimo Bold" panose="020B0604020202020204" charset="0"/>
                <a:cs typeface="Arimo Bold" panose="020B0604020202020204" charset="0"/>
              </a:rPr>
              <a:t> and </a:t>
            </a:r>
            <a:r>
              <a:rPr lang="en-US" sz="3200" b="1" dirty="0">
                <a:solidFill>
                  <a:srgbClr val="ED1C24"/>
                </a:solidFill>
                <a:latin typeface="Berlin Sans FB" panose="020E0602020502020306" pitchFamily="34" charset="0"/>
                <a:ea typeface="Arimo Bold" panose="020B0604020202020204" charset="0"/>
                <a:cs typeface="Arimo Bold" panose="020B0604020202020204" charset="0"/>
              </a:rPr>
              <a:t>equip</a:t>
            </a:r>
            <a:r>
              <a:rPr lang="en-US" sz="3200" dirty="0">
                <a:latin typeface="Berlin Sans FB" panose="020E0602020502020306" pitchFamily="34" charset="0"/>
                <a:ea typeface="Arimo Bold" panose="020B0604020202020204" charset="0"/>
                <a:cs typeface="Arimo Bold" panose="020B0604020202020204" charset="0"/>
              </a:rPr>
              <a:t> Rotarians to </a:t>
            </a:r>
            <a:r>
              <a:rPr lang="en-US" sz="3200" b="1" dirty="0">
                <a:solidFill>
                  <a:srgbClr val="ED1C24"/>
                </a:solidFill>
                <a:latin typeface="Berlin Sans FB" panose="020E0602020502020306" pitchFamily="34" charset="0"/>
                <a:ea typeface="Arimo Bold" panose="020B0604020202020204" charset="0"/>
                <a:cs typeface="Arimo Bold" panose="020B0604020202020204" charset="0"/>
              </a:rPr>
              <a:t>engage</a:t>
            </a:r>
            <a:r>
              <a:rPr lang="en-US" sz="3200" dirty="0">
                <a:latin typeface="Berlin Sans FB" panose="020E0602020502020306" pitchFamily="34" charset="0"/>
                <a:ea typeface="Arimo Bold" panose="020B0604020202020204" charset="0"/>
                <a:cs typeface="Arimo Bold" panose="020B0604020202020204" charset="0"/>
              </a:rPr>
              <a:t>  their communities to eradicate all forms of Human Trafficking, locally and around the globe.</a:t>
            </a:r>
          </a:p>
          <a:p>
            <a:pPr algn="ctr"/>
            <a:r>
              <a:rPr lang="en-US" sz="800" dirty="0">
                <a:latin typeface="Berlin Sans FB" panose="020E0602020502020306" pitchFamily="34" charset="0"/>
                <a:ea typeface="Arimo Bold" panose="020B0604020202020204" charset="0"/>
                <a:cs typeface="Arimo Bold" panose="020B0604020202020204" charset="0"/>
              </a:rPr>
              <a:t> </a:t>
            </a:r>
            <a:br>
              <a:rPr lang="en-US" sz="3200" dirty="0">
                <a:latin typeface="Berlin Sans FB" panose="020E0602020502020306" pitchFamily="34" charset="0"/>
                <a:ea typeface="Arimo Bold" panose="020B0604020202020204" charset="0"/>
                <a:cs typeface="Arimo Bold" panose="020B0604020202020204" charset="0"/>
              </a:rPr>
            </a:br>
            <a:r>
              <a:rPr lang="en-US" sz="2800" dirty="0">
                <a:solidFill>
                  <a:srgbClr val="004AAD"/>
                </a:solidFill>
                <a:latin typeface="Berlin Sans FB" panose="020E0602020502020306" pitchFamily="34" charset="0"/>
                <a:ea typeface="Arimo Bold" panose="020B0604020202020204" charset="0"/>
                <a:cs typeface="Arimo Bold" panose="020B0604020202020204" charset="0"/>
              </a:rPr>
              <a:t>Connect</a:t>
            </a:r>
            <a:r>
              <a:rPr lang="en-US" sz="2800" dirty="0">
                <a:latin typeface="Berlin Sans FB" panose="020E0602020502020306" pitchFamily="34" charset="0"/>
                <a:ea typeface="Arimo Bold" panose="020B0604020202020204" charset="0"/>
                <a:cs typeface="Arimo Bold" panose="020B0604020202020204" charset="0"/>
              </a:rPr>
              <a:t> •</a:t>
            </a:r>
            <a:r>
              <a:rPr lang="en-US" sz="2800" dirty="0">
                <a:solidFill>
                  <a:srgbClr val="004AAD"/>
                </a:solidFill>
                <a:latin typeface="Berlin Sans FB" panose="020E0602020502020306" pitchFamily="34" charset="0"/>
                <a:ea typeface="Arimo Bold" panose="020B0604020202020204" charset="0"/>
                <a:cs typeface="Arimo Bold" panose="020B0604020202020204" charset="0"/>
              </a:rPr>
              <a:t> Engage</a:t>
            </a:r>
            <a:r>
              <a:rPr lang="en-US" sz="2800" dirty="0">
                <a:latin typeface="Berlin Sans FB" panose="020E0602020502020306" pitchFamily="34" charset="0"/>
                <a:ea typeface="Arimo Bold" panose="020B0604020202020204" charset="0"/>
                <a:cs typeface="Arimo Bold" panose="020B0604020202020204" charset="0"/>
              </a:rPr>
              <a:t> • </a:t>
            </a:r>
            <a:r>
              <a:rPr lang="en-US" sz="2800" dirty="0">
                <a:solidFill>
                  <a:srgbClr val="004AAD"/>
                </a:solidFill>
                <a:latin typeface="Berlin Sans FB" panose="020E0602020502020306" pitchFamily="34" charset="0"/>
                <a:ea typeface="Arimo Bold" panose="020B0604020202020204" charset="0"/>
                <a:cs typeface="Arimo Bold" panose="020B0604020202020204" charset="0"/>
              </a:rPr>
              <a:t>Equip</a:t>
            </a:r>
            <a:r>
              <a:rPr lang="en-US" sz="2800" dirty="0">
                <a:latin typeface="Berlin Sans FB" panose="020E0602020502020306" pitchFamily="34" charset="0"/>
                <a:ea typeface="Arimo Bold" panose="020B0604020202020204" charset="0"/>
                <a:cs typeface="Arimo Bold" panose="020B0604020202020204" charset="0"/>
              </a:rPr>
              <a:t> • </a:t>
            </a:r>
            <a:r>
              <a:rPr lang="en-US" sz="2800" dirty="0">
                <a:solidFill>
                  <a:srgbClr val="004AAD"/>
                </a:solidFill>
                <a:latin typeface="Berlin Sans FB" panose="020E0602020502020306" pitchFamily="34" charset="0"/>
                <a:ea typeface="Arimo Bold" panose="020B0604020202020204" charset="0"/>
                <a:cs typeface="Arimo Bold" panose="020B0604020202020204" charset="0"/>
              </a:rPr>
              <a:t>Empower</a:t>
            </a:r>
            <a:br>
              <a:rPr lang="en-US" dirty="0">
                <a:solidFill>
                  <a:srgbClr val="004AAD"/>
                </a:solidFill>
                <a:latin typeface="Berlin Sans FB" panose="020E0602020502020306" pitchFamily="34" charset="0"/>
                <a:ea typeface="Arimo Bold" panose="020B0604020202020204" charset="0"/>
                <a:cs typeface="Arimo Bold" panose="020B0604020202020204" charset="0"/>
              </a:rPr>
            </a:br>
            <a:endParaRPr lang="en-US" dirty="0"/>
          </a:p>
        </p:txBody>
      </p:sp>
      <p:pic>
        <p:nvPicPr>
          <p:cNvPr id="4" name="Picture 3"/>
          <p:cNvPicPr>
            <a:picLocks noChangeAspect="1"/>
          </p:cNvPicPr>
          <p:nvPr/>
        </p:nvPicPr>
        <p:blipFill>
          <a:blip r:embed="rId4"/>
          <a:stretch>
            <a:fillRect/>
          </a:stretch>
        </p:blipFill>
        <p:spPr>
          <a:xfrm>
            <a:off x="3910461" y="3516284"/>
            <a:ext cx="1148990" cy="1238855"/>
          </a:xfrm>
          <a:prstGeom prst="rect">
            <a:avLst/>
          </a:prstGeom>
        </p:spPr>
      </p:pic>
    </p:spTree>
    <p:extLst>
      <p:ext uri="{BB962C8B-B14F-4D97-AF65-F5344CB8AC3E}">
        <p14:creationId xmlns:p14="http://schemas.microsoft.com/office/powerpoint/2010/main" val="35499070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8763"/>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1481060" y="148380"/>
            <a:ext cx="6181880" cy="4846740"/>
          </a:xfrm>
          <a:prstGeom prst="rect">
            <a:avLst/>
          </a:prstGeom>
        </p:spPr>
      </p:pic>
      <p:pic>
        <p:nvPicPr>
          <p:cNvPr id="6" name="Picture 5"/>
          <p:cNvPicPr>
            <a:picLocks noChangeAspect="1"/>
          </p:cNvPicPr>
          <p:nvPr/>
        </p:nvPicPr>
        <p:blipFill>
          <a:blip r:embed="rId4"/>
          <a:stretch>
            <a:fillRect/>
          </a:stretch>
        </p:blipFill>
        <p:spPr>
          <a:xfrm>
            <a:off x="7528420" y="148380"/>
            <a:ext cx="1615580" cy="1292464"/>
          </a:xfrm>
          <a:prstGeom prst="rect">
            <a:avLst/>
          </a:prstGeom>
        </p:spPr>
      </p:pic>
      <p:pic>
        <p:nvPicPr>
          <p:cNvPr id="7" name="Picture 6"/>
          <p:cNvPicPr>
            <a:picLocks noChangeAspect="1"/>
          </p:cNvPicPr>
          <p:nvPr/>
        </p:nvPicPr>
        <p:blipFill>
          <a:blip r:embed="rId5"/>
          <a:stretch>
            <a:fillRect/>
          </a:stretch>
        </p:blipFill>
        <p:spPr>
          <a:xfrm rot="12551823">
            <a:off x="205675" y="4123078"/>
            <a:ext cx="1127065" cy="901652"/>
          </a:xfrm>
          <a:prstGeom prst="rect">
            <a:avLst/>
          </a:prstGeom>
        </p:spPr>
      </p:pic>
    </p:spTree>
    <p:extLst>
      <p:ext uri="{BB962C8B-B14F-4D97-AF65-F5344CB8AC3E}">
        <p14:creationId xmlns:p14="http://schemas.microsoft.com/office/powerpoint/2010/main" val="259415591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8654"/>
        <p:cNvGrpSpPr/>
        <p:nvPr/>
      </p:nvGrpSpPr>
      <p:grpSpPr>
        <a:xfrm>
          <a:off x="0" y="0"/>
          <a:ext cx="0" cy="0"/>
          <a:chOff x="0" y="0"/>
          <a:chExt cx="0" cy="0"/>
        </a:xfrm>
      </p:grpSpPr>
      <p:sp>
        <p:nvSpPr>
          <p:cNvPr id="18655" name="Google Shape;18655;p70"/>
          <p:cNvSpPr/>
          <p:nvPr/>
        </p:nvSpPr>
        <p:spPr>
          <a:xfrm>
            <a:off x="754255" y="353719"/>
            <a:ext cx="7722575" cy="4627625"/>
          </a:xfrm>
          <a:custGeom>
            <a:avLst/>
            <a:gdLst/>
            <a:ahLst/>
            <a:cxnLst/>
            <a:rect l="l" t="t" r="r" b="b"/>
            <a:pathLst>
              <a:path w="308903" h="185105" extrusionOk="0">
                <a:moveTo>
                  <a:pt x="144" y="0"/>
                </a:moveTo>
                <a:lnTo>
                  <a:pt x="308903" y="6828"/>
                </a:lnTo>
                <a:lnTo>
                  <a:pt x="307494" y="185105"/>
                </a:lnTo>
                <a:lnTo>
                  <a:pt x="0" y="179499"/>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sp>
        <p:nvSpPr>
          <p:cNvPr id="18656" name="Google Shape;18656;p70"/>
          <p:cNvSpPr txBox="1">
            <a:spLocks noGrp="1"/>
          </p:cNvSpPr>
          <p:nvPr>
            <p:ph type="title"/>
          </p:nvPr>
        </p:nvSpPr>
        <p:spPr>
          <a:xfrm>
            <a:off x="896982" y="433828"/>
            <a:ext cx="743712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dirty="0">
                <a:solidFill>
                  <a:schemeClr val="tx1"/>
                </a:solidFill>
                <a:latin typeface="Berlin Sans FB Demi" panose="020E0802020502020306" pitchFamily="34" charset="0"/>
              </a:rPr>
              <a:t>Why is </a:t>
            </a:r>
            <a:r>
              <a:rPr lang="en" sz="3200" dirty="0">
                <a:solidFill>
                  <a:srgbClr val="FF0000"/>
                </a:solidFill>
                <a:latin typeface="Berlin Sans FB Demi" panose="020E0802020502020306" pitchFamily="34" charset="0"/>
              </a:rPr>
              <a:t>raising awareness </a:t>
            </a:r>
            <a:r>
              <a:rPr lang="en" sz="3200" dirty="0">
                <a:solidFill>
                  <a:schemeClr val="tx1"/>
                </a:solidFill>
                <a:latin typeface="Berlin Sans FB Demi" panose="020E0802020502020306" pitchFamily="34" charset="0"/>
              </a:rPr>
              <a:t>important?</a:t>
            </a:r>
            <a:endParaRPr sz="3200" dirty="0">
              <a:solidFill>
                <a:schemeClr val="tx1"/>
              </a:solidFill>
              <a:latin typeface="Berlin Sans FB Demi" panose="020E0802020502020306" pitchFamily="34" charset="0"/>
            </a:endParaRPr>
          </a:p>
        </p:txBody>
      </p:sp>
      <p:sp>
        <p:nvSpPr>
          <p:cNvPr id="18658" name="Google Shape;18658;p70"/>
          <p:cNvSpPr txBox="1"/>
          <p:nvPr/>
        </p:nvSpPr>
        <p:spPr>
          <a:xfrm>
            <a:off x="754255" y="911428"/>
            <a:ext cx="7666319" cy="4069916"/>
          </a:xfrm>
          <a:prstGeom prst="rect">
            <a:avLst/>
          </a:prstGeom>
          <a:noFill/>
          <a:ln>
            <a:noFill/>
          </a:ln>
        </p:spPr>
        <p:txBody>
          <a:bodyPr spcFirstLastPara="1" wrap="square" lIns="91425" tIns="91425" rIns="0" bIns="91425" anchor="t" anchorCtr="0">
            <a:noAutofit/>
          </a:bodyPr>
          <a:lstStyle/>
          <a:p>
            <a:pPr marL="457200" lvl="1" indent="-457200">
              <a:lnSpc>
                <a:spcPct val="150000"/>
              </a:lnSpc>
              <a:buAutoNum type="arabicPeriod"/>
            </a:pPr>
            <a:r>
              <a:rPr lang="en-US" sz="2400" dirty="0">
                <a:solidFill>
                  <a:srgbClr val="FF0000"/>
                </a:solidFill>
                <a:latin typeface="Berlin Sans FB" panose="020E0602020502020306" pitchFamily="34" charset="0"/>
              </a:rPr>
              <a:t>Prevent</a:t>
            </a:r>
            <a:r>
              <a:rPr lang="en-US" sz="2400" dirty="0">
                <a:latin typeface="Berlin Sans FB" panose="020E0602020502020306" pitchFamily="34" charset="0"/>
              </a:rPr>
              <a:t> potential victims from falling prey</a:t>
            </a:r>
          </a:p>
          <a:p>
            <a:pPr marL="457200" lvl="1" indent="-457200">
              <a:buAutoNum type="arabicPeriod"/>
            </a:pPr>
            <a:r>
              <a:rPr lang="en-US" sz="2400" dirty="0">
                <a:solidFill>
                  <a:srgbClr val="FF0000"/>
                </a:solidFill>
                <a:latin typeface="Berlin Sans FB" panose="020E0602020502020306" pitchFamily="34" charset="0"/>
              </a:rPr>
              <a:t>Empower </a:t>
            </a:r>
            <a:r>
              <a:rPr lang="en-US" sz="2400" dirty="0">
                <a:latin typeface="Berlin Sans FB" panose="020E0602020502020306" pitchFamily="34" charset="0"/>
              </a:rPr>
              <a:t>victims to come forward – or for their loved ones to feel equipped and empowered to report what they suspect!</a:t>
            </a:r>
          </a:p>
          <a:p>
            <a:pPr marL="457200" lvl="1" indent="-457200">
              <a:lnSpc>
                <a:spcPct val="150000"/>
              </a:lnSpc>
              <a:buAutoNum type="arabicPeriod"/>
            </a:pPr>
            <a:r>
              <a:rPr lang="en-US" sz="2400" dirty="0">
                <a:solidFill>
                  <a:schemeClr val="tx1"/>
                </a:solidFill>
                <a:latin typeface="Berlin Sans FB" panose="020E0602020502020306" pitchFamily="34" charset="0"/>
              </a:rPr>
              <a:t>Increase </a:t>
            </a:r>
            <a:r>
              <a:rPr lang="en-US" sz="2400" dirty="0">
                <a:latin typeface="Berlin Sans FB" panose="020E0602020502020306" pitchFamily="34" charset="0"/>
              </a:rPr>
              <a:t>community and peer </a:t>
            </a:r>
            <a:r>
              <a:rPr lang="en-US" sz="2400" dirty="0">
                <a:solidFill>
                  <a:srgbClr val="FF0000"/>
                </a:solidFill>
                <a:latin typeface="Berlin Sans FB" panose="020E0602020502020306" pitchFamily="34" charset="0"/>
              </a:rPr>
              <a:t>vigilance</a:t>
            </a:r>
            <a:r>
              <a:rPr lang="en-US" sz="2400" dirty="0">
                <a:latin typeface="Berlin Sans FB" panose="020E0602020502020306" pitchFamily="34" charset="0"/>
              </a:rPr>
              <a:t> and </a:t>
            </a:r>
            <a:r>
              <a:rPr lang="en-US" sz="2400" dirty="0">
                <a:solidFill>
                  <a:srgbClr val="FF0000"/>
                </a:solidFill>
                <a:latin typeface="Berlin Sans FB" panose="020E0602020502020306" pitchFamily="34" charset="0"/>
              </a:rPr>
              <a:t>reports</a:t>
            </a:r>
          </a:p>
          <a:p>
            <a:pPr marL="457200" lvl="1" indent="-457200">
              <a:lnSpc>
                <a:spcPct val="150000"/>
              </a:lnSpc>
              <a:buAutoNum type="arabicPeriod"/>
            </a:pPr>
            <a:r>
              <a:rPr lang="en-US" sz="2400" dirty="0">
                <a:solidFill>
                  <a:srgbClr val="FF0000"/>
                </a:solidFill>
                <a:latin typeface="Berlin Sans FB" panose="020E0602020502020306" pitchFamily="34" charset="0"/>
              </a:rPr>
              <a:t>Reach </a:t>
            </a:r>
            <a:r>
              <a:rPr lang="en-US" sz="2400" dirty="0">
                <a:latin typeface="Berlin Sans FB" panose="020E0602020502020306" pitchFamily="34" charset="0"/>
              </a:rPr>
              <a:t>potential buyers BEFORE they become buyers</a:t>
            </a:r>
          </a:p>
          <a:p>
            <a:pPr marL="457200" lvl="1" indent="-457200">
              <a:buAutoNum type="arabicPeriod"/>
            </a:pPr>
            <a:r>
              <a:rPr lang="en-US" sz="2400" dirty="0">
                <a:latin typeface="Berlin Sans FB" panose="020E0602020502020306" pitchFamily="34" charset="0"/>
              </a:rPr>
              <a:t>Increase the pipeline of </a:t>
            </a:r>
            <a:r>
              <a:rPr lang="en-US" sz="2400" dirty="0">
                <a:solidFill>
                  <a:srgbClr val="FF0000"/>
                </a:solidFill>
                <a:latin typeface="Berlin Sans FB" panose="020E0602020502020306" pitchFamily="34" charset="0"/>
              </a:rPr>
              <a:t>anti-trafficking workers</a:t>
            </a:r>
          </a:p>
          <a:p>
            <a:pPr marL="457200" lvl="1" indent="-457200">
              <a:buAutoNum type="arabicPeriod"/>
            </a:pPr>
            <a:r>
              <a:rPr lang="en-US" sz="2400" dirty="0">
                <a:solidFill>
                  <a:srgbClr val="FF0000"/>
                </a:solidFill>
                <a:latin typeface="Berlin Sans FB" panose="020E0602020502020306" pitchFamily="34" charset="0"/>
              </a:rPr>
              <a:t>Educate</a:t>
            </a:r>
            <a:r>
              <a:rPr lang="en-US" sz="2400" dirty="0">
                <a:latin typeface="Berlin Sans FB" panose="020E0602020502020306" pitchFamily="34" charset="0"/>
              </a:rPr>
              <a:t> </a:t>
            </a:r>
            <a:r>
              <a:rPr lang="en-US" sz="2400">
                <a:latin typeface="Berlin Sans FB" panose="020E0602020502020306" pitchFamily="34" charset="0"/>
              </a:rPr>
              <a:t>potential jurors!</a:t>
            </a:r>
            <a:endParaRPr lang="en-US" sz="2400" dirty="0">
              <a:latin typeface="Berlin Sans FB" panose="020E0602020502020306" pitchFamily="34" charset="0"/>
            </a:endParaRPr>
          </a:p>
        </p:txBody>
      </p:sp>
    </p:spTree>
    <p:extLst>
      <p:ext uri="{BB962C8B-B14F-4D97-AF65-F5344CB8AC3E}">
        <p14:creationId xmlns:p14="http://schemas.microsoft.com/office/powerpoint/2010/main" val="94364603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8654"/>
        <p:cNvGrpSpPr/>
        <p:nvPr/>
      </p:nvGrpSpPr>
      <p:grpSpPr>
        <a:xfrm>
          <a:off x="0" y="0"/>
          <a:ext cx="0" cy="0"/>
          <a:chOff x="0" y="0"/>
          <a:chExt cx="0" cy="0"/>
        </a:xfrm>
      </p:grpSpPr>
      <p:sp>
        <p:nvSpPr>
          <p:cNvPr id="18655" name="Google Shape;18655;p70"/>
          <p:cNvSpPr/>
          <p:nvPr/>
        </p:nvSpPr>
        <p:spPr>
          <a:xfrm>
            <a:off x="754255" y="257937"/>
            <a:ext cx="7722575" cy="4627625"/>
          </a:xfrm>
          <a:custGeom>
            <a:avLst/>
            <a:gdLst/>
            <a:ahLst/>
            <a:cxnLst/>
            <a:rect l="l" t="t" r="r" b="b"/>
            <a:pathLst>
              <a:path w="308903" h="185105" extrusionOk="0">
                <a:moveTo>
                  <a:pt x="144" y="0"/>
                </a:moveTo>
                <a:lnTo>
                  <a:pt x="308903" y="6828"/>
                </a:lnTo>
                <a:lnTo>
                  <a:pt x="307494" y="185105"/>
                </a:lnTo>
                <a:lnTo>
                  <a:pt x="0" y="179499"/>
                </a:lnTo>
                <a:close/>
              </a:path>
            </a:pathLst>
          </a:custGeom>
          <a:solidFill>
            <a:schemeClr val="lt1"/>
          </a:solidFill>
          <a:ln w="38100" cap="flat" cmpd="sng">
            <a:solidFill>
              <a:schemeClr val="dk1"/>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pic>
        <p:nvPicPr>
          <p:cNvPr id="5" name="Picture 4">
            <a:extLst>
              <a:ext uri="{FF2B5EF4-FFF2-40B4-BE49-F238E27FC236}">
                <a16:creationId xmlns:a16="http://schemas.microsoft.com/office/drawing/2014/main" id="{4B397D9D-D093-DE9C-1B38-781523360BD1}"/>
              </a:ext>
            </a:extLst>
          </p:cNvPr>
          <p:cNvPicPr>
            <a:picLocks noChangeAspect="1"/>
          </p:cNvPicPr>
          <p:nvPr/>
        </p:nvPicPr>
        <p:blipFill>
          <a:blip r:embed="rId3"/>
          <a:stretch>
            <a:fillRect/>
          </a:stretch>
        </p:blipFill>
        <p:spPr>
          <a:xfrm>
            <a:off x="853440" y="670561"/>
            <a:ext cx="7536305" cy="3478544"/>
          </a:xfrm>
          <a:prstGeom prst="rect">
            <a:avLst/>
          </a:prstGeom>
        </p:spPr>
      </p:pic>
      <p:sp>
        <p:nvSpPr>
          <p:cNvPr id="6" name="Google Shape;18656;p70">
            <a:extLst>
              <a:ext uri="{FF2B5EF4-FFF2-40B4-BE49-F238E27FC236}">
                <a16:creationId xmlns:a16="http://schemas.microsoft.com/office/drawing/2014/main" id="{DDCFEF79-3A4B-AF4F-2A4E-201B702AFE96}"/>
              </a:ext>
            </a:extLst>
          </p:cNvPr>
          <p:cNvSpPr txBox="1">
            <a:spLocks noGrp="1"/>
          </p:cNvSpPr>
          <p:nvPr>
            <p:ph type="title"/>
          </p:nvPr>
        </p:nvSpPr>
        <p:spPr>
          <a:xfrm>
            <a:off x="853440" y="4149104"/>
            <a:ext cx="743712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rgbClr val="FF0000"/>
                </a:solidFill>
                <a:latin typeface="Berlin Sans FB Demi" panose="020E0802020502020306" pitchFamily="34" charset="0"/>
              </a:rPr>
              <a:t>FREE</a:t>
            </a:r>
            <a:r>
              <a:rPr lang="en-US" dirty="0">
                <a:solidFill>
                  <a:schemeClr val="tx1"/>
                </a:solidFill>
                <a:latin typeface="Berlin Sans FB Demi" panose="020E0802020502020306" pitchFamily="34" charset="0"/>
              </a:rPr>
              <a:t> Download:  ragas.online/get-involved</a:t>
            </a:r>
            <a:endParaRPr dirty="0">
              <a:solidFill>
                <a:schemeClr val="tx1"/>
              </a:solidFill>
              <a:latin typeface="Berlin Sans FB Demi" panose="020E0802020502020306" pitchFamily="34" charset="0"/>
            </a:endParaRPr>
          </a:p>
        </p:txBody>
      </p:sp>
    </p:spTree>
    <p:extLst>
      <p:ext uri="{BB962C8B-B14F-4D97-AF65-F5344CB8AC3E}">
        <p14:creationId xmlns:p14="http://schemas.microsoft.com/office/powerpoint/2010/main" val="319513366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8763"/>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3014574" y="184127"/>
            <a:ext cx="5820414" cy="4791871"/>
          </a:xfrm>
          <a:prstGeom prst="rect">
            <a:avLst/>
          </a:prstGeom>
        </p:spPr>
      </p:pic>
      <p:pic>
        <p:nvPicPr>
          <p:cNvPr id="2" name="Picture 1"/>
          <p:cNvPicPr>
            <a:picLocks noChangeAspect="1"/>
          </p:cNvPicPr>
          <p:nvPr/>
        </p:nvPicPr>
        <p:blipFill>
          <a:blip r:embed="rId4"/>
          <a:stretch>
            <a:fillRect/>
          </a:stretch>
        </p:blipFill>
        <p:spPr>
          <a:xfrm>
            <a:off x="0" y="184127"/>
            <a:ext cx="3597254" cy="3884194"/>
          </a:xfrm>
          <a:prstGeom prst="rect">
            <a:avLst/>
          </a:prstGeom>
        </p:spPr>
      </p:pic>
      <p:sp>
        <p:nvSpPr>
          <p:cNvPr id="3" name="Rectangle 2"/>
          <p:cNvSpPr/>
          <p:nvPr/>
        </p:nvSpPr>
        <p:spPr>
          <a:xfrm rot="20506390">
            <a:off x="910249" y="2118789"/>
            <a:ext cx="2015295" cy="892552"/>
          </a:xfrm>
          <a:prstGeom prst="rect">
            <a:avLst/>
          </a:prstGeom>
        </p:spPr>
        <p:txBody>
          <a:bodyPr wrap="none">
            <a:spAutoFit/>
          </a:bodyPr>
          <a:lstStyle/>
          <a:p>
            <a:pPr lvl="0" algn="ctr"/>
            <a:r>
              <a:rPr lang="en" sz="2800" dirty="0">
                <a:latin typeface="Berlin Sans FB" panose="020E0602020502020306" pitchFamily="34" charset="0"/>
              </a:rPr>
              <a:t>CAPE Grant</a:t>
            </a:r>
          </a:p>
          <a:p>
            <a:pPr lvl="0" algn="ctr"/>
            <a:r>
              <a:rPr lang="en" sz="2400" dirty="0">
                <a:latin typeface="Berlin Sans FB" panose="020E0602020502020306" pitchFamily="34" charset="0"/>
              </a:rPr>
              <a:t>RY 2024-25</a:t>
            </a:r>
            <a:endParaRPr lang="en" sz="2400" dirty="0"/>
          </a:p>
        </p:txBody>
      </p:sp>
      <p:sp>
        <p:nvSpPr>
          <p:cNvPr id="5" name="Rectangle 4"/>
          <p:cNvSpPr/>
          <p:nvPr/>
        </p:nvSpPr>
        <p:spPr>
          <a:xfrm>
            <a:off x="3975651" y="379459"/>
            <a:ext cx="4859335" cy="3939540"/>
          </a:xfrm>
          <a:prstGeom prst="rect">
            <a:avLst/>
          </a:prstGeom>
        </p:spPr>
        <p:txBody>
          <a:bodyPr wrap="square">
            <a:spAutoFit/>
          </a:bodyPr>
          <a:lstStyle/>
          <a:p>
            <a:pPr lvl="0" algn="ctr">
              <a:buClr>
                <a:srgbClr val="162130"/>
              </a:buClr>
              <a:buSzPts val="1600"/>
            </a:pPr>
            <a:r>
              <a:rPr lang="en" sz="3000" dirty="0">
                <a:solidFill>
                  <a:srgbClr val="162130"/>
                </a:solidFill>
                <a:latin typeface="Berlin Sans FB" panose="020E0602020502020306" pitchFamily="34" charset="0"/>
                <a:sym typeface="Architects Daughter"/>
              </a:rPr>
              <a:t>2024-25 </a:t>
            </a:r>
            <a:r>
              <a:rPr lang="en" sz="3000" dirty="0">
                <a:solidFill>
                  <a:srgbClr val="FF0000"/>
                </a:solidFill>
                <a:latin typeface="Berlin Sans FB" panose="020E0602020502020306" pitchFamily="34" charset="0"/>
                <a:sym typeface="Architects Daughter"/>
              </a:rPr>
              <a:t>CAPE</a:t>
            </a:r>
            <a:r>
              <a:rPr lang="en" sz="3000" dirty="0">
                <a:solidFill>
                  <a:srgbClr val="162130"/>
                </a:solidFill>
                <a:latin typeface="Berlin Sans FB" panose="020E0602020502020306" pitchFamily="34" charset="0"/>
                <a:sym typeface="Architects Daughter"/>
              </a:rPr>
              <a:t> Project Grant</a:t>
            </a:r>
          </a:p>
          <a:p>
            <a:pPr marL="342900" lvl="0" indent="-342900">
              <a:buClr>
                <a:srgbClr val="162130"/>
              </a:buClr>
              <a:buSzPts val="1600"/>
              <a:buFont typeface="Arial" panose="020B0604020202020204" pitchFamily="34" charset="0"/>
              <a:buChar char="•"/>
            </a:pPr>
            <a:endParaRPr lang="en" sz="2000" dirty="0">
              <a:solidFill>
                <a:srgbClr val="162130"/>
              </a:solidFill>
              <a:latin typeface="Berlin Sans FB" panose="020E0602020502020306" pitchFamily="34" charset="0"/>
              <a:sym typeface="Architects Daughter"/>
            </a:endParaRPr>
          </a:p>
          <a:p>
            <a:pPr marL="342900" lvl="0" indent="-342900">
              <a:buClr>
                <a:srgbClr val="162130"/>
              </a:buClr>
              <a:buSzPts val="1600"/>
              <a:buFont typeface="Arial" panose="020B0604020202020204" pitchFamily="34" charset="0"/>
              <a:buChar char="•"/>
            </a:pPr>
            <a:r>
              <a:rPr lang="en" sz="2000" dirty="0">
                <a:solidFill>
                  <a:srgbClr val="162130"/>
                </a:solidFill>
                <a:latin typeface="Berlin Sans FB" panose="020E0602020502020306" pitchFamily="34" charset="0"/>
                <a:sym typeface="Architects Daughter"/>
              </a:rPr>
              <a:t>$1,000 per project matching funds to a Club or District w</a:t>
            </a:r>
            <a:r>
              <a:rPr lang="en-US" sz="2000" dirty="0">
                <a:solidFill>
                  <a:srgbClr val="162130"/>
                </a:solidFill>
                <a:latin typeface="Berlin Sans FB" panose="020E0602020502020306" pitchFamily="34" charset="0"/>
                <a:sym typeface="Architects Daughter"/>
              </a:rPr>
              <a:t>it</a:t>
            </a:r>
            <a:r>
              <a:rPr lang="en" sz="2000" dirty="0">
                <a:solidFill>
                  <a:srgbClr val="162130"/>
                </a:solidFill>
                <a:latin typeface="Berlin Sans FB" panose="020E0602020502020306" pitchFamily="34" charset="0"/>
                <a:sym typeface="Architects Daughter"/>
              </a:rPr>
              <a:t>h a CAPE related project</a:t>
            </a:r>
          </a:p>
          <a:p>
            <a:pPr marL="342900" lvl="0" indent="-342900">
              <a:buClr>
                <a:srgbClr val="162130"/>
              </a:buClr>
              <a:buSzPts val="1600"/>
              <a:buFont typeface="Arial" panose="020B0604020202020204" pitchFamily="34" charset="0"/>
              <a:buChar char="•"/>
            </a:pPr>
            <a:r>
              <a:rPr lang="en" sz="2000" dirty="0">
                <a:solidFill>
                  <a:srgbClr val="162130"/>
                </a:solidFill>
                <a:latin typeface="Berlin Sans FB" panose="020E0602020502020306" pitchFamily="34" charset="0"/>
                <a:sym typeface="Architects Daughter"/>
              </a:rPr>
              <a:t>Can be combined with District Grant Funds</a:t>
            </a:r>
          </a:p>
          <a:p>
            <a:pPr marL="342900" lvl="0" indent="-342900">
              <a:buClr>
                <a:srgbClr val="162130"/>
              </a:buClr>
              <a:buSzPts val="1600"/>
              <a:buFont typeface="Arial" panose="020B0604020202020204" pitchFamily="34" charset="0"/>
              <a:buChar char="•"/>
            </a:pPr>
            <a:r>
              <a:rPr lang="en" sz="2000" dirty="0">
                <a:solidFill>
                  <a:srgbClr val="162130"/>
                </a:solidFill>
                <a:latin typeface="Berlin Sans FB" panose="020E0602020502020306" pitchFamily="34" charset="0"/>
                <a:sym typeface="Architects Daughter"/>
              </a:rPr>
              <a:t>RFP Applications accepted until funds run out</a:t>
            </a:r>
          </a:p>
          <a:p>
            <a:pPr marL="342900" lvl="0" indent="-342900">
              <a:buClr>
                <a:srgbClr val="162130"/>
              </a:buClr>
              <a:buSzPts val="1600"/>
              <a:buFont typeface="Arial" panose="020B0604020202020204" pitchFamily="34" charset="0"/>
              <a:buChar char="•"/>
            </a:pPr>
            <a:endParaRPr lang="en" sz="2000" dirty="0">
              <a:solidFill>
                <a:srgbClr val="162130"/>
              </a:solidFill>
              <a:latin typeface="Berlin Sans FB" panose="020E0602020502020306" pitchFamily="34" charset="0"/>
              <a:sym typeface="Architects Daughter"/>
            </a:endParaRPr>
          </a:p>
          <a:p>
            <a:pPr marL="342900" lvl="0" indent="-342900">
              <a:buClr>
                <a:srgbClr val="162130"/>
              </a:buClr>
              <a:buSzPts val="1600"/>
              <a:buFont typeface="Arial" panose="020B0604020202020204" pitchFamily="34" charset="0"/>
              <a:buChar char="•"/>
            </a:pPr>
            <a:endParaRPr lang="en" sz="2000" dirty="0">
              <a:solidFill>
                <a:srgbClr val="162130"/>
              </a:solidFill>
              <a:latin typeface="Berlin Sans FB" panose="020E0602020502020306" pitchFamily="34" charset="0"/>
              <a:sym typeface="Architects Daughter"/>
            </a:endParaRPr>
          </a:p>
          <a:p>
            <a:pPr lvl="0">
              <a:buClr>
                <a:srgbClr val="162130"/>
              </a:buClr>
              <a:buSzPts val="1600"/>
            </a:pPr>
            <a:endParaRPr lang="en" sz="2000" dirty="0">
              <a:solidFill>
                <a:srgbClr val="162130"/>
              </a:solidFill>
              <a:latin typeface="Berlin Sans FB" panose="020E0602020502020306" pitchFamily="34" charset="0"/>
              <a:sym typeface="Architects Daughter"/>
            </a:endParaRPr>
          </a:p>
        </p:txBody>
      </p:sp>
    </p:spTree>
    <p:extLst>
      <p:ext uri="{BB962C8B-B14F-4D97-AF65-F5344CB8AC3E}">
        <p14:creationId xmlns:p14="http://schemas.microsoft.com/office/powerpoint/2010/main" val="24413293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8645"/>
        <p:cNvGrpSpPr/>
        <p:nvPr/>
      </p:nvGrpSpPr>
      <p:grpSpPr>
        <a:xfrm>
          <a:off x="0" y="0"/>
          <a:ext cx="0" cy="0"/>
          <a:chOff x="0" y="0"/>
          <a:chExt cx="0" cy="0"/>
        </a:xfrm>
      </p:grpSpPr>
      <p:grpSp>
        <p:nvGrpSpPr>
          <p:cNvPr id="18646" name="Google Shape;18646;p69"/>
          <p:cNvGrpSpPr/>
          <p:nvPr/>
        </p:nvGrpSpPr>
        <p:grpSpPr>
          <a:xfrm rot="218129">
            <a:off x="-193985" y="-140819"/>
            <a:ext cx="9227040" cy="3792225"/>
            <a:chOff x="3197875" y="3466725"/>
            <a:chExt cx="4366521" cy="1278779"/>
          </a:xfrm>
        </p:grpSpPr>
        <p:sp>
          <p:nvSpPr>
            <p:cNvPr id="18647" name="Google Shape;18647;p69"/>
            <p:cNvSpPr/>
            <p:nvPr/>
          </p:nvSpPr>
          <p:spPr>
            <a:xfrm>
              <a:off x="3197875" y="3466725"/>
              <a:ext cx="4366521" cy="1278779"/>
            </a:xfrm>
            <a:custGeom>
              <a:avLst/>
              <a:gdLst/>
              <a:ahLst/>
              <a:cxnLst/>
              <a:rect l="l" t="t" r="r" b="b"/>
              <a:pathLst>
                <a:path w="135375" h="39649" extrusionOk="0">
                  <a:moveTo>
                    <a:pt x="135374" y="1"/>
                  </a:moveTo>
                  <a:lnTo>
                    <a:pt x="47256" y="5085"/>
                  </a:lnTo>
                  <a:lnTo>
                    <a:pt x="49447" y="21158"/>
                  </a:lnTo>
                  <a:lnTo>
                    <a:pt x="49447" y="21158"/>
                  </a:lnTo>
                  <a:lnTo>
                    <a:pt x="18217" y="17265"/>
                  </a:lnTo>
                  <a:lnTo>
                    <a:pt x="25051" y="27171"/>
                  </a:lnTo>
                  <a:lnTo>
                    <a:pt x="0" y="28397"/>
                  </a:lnTo>
                  <a:lnTo>
                    <a:pt x="39898" y="37577"/>
                  </a:lnTo>
                  <a:lnTo>
                    <a:pt x="36076" y="26706"/>
                  </a:lnTo>
                  <a:lnTo>
                    <a:pt x="50661" y="28135"/>
                  </a:lnTo>
                  <a:lnTo>
                    <a:pt x="52078" y="39649"/>
                  </a:lnTo>
                  <a:lnTo>
                    <a:pt x="131195" y="34529"/>
                  </a:lnTo>
                  <a:lnTo>
                    <a:pt x="1353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69"/>
            <p:cNvSpPr/>
            <p:nvPr/>
          </p:nvSpPr>
          <p:spPr>
            <a:xfrm>
              <a:off x="3336506" y="3502076"/>
              <a:ext cx="4173732" cy="1194278"/>
            </a:xfrm>
            <a:custGeom>
              <a:avLst/>
              <a:gdLst/>
              <a:ahLst/>
              <a:cxnLst/>
              <a:rect l="l" t="t" r="r" b="b"/>
              <a:pathLst>
                <a:path w="129398" h="37029" extrusionOk="0">
                  <a:moveTo>
                    <a:pt x="129398" y="0"/>
                  </a:moveTo>
                  <a:lnTo>
                    <a:pt x="44173" y="4834"/>
                  </a:lnTo>
                  <a:lnTo>
                    <a:pt x="46637" y="21074"/>
                  </a:lnTo>
                  <a:lnTo>
                    <a:pt x="16217" y="17252"/>
                  </a:lnTo>
                  <a:lnTo>
                    <a:pt x="16217" y="17252"/>
                  </a:lnTo>
                  <a:lnTo>
                    <a:pt x="23015" y="26956"/>
                  </a:lnTo>
                  <a:lnTo>
                    <a:pt x="1" y="27396"/>
                  </a:lnTo>
                  <a:lnTo>
                    <a:pt x="33731" y="34171"/>
                  </a:lnTo>
                  <a:lnTo>
                    <a:pt x="29826" y="24253"/>
                  </a:lnTo>
                  <a:lnTo>
                    <a:pt x="47852" y="26313"/>
                  </a:lnTo>
                  <a:lnTo>
                    <a:pt x="49054" y="37029"/>
                  </a:lnTo>
                  <a:lnTo>
                    <a:pt x="125421" y="31849"/>
                  </a:lnTo>
                  <a:lnTo>
                    <a:pt x="1293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49" name="Google Shape;18649;p69"/>
          <p:cNvSpPr txBox="1">
            <a:spLocks noGrp="1"/>
          </p:cNvSpPr>
          <p:nvPr>
            <p:ph type="ctrTitle"/>
          </p:nvPr>
        </p:nvSpPr>
        <p:spPr>
          <a:xfrm>
            <a:off x="3808325" y="257695"/>
            <a:ext cx="4905336" cy="2527066"/>
          </a:xfrm>
          <a:prstGeom prst="rect">
            <a:avLst/>
          </a:prstGeom>
        </p:spPr>
        <p:txBody>
          <a:bodyPr spcFirstLastPara="1" wrap="square" lIns="114300" tIns="91425" rIns="91425" bIns="91425" anchor="t" anchorCtr="0">
            <a:noAutofit/>
          </a:bodyPr>
          <a:lstStyle/>
          <a:p>
            <a:pPr marL="0" lvl="0" indent="0" rtl="0">
              <a:spcBef>
                <a:spcPts val="0"/>
              </a:spcBef>
              <a:spcAft>
                <a:spcPts val="0"/>
              </a:spcAft>
              <a:buNone/>
            </a:pPr>
            <a:r>
              <a:rPr lang="en" sz="4000" b="1" cap="all" dirty="0">
                <a:solidFill>
                  <a:schemeClr val="tx1"/>
                </a:solidFill>
                <a:latin typeface="Berlin Sans FB Demi" panose="020E0802020502020306" pitchFamily="34" charset="0"/>
              </a:rPr>
              <a:t>Unleash your </a:t>
            </a:r>
            <a:r>
              <a:rPr lang="en" sz="4000" b="1" cap="all" dirty="0">
                <a:solidFill>
                  <a:srgbClr val="FF0000"/>
                </a:solidFill>
                <a:latin typeface="Berlin Sans FB Demi" panose="020E0802020502020306" pitchFamily="34" charset="0"/>
              </a:rPr>
              <a:t>super power</a:t>
            </a:r>
            <a:r>
              <a:rPr lang="en" sz="4000" b="1" cap="all" dirty="0">
                <a:solidFill>
                  <a:schemeClr val="tx1"/>
                </a:solidFill>
                <a:latin typeface="Berlin Sans FB Demi" panose="020E0802020502020306" pitchFamily="34" charset="0"/>
              </a:rPr>
              <a:t> to </a:t>
            </a:r>
            <a:r>
              <a:rPr lang="en" sz="4000" b="1" cap="all" dirty="0">
                <a:solidFill>
                  <a:srgbClr val="FF0000"/>
                </a:solidFill>
                <a:latin typeface="Berlin Sans FB Demi" panose="020E0802020502020306" pitchFamily="34" charset="0"/>
              </a:rPr>
              <a:t>end slavery</a:t>
            </a:r>
            <a:r>
              <a:rPr lang="en" sz="4000" b="1" cap="all" dirty="0">
                <a:solidFill>
                  <a:schemeClr val="tx1"/>
                </a:solidFill>
                <a:latin typeface="Berlin Sans FB Demi" panose="020E0802020502020306" pitchFamily="34" charset="0"/>
              </a:rPr>
              <a:t>!</a:t>
            </a:r>
            <a:endParaRPr sz="4000" dirty="0">
              <a:latin typeface="Berlin Sans FB Demi" panose="020E0802020502020306" pitchFamily="34" charset="0"/>
            </a:endParaRPr>
          </a:p>
        </p:txBody>
      </p:sp>
      <p:sp>
        <p:nvSpPr>
          <p:cNvPr id="18650" name="Google Shape;18650;p69"/>
          <p:cNvSpPr txBox="1">
            <a:spLocks noGrp="1"/>
          </p:cNvSpPr>
          <p:nvPr>
            <p:ph type="subTitle" idx="1"/>
          </p:nvPr>
        </p:nvSpPr>
        <p:spPr>
          <a:xfrm rot="-1384">
            <a:off x="4000967" y="2259719"/>
            <a:ext cx="4471500" cy="624061"/>
          </a:xfrm>
          <a:prstGeom prst="rect">
            <a:avLst/>
          </a:prstGeom>
        </p:spPr>
        <p:txBody>
          <a:bodyPr spcFirstLastPara="1" wrap="square" lIns="91425" tIns="91425" rIns="91425" bIns="91425" anchor="t" anchorCtr="0">
            <a:noAutofit/>
          </a:bodyPr>
          <a:lstStyle/>
          <a:p>
            <a:pPr marL="0" lvl="0" indent="0">
              <a:lnSpc>
                <a:spcPct val="100000"/>
              </a:lnSpc>
            </a:pPr>
            <a:r>
              <a:rPr lang="en-US" dirty="0">
                <a:latin typeface="Berlin Sans FB Demi" panose="020E0802020502020306" pitchFamily="34" charset="0"/>
              </a:rPr>
              <a:t>Empowering Rotarians to Take Action</a:t>
            </a:r>
          </a:p>
          <a:p>
            <a:pPr marL="0" lvl="0" indent="0" algn="ctr" rtl="0">
              <a:lnSpc>
                <a:spcPct val="100000"/>
              </a:lnSpc>
              <a:spcBef>
                <a:spcPts val="0"/>
              </a:spcBef>
              <a:buNone/>
            </a:pPr>
            <a:r>
              <a:rPr lang="en-US" dirty="0">
                <a:latin typeface="Berlin Sans FB Demi" panose="020E0802020502020306" pitchFamily="34" charset="0"/>
              </a:rPr>
              <a:t>Against Human Trafficking with RAGAS!</a:t>
            </a:r>
          </a:p>
          <a:p>
            <a:pPr marL="0" lvl="0" indent="0" algn="ctr" rtl="0">
              <a:lnSpc>
                <a:spcPct val="100000"/>
              </a:lnSpc>
              <a:spcBef>
                <a:spcPts val="0"/>
              </a:spcBef>
              <a:buNone/>
            </a:pPr>
            <a:endParaRPr dirty="0">
              <a:latin typeface="Berlin Sans FB Demi" panose="020E0802020502020306" pitchFamily="34" charset="0"/>
            </a:endParaRPr>
          </a:p>
        </p:txBody>
      </p:sp>
      <p:pic>
        <p:nvPicPr>
          <p:cNvPr id="2" name="Picture 1"/>
          <p:cNvPicPr>
            <a:picLocks noChangeAspect="1"/>
          </p:cNvPicPr>
          <p:nvPr/>
        </p:nvPicPr>
        <p:blipFill>
          <a:blip r:embed="rId3"/>
          <a:stretch>
            <a:fillRect/>
          </a:stretch>
        </p:blipFill>
        <p:spPr>
          <a:xfrm>
            <a:off x="851827" y="0"/>
            <a:ext cx="3205232" cy="5143500"/>
          </a:xfrm>
          <a:prstGeom prst="rect">
            <a:avLst/>
          </a:prstGeom>
        </p:spPr>
      </p:pic>
      <p:pic>
        <p:nvPicPr>
          <p:cNvPr id="3" name="Picture 2"/>
          <p:cNvPicPr>
            <a:picLocks noChangeAspect="1"/>
          </p:cNvPicPr>
          <p:nvPr/>
        </p:nvPicPr>
        <p:blipFill>
          <a:blip r:embed="rId4"/>
          <a:stretch>
            <a:fillRect/>
          </a:stretch>
        </p:blipFill>
        <p:spPr>
          <a:xfrm>
            <a:off x="1930450" y="390698"/>
            <a:ext cx="991769" cy="2005825"/>
          </a:xfrm>
          <a:prstGeom prst="rect">
            <a:avLst/>
          </a:prstGeom>
        </p:spPr>
      </p:pic>
      <p:pic>
        <p:nvPicPr>
          <p:cNvPr id="4" name="Picture 3"/>
          <p:cNvPicPr>
            <a:picLocks noChangeAspect="1"/>
          </p:cNvPicPr>
          <p:nvPr/>
        </p:nvPicPr>
        <p:blipFill>
          <a:blip r:embed="rId5"/>
          <a:stretch>
            <a:fillRect/>
          </a:stretch>
        </p:blipFill>
        <p:spPr>
          <a:xfrm>
            <a:off x="7248698" y="3581719"/>
            <a:ext cx="1464963" cy="1455920"/>
          </a:xfrm>
          <a:prstGeom prst="rect">
            <a:avLst/>
          </a:prstGeom>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8763"/>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814307" y="217359"/>
            <a:ext cx="7864522" cy="4462659"/>
          </a:xfrm>
          <a:prstGeom prst="rect">
            <a:avLst/>
          </a:prstGeom>
        </p:spPr>
      </p:pic>
      <p:sp>
        <p:nvSpPr>
          <p:cNvPr id="7" name="Rectangle 6"/>
          <p:cNvSpPr/>
          <p:nvPr/>
        </p:nvSpPr>
        <p:spPr>
          <a:xfrm>
            <a:off x="1219200" y="444242"/>
            <a:ext cx="7459629" cy="2441694"/>
          </a:xfrm>
          <a:prstGeom prst="rect">
            <a:avLst/>
          </a:prstGeom>
        </p:spPr>
        <p:txBody>
          <a:bodyPr wrap="square">
            <a:spAutoFit/>
          </a:bodyPr>
          <a:lstStyle/>
          <a:p>
            <a:pPr algn="ctr">
              <a:lnSpc>
                <a:spcPts val="3966"/>
              </a:lnSpc>
            </a:pPr>
            <a:r>
              <a:rPr lang="en-US" sz="4400" b="1" dirty="0">
                <a:latin typeface="Berlin Sans FB" panose="020E0602020502020306" pitchFamily="34" charset="0"/>
                <a:ea typeface="Arimo Bold" panose="020B0604020202020204" charset="0"/>
                <a:cs typeface="Arimo Bold" panose="020B0604020202020204" charset="0"/>
              </a:rPr>
              <a:t>Join RAGAS for only </a:t>
            </a:r>
          </a:p>
          <a:p>
            <a:pPr algn="ctr">
              <a:lnSpc>
                <a:spcPts val="3966"/>
              </a:lnSpc>
            </a:pPr>
            <a:r>
              <a:rPr lang="en-US" sz="4400" b="1" dirty="0">
                <a:solidFill>
                  <a:srgbClr val="ED1C24"/>
                </a:solidFill>
                <a:latin typeface="Berlin Sans FB" panose="020E0602020502020306" pitchFamily="34" charset="0"/>
                <a:ea typeface="Arimo Bold" panose="020B0604020202020204" charset="0"/>
                <a:cs typeface="Arimo Bold" panose="020B0604020202020204" charset="0"/>
              </a:rPr>
              <a:t>$30</a:t>
            </a:r>
            <a:r>
              <a:rPr lang="en-US" sz="4400" b="1" dirty="0">
                <a:latin typeface="Berlin Sans FB" panose="020E0602020502020306" pitchFamily="34" charset="0"/>
                <a:ea typeface="Arimo Bold" panose="020B0604020202020204" charset="0"/>
                <a:cs typeface="Arimo Bold" panose="020B0604020202020204" charset="0"/>
              </a:rPr>
              <a:t>/year or </a:t>
            </a:r>
            <a:r>
              <a:rPr lang="en-US" sz="4400" b="1" dirty="0">
                <a:solidFill>
                  <a:srgbClr val="ED1C24"/>
                </a:solidFill>
                <a:latin typeface="Berlin Sans FB" panose="020E0602020502020306" pitchFamily="34" charset="0"/>
                <a:ea typeface="Arimo Bold" panose="020B0604020202020204" charset="0"/>
                <a:cs typeface="Arimo Bold" panose="020B0604020202020204" charset="0"/>
              </a:rPr>
              <a:t>$75</a:t>
            </a:r>
            <a:r>
              <a:rPr lang="en-US" sz="4400" b="1" dirty="0">
                <a:latin typeface="Berlin Sans FB" panose="020E0602020502020306" pitchFamily="34" charset="0"/>
                <a:ea typeface="Arimo Bold" panose="020B0604020202020204" charset="0"/>
                <a:cs typeface="Arimo Bold" panose="020B0604020202020204" charset="0"/>
              </a:rPr>
              <a:t> for 5 years</a:t>
            </a:r>
            <a:r>
              <a:rPr lang="en-US" sz="3200" b="1" dirty="0">
                <a:latin typeface="Berlin Sans FB" panose="020E0602020502020306" pitchFamily="34" charset="0"/>
                <a:ea typeface="Arimo Bold" panose="020B0604020202020204" charset="0"/>
                <a:cs typeface="Arimo Bold" panose="020B0604020202020204" charset="0"/>
              </a:rPr>
              <a:t>!</a:t>
            </a:r>
          </a:p>
          <a:p>
            <a:br>
              <a:rPr lang="en-US" sz="7200" b="1" dirty="0">
                <a:latin typeface="Berlin Sans FB Demi" panose="020E0802020502020306" pitchFamily="34" charset="0"/>
                <a:ea typeface="Arimo Bold" panose="020B0604020202020204" charset="0"/>
                <a:cs typeface="Arimo Bold" panose="020B0604020202020204" charset="0"/>
                <a:sym typeface="Slackey"/>
              </a:rPr>
            </a:br>
            <a:endParaRPr lang="en-US" dirty="0"/>
          </a:p>
        </p:txBody>
      </p:sp>
      <p:sp>
        <p:nvSpPr>
          <p:cNvPr id="8" name="Rectangle 7"/>
          <p:cNvSpPr/>
          <p:nvPr/>
        </p:nvSpPr>
        <p:spPr>
          <a:xfrm>
            <a:off x="3485322" y="1438836"/>
            <a:ext cx="4786710" cy="2585323"/>
          </a:xfrm>
          <a:prstGeom prst="rect">
            <a:avLst/>
          </a:prstGeom>
        </p:spPr>
        <p:txBody>
          <a:bodyPr wrap="square">
            <a:spAutoFit/>
          </a:bodyPr>
          <a:lstStyle/>
          <a:p>
            <a:pPr marL="425285" lvl="1" indent="-212643">
              <a:buFont typeface="Arial"/>
              <a:buChar char="•"/>
            </a:pPr>
            <a:r>
              <a:rPr lang="en-US" sz="1800" dirty="0">
                <a:latin typeface="Berlin Sans FB" panose="020E0602020502020306" pitchFamily="34" charset="0"/>
                <a:ea typeface="Arimo" panose="020B0604020202020204" charset="0"/>
                <a:cs typeface="Arimo" panose="020B0604020202020204" charset="0"/>
              </a:rPr>
              <a:t>Quarterly newsletter to see what Rotarians are doing globally</a:t>
            </a:r>
          </a:p>
          <a:p>
            <a:pPr marL="425285" lvl="1" indent="-212643">
              <a:buFont typeface="Arial"/>
              <a:buChar char="•"/>
            </a:pPr>
            <a:r>
              <a:rPr lang="en-US" sz="1800" dirty="0">
                <a:latin typeface="Berlin Sans FB" panose="020E0602020502020306" pitchFamily="34" charset="0"/>
                <a:ea typeface="Arimo" panose="020B0604020202020204" charset="0"/>
                <a:cs typeface="Arimo" panose="020B0604020202020204" charset="0"/>
              </a:rPr>
              <a:t>Access to tools &amp; resources to start local Community Awareness &amp; Prevention Education projects</a:t>
            </a:r>
          </a:p>
          <a:p>
            <a:pPr marL="425285" lvl="1" indent="-212643">
              <a:buFont typeface="Arial"/>
              <a:buChar char="•"/>
            </a:pPr>
            <a:r>
              <a:rPr lang="en-US" sz="1800" dirty="0">
                <a:latin typeface="Berlin Sans FB" panose="020E0602020502020306" pitchFamily="34" charset="0"/>
                <a:ea typeface="Arimo" panose="020B0604020202020204" charset="0"/>
                <a:cs typeface="Arimo" panose="020B0604020202020204" charset="0"/>
              </a:rPr>
              <a:t>Partnership opportunities for global grants</a:t>
            </a:r>
          </a:p>
          <a:p>
            <a:pPr marL="425285" lvl="1" indent="-212643">
              <a:buFont typeface="Arial"/>
              <a:buChar char="•"/>
            </a:pPr>
            <a:r>
              <a:rPr lang="en-US" sz="1800" dirty="0">
                <a:latin typeface="Berlin Sans FB" panose="020E0602020502020306" pitchFamily="34" charset="0"/>
                <a:ea typeface="Arimo" panose="020B0604020202020204" charset="0"/>
                <a:cs typeface="Arimo" panose="020B0604020202020204" charset="0"/>
              </a:rPr>
              <a:t>Collaborate with other RAGAS members</a:t>
            </a:r>
          </a:p>
          <a:p>
            <a:pPr marL="425285" lvl="1" indent="-212643">
              <a:buFont typeface="Arial"/>
              <a:buChar char="•"/>
            </a:pPr>
            <a:r>
              <a:rPr lang="en-US" sz="1800" dirty="0">
                <a:latin typeface="Berlin Sans FB" panose="020E0602020502020306" pitchFamily="34" charset="0"/>
                <a:ea typeface="Arimo" panose="020B0604020202020204" charset="0"/>
                <a:cs typeface="Arimo" panose="020B0604020202020204" charset="0"/>
              </a:rPr>
              <a:t>Local grant opportunities </a:t>
            </a:r>
          </a:p>
          <a:p>
            <a:pPr marL="425285" lvl="1" indent="-212643">
              <a:buFont typeface="Arial"/>
              <a:buChar char="•"/>
            </a:pPr>
            <a:r>
              <a:rPr lang="en-US" sz="1800" dirty="0">
                <a:latin typeface="Berlin Sans FB" panose="020E0602020502020306" pitchFamily="34" charset="0"/>
                <a:ea typeface="Arimo" panose="020B0604020202020204" charset="0"/>
                <a:cs typeface="Arimo" panose="020B0604020202020204" charset="0"/>
              </a:rPr>
              <a:t>Support for Interact and Rotaract projects</a:t>
            </a:r>
          </a:p>
        </p:txBody>
      </p:sp>
      <p:sp>
        <p:nvSpPr>
          <p:cNvPr id="10" name="Rectangle 9"/>
          <p:cNvSpPr/>
          <p:nvPr/>
        </p:nvSpPr>
        <p:spPr>
          <a:xfrm>
            <a:off x="3490126" y="3904448"/>
            <a:ext cx="3693640" cy="584775"/>
          </a:xfrm>
          <a:prstGeom prst="rect">
            <a:avLst/>
          </a:prstGeom>
        </p:spPr>
        <p:txBody>
          <a:bodyPr wrap="none">
            <a:spAutoFit/>
          </a:bodyPr>
          <a:lstStyle/>
          <a:p>
            <a:pPr marL="457200" lvl="0" indent="-330200" algn="ctr">
              <a:buClr>
                <a:srgbClr val="162130"/>
              </a:buClr>
              <a:buSzPts val="1600"/>
            </a:pPr>
            <a:r>
              <a:rPr lang="en-US" sz="3200" dirty="0" err="1">
                <a:latin typeface="Berlin Sans FB" panose="020E0602020502020306" pitchFamily="34" charset="0"/>
                <a:sym typeface="Architects Daughter"/>
              </a:rPr>
              <a:t>ragas.online</a:t>
            </a:r>
            <a:r>
              <a:rPr lang="en-US" sz="3200" dirty="0">
                <a:latin typeface="Berlin Sans FB" panose="020E0602020502020306" pitchFamily="34" charset="0"/>
                <a:sym typeface="Architects Daughter"/>
              </a:rPr>
              <a:t>/join-us</a:t>
            </a:r>
            <a:endParaRPr lang="en-US" sz="4000" dirty="0">
              <a:latin typeface="Code Pro"/>
              <a:sym typeface="Architects Daughter"/>
            </a:endParaRPr>
          </a:p>
        </p:txBody>
      </p:sp>
      <p:pic>
        <p:nvPicPr>
          <p:cNvPr id="13" name="Picture 4"/>
          <p:cNvPicPr>
            <a:picLocks noChangeAspect="1"/>
          </p:cNvPicPr>
          <p:nvPr/>
        </p:nvPicPr>
        <p:blipFill>
          <a:blip r:embed="rId4"/>
          <a:srcRect/>
          <a:stretch>
            <a:fillRect/>
          </a:stretch>
        </p:blipFill>
        <p:spPr>
          <a:xfrm>
            <a:off x="950811" y="970484"/>
            <a:ext cx="3089174" cy="3973214"/>
          </a:xfrm>
          <a:prstGeom prst="rect">
            <a:avLst/>
          </a:prstGeom>
        </p:spPr>
      </p:pic>
    </p:spTree>
    <p:extLst>
      <p:ext uri="{BB962C8B-B14F-4D97-AF65-F5344CB8AC3E}">
        <p14:creationId xmlns:p14="http://schemas.microsoft.com/office/powerpoint/2010/main" val="161424514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8763"/>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50766" y="453072"/>
            <a:ext cx="6291410" cy="4279763"/>
          </a:xfrm>
          <a:prstGeom prst="rect">
            <a:avLst/>
          </a:prstGeom>
        </p:spPr>
      </p:pic>
      <p:sp>
        <p:nvSpPr>
          <p:cNvPr id="3" name="Google Shape;19421;p115"/>
          <p:cNvSpPr txBox="1">
            <a:spLocks noGrp="1"/>
          </p:cNvSpPr>
          <p:nvPr>
            <p:ph type="subTitle" idx="1"/>
          </p:nvPr>
        </p:nvSpPr>
        <p:spPr>
          <a:xfrm>
            <a:off x="1319147" y="890745"/>
            <a:ext cx="4773699" cy="3013165"/>
          </a:xfrm>
          <a:prstGeom prst="rect">
            <a:avLst/>
          </a:prstGeom>
        </p:spPr>
        <p:txBody>
          <a:bodyPr spcFirstLastPara="1" wrap="square" lIns="91425" tIns="91425" rIns="91425" bIns="91425" anchor="t" anchorCtr="0">
            <a:noAutofit/>
          </a:bodyPr>
          <a:lstStyle/>
          <a:p>
            <a:pPr marL="0" lvl="0" indent="0" algn="ctr" rtl="0">
              <a:spcBef>
                <a:spcPts val="0"/>
              </a:spcBef>
            </a:pPr>
            <a:r>
              <a:rPr lang="en" sz="3600" b="1" dirty="0">
                <a:latin typeface="Berlin Sans FB Demi" panose="020E0802020502020306" pitchFamily="34" charset="0"/>
              </a:rPr>
              <a:t>January </a:t>
            </a:r>
            <a:r>
              <a:rPr lang="en" sz="2800" b="1" dirty="0">
                <a:latin typeface="Berlin Sans FB Demi" panose="020E0802020502020306" pitchFamily="34" charset="0"/>
              </a:rPr>
              <a:t>is </a:t>
            </a:r>
          </a:p>
          <a:p>
            <a:pPr marL="0" lvl="0" indent="0" algn="ctr" rtl="0">
              <a:spcBef>
                <a:spcPts val="0"/>
              </a:spcBef>
            </a:pPr>
            <a:r>
              <a:rPr lang="en" sz="2800" b="1" dirty="0">
                <a:solidFill>
                  <a:srgbClr val="0070C0"/>
                </a:solidFill>
                <a:latin typeface="Berlin Sans FB Demi" panose="020E0802020502020306" pitchFamily="34" charset="0"/>
              </a:rPr>
              <a:t>National Human Trafficking Prevention Month</a:t>
            </a:r>
          </a:p>
          <a:p>
            <a:pPr marL="0" lvl="0" indent="0" algn="ctr" rtl="0">
              <a:spcBef>
                <a:spcPts val="0"/>
              </a:spcBef>
            </a:pPr>
            <a:r>
              <a:rPr lang="en" sz="2800" b="1" dirty="0">
                <a:solidFill>
                  <a:srgbClr val="0070C0"/>
                </a:solidFill>
                <a:latin typeface="Berlin Sans FB Demi" panose="020E0802020502020306" pitchFamily="34" charset="0"/>
              </a:rPr>
              <a:t>&amp;</a:t>
            </a:r>
          </a:p>
          <a:p>
            <a:pPr marL="0" lvl="0" indent="0" algn="ctr" rtl="0">
              <a:spcBef>
                <a:spcPts val="0"/>
              </a:spcBef>
            </a:pPr>
            <a:r>
              <a:rPr lang="en" sz="3600" b="1" dirty="0">
                <a:latin typeface="Berlin Sans FB Demi" panose="020E0802020502020306" pitchFamily="34" charset="0"/>
              </a:rPr>
              <a:t>January 11</a:t>
            </a:r>
            <a:r>
              <a:rPr lang="en" sz="3600" b="1" baseline="30000" dirty="0">
                <a:latin typeface="Berlin Sans FB Demi" panose="020E0802020502020306" pitchFamily="34" charset="0"/>
              </a:rPr>
              <a:t>th</a:t>
            </a:r>
            <a:r>
              <a:rPr lang="en" sz="3600" b="1" dirty="0">
                <a:latin typeface="Berlin Sans FB Demi" panose="020E0802020502020306" pitchFamily="34" charset="0"/>
              </a:rPr>
              <a:t> </a:t>
            </a:r>
            <a:r>
              <a:rPr lang="en" sz="2800" b="1" dirty="0">
                <a:latin typeface="Berlin Sans FB Demi" panose="020E0802020502020306" pitchFamily="34" charset="0"/>
              </a:rPr>
              <a:t>is </a:t>
            </a:r>
          </a:p>
          <a:p>
            <a:pPr marL="0" lvl="0" indent="0" algn="ctr" rtl="0">
              <a:spcBef>
                <a:spcPts val="0"/>
              </a:spcBef>
            </a:pPr>
            <a:r>
              <a:rPr lang="en" sz="2800" b="1" dirty="0">
                <a:solidFill>
                  <a:srgbClr val="0070C0"/>
                </a:solidFill>
                <a:latin typeface="Berlin Sans FB Demi" panose="020E0802020502020306" pitchFamily="34" charset="0"/>
              </a:rPr>
              <a:t>National HT Prevention Day</a:t>
            </a:r>
          </a:p>
          <a:p>
            <a:pPr marL="342900" lvl="0" indent="-342900" algn="ctr" rtl="0">
              <a:spcBef>
                <a:spcPts val="0"/>
              </a:spcBef>
              <a:spcAft>
                <a:spcPts val="1600"/>
              </a:spcAft>
              <a:buAutoNum type="arabicPeriod"/>
            </a:pPr>
            <a:endParaRPr dirty="0"/>
          </a:p>
        </p:txBody>
      </p:sp>
      <p:pic>
        <p:nvPicPr>
          <p:cNvPr id="4" name="Picture 3"/>
          <p:cNvPicPr>
            <a:picLocks noChangeAspect="1"/>
          </p:cNvPicPr>
          <p:nvPr/>
        </p:nvPicPr>
        <p:blipFill>
          <a:blip r:embed="rId4"/>
          <a:stretch>
            <a:fillRect/>
          </a:stretch>
        </p:blipFill>
        <p:spPr>
          <a:xfrm>
            <a:off x="6523864" y="453071"/>
            <a:ext cx="2072951" cy="1658361"/>
          </a:xfrm>
          <a:prstGeom prst="rect">
            <a:avLst/>
          </a:prstGeom>
        </p:spPr>
      </p:pic>
    </p:spTree>
    <p:extLst>
      <p:ext uri="{BB962C8B-B14F-4D97-AF65-F5344CB8AC3E}">
        <p14:creationId xmlns:p14="http://schemas.microsoft.com/office/powerpoint/2010/main" val="426402260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8763"/>
        <p:cNvGrpSpPr/>
        <p:nvPr/>
      </p:nvGrpSpPr>
      <p:grpSpPr>
        <a:xfrm>
          <a:off x="0" y="0"/>
          <a:ext cx="0" cy="0"/>
          <a:chOff x="0" y="0"/>
          <a:chExt cx="0" cy="0"/>
        </a:xfrm>
      </p:grpSpPr>
      <p:pic>
        <p:nvPicPr>
          <p:cNvPr id="5" name="01 Superman Theme">
            <a:hlinkClick r:id="" action="ppaction://media"/>
            <a:extLst>
              <a:ext uri="{FF2B5EF4-FFF2-40B4-BE49-F238E27FC236}">
                <a16:creationId xmlns:a16="http://schemas.microsoft.com/office/drawing/2014/main" id="{EEC0F57D-904E-D6BD-0EE5-AA85000B8712}"/>
              </a:ext>
            </a:extLst>
          </p:cNvPr>
          <p:cNvPicPr>
            <a:picLocks noChangeAspect="1"/>
          </p:cNvPicPr>
          <p:nvPr>
            <a:audioFile r:link="rId1"/>
            <p:extLst>
              <p:ext uri="{DAA4B4D4-6D71-4841-9C94-3DE7FCFB9230}">
                <p14:media xmlns:p14="http://schemas.microsoft.com/office/powerpoint/2010/main" r:embed="rId2">
                  <p14:trim st="39000" end="193040.0226"/>
                  <p14:bmkLst>
                    <p14:bmk name="Bookmark 1" time="32989.947"/>
                  </p14:bmkLst>
                </p14:media>
              </p:ext>
            </p:extLst>
          </p:nvPr>
        </p:nvPicPr>
        <p:blipFill>
          <a:blip r:embed="rId5"/>
          <a:stretch>
            <a:fillRect/>
          </a:stretch>
        </p:blipFill>
        <p:spPr>
          <a:xfrm>
            <a:off x="3877359" y="3776247"/>
            <a:ext cx="487363" cy="487363"/>
          </a:xfrm>
          <a:prstGeom prst="rect">
            <a:avLst/>
          </a:prstGeom>
        </p:spPr>
      </p:pic>
      <p:pic>
        <p:nvPicPr>
          <p:cNvPr id="6" name="Picture 5"/>
          <p:cNvPicPr>
            <a:picLocks noChangeAspect="1"/>
          </p:cNvPicPr>
          <p:nvPr/>
        </p:nvPicPr>
        <p:blipFill>
          <a:blip r:embed="rId6"/>
          <a:stretch>
            <a:fillRect/>
          </a:stretch>
        </p:blipFill>
        <p:spPr>
          <a:xfrm>
            <a:off x="490330" y="217359"/>
            <a:ext cx="8188499" cy="4551589"/>
          </a:xfrm>
          <a:prstGeom prst="rect">
            <a:avLst/>
          </a:prstGeom>
        </p:spPr>
      </p:pic>
      <p:sp>
        <p:nvSpPr>
          <p:cNvPr id="7" name="Rectangle 6"/>
          <p:cNvSpPr/>
          <p:nvPr/>
        </p:nvSpPr>
        <p:spPr>
          <a:xfrm>
            <a:off x="1219200" y="444242"/>
            <a:ext cx="7459629" cy="141577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br>
              <a:rPr kumimoji="0" lang="en-US" sz="7200" b="1" i="0" u="none" strike="noStrike" kern="0" cap="none" spc="0" normalizeH="0" baseline="0" noProof="0" dirty="0">
                <a:ln>
                  <a:noFill/>
                </a:ln>
                <a:solidFill>
                  <a:srgbClr val="000000"/>
                </a:solidFill>
                <a:effectLst/>
                <a:uLnTx/>
                <a:uFillTx/>
                <a:latin typeface="Berlin Sans FB Demi" panose="020E0802020502020306" pitchFamily="34" charset="0"/>
                <a:ea typeface="Arimo Bold" panose="020B0604020202020204" charset="0"/>
                <a:cs typeface="Arimo Bold" panose="020B0604020202020204" charset="0"/>
                <a:sym typeface="Slackey"/>
              </a:rPr>
            </a:br>
            <a:endParaRPr kumimoji="0" lang="en-US" sz="1400" b="0" i="0" u="none" strike="noStrike" kern="0" cap="none" spc="0" normalizeH="0" baseline="0" noProof="0" dirty="0">
              <a:ln>
                <a:noFill/>
              </a:ln>
              <a:solidFill>
                <a:srgbClr val="000000"/>
              </a:solidFill>
              <a:effectLst/>
              <a:uLnTx/>
              <a:uFillTx/>
              <a:latin typeface="Arial"/>
              <a:cs typeface="Arial"/>
              <a:sym typeface="Arial"/>
            </a:endParaRPr>
          </a:p>
        </p:txBody>
      </p:sp>
      <p:pic>
        <p:nvPicPr>
          <p:cNvPr id="3" name="Picture 2"/>
          <p:cNvPicPr>
            <a:picLocks noChangeAspect="1"/>
          </p:cNvPicPr>
          <p:nvPr/>
        </p:nvPicPr>
        <p:blipFill>
          <a:blip r:embed="rId7"/>
          <a:stretch>
            <a:fillRect/>
          </a:stretch>
        </p:blipFill>
        <p:spPr>
          <a:xfrm>
            <a:off x="2765677" y="1316433"/>
            <a:ext cx="5583863" cy="3336971"/>
          </a:xfrm>
          <a:prstGeom prst="rect">
            <a:avLst/>
          </a:prstGeom>
        </p:spPr>
      </p:pic>
      <p:sp>
        <p:nvSpPr>
          <p:cNvPr id="4" name="Rectangle 3"/>
          <p:cNvSpPr/>
          <p:nvPr/>
        </p:nvSpPr>
        <p:spPr>
          <a:xfrm>
            <a:off x="1335152" y="506358"/>
            <a:ext cx="7343677" cy="64633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 sz="3600" b="1" i="0" u="none" strike="noStrike" kern="0" cap="none" spc="0" normalizeH="0" baseline="0" noProof="0" dirty="0">
                <a:ln>
                  <a:noFill/>
                </a:ln>
                <a:solidFill>
                  <a:srgbClr val="162130"/>
                </a:solidFill>
                <a:effectLst/>
                <a:uLnTx/>
                <a:uFillTx/>
                <a:latin typeface="Comic Sans MS" panose="030F0702030302020204" pitchFamily="66" charset="0"/>
                <a:cs typeface="Arial"/>
                <a:sym typeface="Slackey"/>
              </a:rPr>
              <a:t>Calling All Rotary Superheroes! </a:t>
            </a:r>
            <a:endParaRPr kumimoji="0" lang="en-US" sz="1200" b="1" i="0" u="none" strike="noStrike" kern="0" cap="none" spc="0" normalizeH="0" baseline="0" noProof="0" dirty="0">
              <a:ln>
                <a:noFill/>
              </a:ln>
              <a:solidFill>
                <a:srgbClr val="000000"/>
              </a:solidFill>
              <a:effectLst/>
              <a:uLnTx/>
              <a:uFillTx/>
              <a:latin typeface="Arial"/>
              <a:cs typeface="Arial"/>
              <a:sym typeface="Arial"/>
            </a:endParaRPr>
          </a:p>
        </p:txBody>
      </p:sp>
      <p:pic>
        <p:nvPicPr>
          <p:cNvPr id="2" name="Picture 1"/>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21087477">
            <a:off x="602702" y="705710"/>
            <a:ext cx="2779474" cy="3574887"/>
          </a:xfrm>
          <a:prstGeom prst="rect">
            <a:avLst/>
          </a:prstGeom>
        </p:spPr>
      </p:pic>
    </p:spTree>
    <p:extLst>
      <p:ext uri="{BB962C8B-B14F-4D97-AF65-F5344CB8AC3E}">
        <p14:creationId xmlns:p14="http://schemas.microsoft.com/office/powerpoint/2010/main" val="12983843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32830"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5"/>
                </p:tgtEl>
              </p:cMediaNode>
            </p:audio>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8763"/>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814307" y="217359"/>
            <a:ext cx="7864522" cy="4462659"/>
          </a:xfrm>
          <a:prstGeom prst="rect">
            <a:avLst/>
          </a:prstGeom>
        </p:spPr>
      </p:pic>
      <p:sp>
        <p:nvSpPr>
          <p:cNvPr id="7" name="Rectangle 6"/>
          <p:cNvSpPr/>
          <p:nvPr/>
        </p:nvSpPr>
        <p:spPr>
          <a:xfrm>
            <a:off x="1862051" y="484631"/>
            <a:ext cx="5769033" cy="1415772"/>
          </a:xfrm>
          <a:prstGeom prst="rect">
            <a:avLst/>
          </a:prstGeom>
        </p:spPr>
        <p:txBody>
          <a:bodyPr wrap="square">
            <a:spAutoFit/>
          </a:bodyPr>
          <a:lstStyle/>
          <a:p>
            <a:r>
              <a:rPr lang="en-US" sz="7200" b="1" dirty="0">
                <a:latin typeface="Berlin Sans FB Demi" panose="020E0802020502020306" pitchFamily="34" charset="0"/>
                <a:ea typeface="Arimo Bold" panose="020B0604020202020204" charset="0"/>
                <a:cs typeface="Arimo Bold" panose="020B0604020202020204" charset="0"/>
                <a:sym typeface="Slackey"/>
              </a:rPr>
              <a:t>THANK </a:t>
            </a:r>
            <a:r>
              <a:rPr lang="en-US" sz="7200" b="1" dirty="0">
                <a:solidFill>
                  <a:srgbClr val="FE0000"/>
                </a:solidFill>
                <a:latin typeface="Berlin Sans FB Demi" panose="020E0802020502020306" pitchFamily="34" charset="0"/>
                <a:ea typeface="Arimo Bold" panose="020B0604020202020204" charset="0"/>
                <a:cs typeface="Arimo Bold" panose="020B0604020202020204" charset="0"/>
                <a:sym typeface="Slackey"/>
              </a:rPr>
              <a:t>YOU</a:t>
            </a:r>
            <a:r>
              <a:rPr lang="en-US" sz="7200" b="1" dirty="0">
                <a:latin typeface="Berlin Sans FB Demi" panose="020E0802020502020306" pitchFamily="34" charset="0"/>
                <a:ea typeface="Arimo Bold" panose="020B0604020202020204" charset="0"/>
                <a:cs typeface="Arimo Bold" panose="020B0604020202020204" charset="0"/>
                <a:sym typeface="Slackey"/>
              </a:rPr>
              <a:t>!</a:t>
            </a:r>
            <a:br>
              <a:rPr lang="en-US" sz="7200" b="1" dirty="0">
                <a:latin typeface="Berlin Sans FB Demi" panose="020E0802020502020306" pitchFamily="34" charset="0"/>
                <a:ea typeface="Arimo Bold" panose="020B0604020202020204" charset="0"/>
                <a:cs typeface="Arimo Bold" panose="020B0604020202020204" charset="0"/>
                <a:sym typeface="Slackey"/>
              </a:rPr>
            </a:br>
            <a:endParaRPr lang="en-US" dirty="0"/>
          </a:p>
        </p:txBody>
      </p:sp>
      <p:sp>
        <p:nvSpPr>
          <p:cNvPr id="8" name="Rectangle 7"/>
          <p:cNvSpPr/>
          <p:nvPr/>
        </p:nvSpPr>
        <p:spPr>
          <a:xfrm>
            <a:off x="2709947" y="1690396"/>
            <a:ext cx="3591099" cy="830997"/>
          </a:xfrm>
          <a:prstGeom prst="rect">
            <a:avLst/>
          </a:prstGeom>
        </p:spPr>
        <p:txBody>
          <a:bodyPr wrap="square">
            <a:spAutoFit/>
          </a:bodyPr>
          <a:lstStyle/>
          <a:p>
            <a:pPr marL="457200" lvl="0" indent="-330200" algn="ctr">
              <a:buClr>
                <a:srgbClr val="162130"/>
              </a:buClr>
              <a:buSzPts val="1600"/>
            </a:pPr>
            <a:r>
              <a:rPr lang="en-US" sz="1600" dirty="0">
                <a:latin typeface="Berlin Sans FB" panose="020E0602020502020306" pitchFamily="34" charset="0"/>
                <a:sym typeface="Architects Daughter"/>
              </a:rPr>
              <a:t>Amelia J. Stansell</a:t>
            </a:r>
          </a:p>
          <a:p>
            <a:pPr marL="457200" lvl="0" indent="-330200" algn="ctr">
              <a:buClr>
                <a:srgbClr val="162130"/>
              </a:buClr>
              <a:buSzPts val="1600"/>
            </a:pPr>
            <a:r>
              <a:rPr lang="en-US" sz="1600" dirty="0">
                <a:latin typeface="Berlin Sans FB" panose="020E0602020502020306" pitchFamily="34" charset="0"/>
                <a:sym typeface="Architects Daughter"/>
              </a:rPr>
              <a:t>RAGAS, Virginia State Coordinator</a:t>
            </a:r>
          </a:p>
          <a:p>
            <a:pPr marL="457200" lvl="0" indent="-330200" algn="ctr">
              <a:buClr>
                <a:srgbClr val="162130"/>
              </a:buClr>
              <a:buSzPts val="1600"/>
            </a:pPr>
            <a:r>
              <a:rPr lang="en-US" sz="1600" dirty="0">
                <a:latin typeface="Berlin Sans FB" panose="020E0602020502020306" pitchFamily="34" charset="0"/>
                <a:sym typeface="Architects Daughter"/>
              </a:rPr>
              <a:t>amelia@unstoppablefutures.com</a:t>
            </a:r>
            <a:endParaRPr lang="en-US" sz="1200" dirty="0">
              <a:latin typeface="Berlin Sans FB" panose="020E0602020502020306" pitchFamily="34" charset="0"/>
              <a:sym typeface="Architects Daughter"/>
            </a:endParaRPr>
          </a:p>
        </p:txBody>
      </p:sp>
      <p:sp>
        <p:nvSpPr>
          <p:cNvPr id="10" name="Rectangle 9"/>
          <p:cNvSpPr/>
          <p:nvPr/>
        </p:nvSpPr>
        <p:spPr>
          <a:xfrm>
            <a:off x="2787719" y="2521393"/>
            <a:ext cx="3435556" cy="584775"/>
          </a:xfrm>
          <a:prstGeom prst="rect">
            <a:avLst/>
          </a:prstGeom>
        </p:spPr>
        <p:txBody>
          <a:bodyPr wrap="none">
            <a:spAutoFit/>
          </a:bodyPr>
          <a:lstStyle/>
          <a:p>
            <a:pPr marL="457200" lvl="0" indent="-330200" algn="ctr">
              <a:buClr>
                <a:srgbClr val="162130"/>
              </a:buClr>
              <a:buSzPts val="1600"/>
            </a:pPr>
            <a:r>
              <a:rPr lang="en-US" sz="3200" dirty="0">
                <a:latin typeface="Berlin Sans FB" panose="020E0602020502020306" pitchFamily="34" charset="0"/>
                <a:sym typeface="Architects Daughter"/>
                <a:hlinkClick r:id="rId4"/>
              </a:rPr>
              <a:t>www.ragas.online</a:t>
            </a:r>
            <a:r>
              <a:rPr lang="en-US" sz="3200" dirty="0">
                <a:latin typeface="Berlin Sans FB" panose="020E0602020502020306" pitchFamily="34" charset="0"/>
                <a:sym typeface="Architects Daughter"/>
              </a:rPr>
              <a:t> </a:t>
            </a:r>
            <a:endParaRPr lang="en-US" sz="4000" dirty="0">
              <a:latin typeface="Code Pro"/>
              <a:sym typeface="Architects Daughter"/>
            </a:endParaRPr>
          </a:p>
        </p:txBody>
      </p:sp>
      <p:pic>
        <p:nvPicPr>
          <p:cNvPr id="11" name="Picture 10"/>
          <p:cNvPicPr>
            <a:picLocks noChangeAspect="1"/>
          </p:cNvPicPr>
          <p:nvPr/>
        </p:nvPicPr>
        <p:blipFill>
          <a:blip r:embed="rId5"/>
          <a:stretch>
            <a:fillRect/>
          </a:stretch>
        </p:blipFill>
        <p:spPr>
          <a:xfrm>
            <a:off x="3832549" y="3218491"/>
            <a:ext cx="1345896" cy="1339607"/>
          </a:xfrm>
          <a:prstGeom prst="rect">
            <a:avLst/>
          </a:prstGeom>
        </p:spPr>
      </p:pic>
      <p:pic>
        <p:nvPicPr>
          <p:cNvPr id="12" name="Picture 11"/>
          <p:cNvPicPr>
            <a:picLocks noChangeAspect="1"/>
          </p:cNvPicPr>
          <p:nvPr/>
        </p:nvPicPr>
        <p:blipFill>
          <a:blip r:embed="rId6"/>
          <a:stretch>
            <a:fillRect/>
          </a:stretch>
        </p:blipFill>
        <p:spPr>
          <a:xfrm>
            <a:off x="165257" y="3663099"/>
            <a:ext cx="1438781" cy="1359526"/>
          </a:xfrm>
          <a:prstGeom prst="rect">
            <a:avLst/>
          </a:prstGeom>
        </p:spPr>
      </p:pic>
      <p:pic>
        <p:nvPicPr>
          <p:cNvPr id="2" name="Picture 1">
            <a:extLst>
              <a:ext uri="{FF2B5EF4-FFF2-40B4-BE49-F238E27FC236}">
                <a16:creationId xmlns:a16="http://schemas.microsoft.com/office/drawing/2014/main" id="{2FBD3C54-3177-6281-A1DD-0EEEADAE2B7F}"/>
              </a:ext>
            </a:extLst>
          </p:cNvPr>
          <p:cNvPicPr>
            <a:picLocks noChangeAspect="1"/>
          </p:cNvPicPr>
          <p:nvPr/>
        </p:nvPicPr>
        <p:blipFill>
          <a:blip r:embed="rId7"/>
          <a:stretch>
            <a:fillRect/>
          </a:stretch>
        </p:blipFill>
        <p:spPr>
          <a:xfrm>
            <a:off x="6130832" y="1556740"/>
            <a:ext cx="1920406" cy="2883658"/>
          </a:xfrm>
          <a:prstGeom prst="rect">
            <a:avLst/>
          </a:prstGeom>
        </p:spPr>
      </p:pic>
    </p:spTree>
    <p:extLst>
      <p:ext uri="{BB962C8B-B14F-4D97-AF65-F5344CB8AC3E}">
        <p14:creationId xmlns:p14="http://schemas.microsoft.com/office/powerpoint/2010/main" val="333714830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8763"/>
        <p:cNvGrpSpPr/>
        <p:nvPr/>
      </p:nvGrpSpPr>
      <p:grpSpPr>
        <a:xfrm>
          <a:off x="0" y="0"/>
          <a:ext cx="0" cy="0"/>
          <a:chOff x="0" y="0"/>
          <a:chExt cx="0" cy="0"/>
        </a:xfrm>
      </p:grpSpPr>
      <p:pic>
        <p:nvPicPr>
          <p:cNvPr id="5" name="01 Superman Theme">
            <a:hlinkClick r:id="" action="ppaction://media"/>
            <a:extLst>
              <a:ext uri="{FF2B5EF4-FFF2-40B4-BE49-F238E27FC236}">
                <a16:creationId xmlns:a16="http://schemas.microsoft.com/office/drawing/2014/main" id="{EEC0F57D-904E-D6BD-0EE5-AA85000B8712}"/>
              </a:ext>
            </a:extLst>
          </p:cNvPr>
          <p:cNvPicPr>
            <a:picLocks noChangeAspect="1"/>
          </p:cNvPicPr>
          <p:nvPr>
            <a:audioFile r:link="rId1"/>
            <p:extLst>
              <p:ext uri="{DAA4B4D4-6D71-4841-9C94-3DE7FCFB9230}">
                <p14:media xmlns:p14="http://schemas.microsoft.com/office/powerpoint/2010/main" r:embed="rId2">
                  <p14:trim st="39000" end="193040.0226"/>
                  <p14:bmkLst>
                    <p14:bmk name="Bookmark 1" time="32989.947"/>
                  </p14:bmkLst>
                </p14:media>
              </p:ext>
            </p:extLst>
          </p:nvPr>
        </p:nvPicPr>
        <p:blipFill>
          <a:blip r:embed="rId5"/>
          <a:stretch>
            <a:fillRect/>
          </a:stretch>
        </p:blipFill>
        <p:spPr>
          <a:xfrm>
            <a:off x="3877359" y="3776247"/>
            <a:ext cx="487363" cy="487363"/>
          </a:xfrm>
          <a:prstGeom prst="rect">
            <a:avLst/>
          </a:prstGeom>
        </p:spPr>
      </p:pic>
      <p:sp>
        <p:nvSpPr>
          <p:cNvPr id="7" name="Rectangle 6"/>
          <p:cNvSpPr/>
          <p:nvPr/>
        </p:nvSpPr>
        <p:spPr>
          <a:xfrm>
            <a:off x="1219200" y="444242"/>
            <a:ext cx="7459629" cy="141577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br>
              <a:rPr kumimoji="0" lang="en-US" sz="7200" b="1" i="0" u="none" strike="noStrike" kern="0" cap="none" spc="0" normalizeH="0" baseline="0" noProof="0" dirty="0">
                <a:ln>
                  <a:noFill/>
                </a:ln>
                <a:solidFill>
                  <a:srgbClr val="000000"/>
                </a:solidFill>
                <a:effectLst/>
                <a:uLnTx/>
                <a:uFillTx/>
                <a:latin typeface="Berlin Sans FB Demi" panose="020E0802020502020306" pitchFamily="34" charset="0"/>
                <a:ea typeface="Arimo Bold" panose="020B0604020202020204" charset="0"/>
                <a:cs typeface="Arimo Bold" panose="020B0604020202020204" charset="0"/>
                <a:sym typeface="Slackey"/>
              </a:rPr>
            </a:br>
            <a:endParaRPr kumimoji="0" lang="en-US" sz="1400" b="0" i="0" u="none" strike="noStrike" kern="0" cap="none" spc="0" normalizeH="0" baseline="0" noProof="0" dirty="0">
              <a:ln>
                <a:noFill/>
              </a:ln>
              <a:solidFill>
                <a:srgbClr val="000000"/>
              </a:solidFill>
              <a:effectLst/>
              <a:uLnTx/>
              <a:uFillTx/>
              <a:latin typeface="Arial"/>
              <a:cs typeface="Arial"/>
              <a:sym typeface="Arial"/>
            </a:endParaRPr>
          </a:p>
        </p:txBody>
      </p:sp>
      <p:pic>
        <p:nvPicPr>
          <p:cNvPr id="9" name="Picture 8">
            <a:extLst>
              <a:ext uri="{FF2B5EF4-FFF2-40B4-BE49-F238E27FC236}">
                <a16:creationId xmlns:a16="http://schemas.microsoft.com/office/drawing/2014/main" id="{DB8D7581-3FE1-7A95-172C-11D56838795C}"/>
              </a:ext>
            </a:extLst>
          </p:cNvPr>
          <p:cNvPicPr>
            <a:picLocks noChangeAspect="1"/>
          </p:cNvPicPr>
          <p:nvPr/>
        </p:nvPicPr>
        <p:blipFill>
          <a:blip r:embed="rId6"/>
          <a:stretch>
            <a:fillRect/>
          </a:stretch>
        </p:blipFill>
        <p:spPr>
          <a:xfrm>
            <a:off x="0" y="-1"/>
            <a:ext cx="9144000" cy="5143501"/>
          </a:xfrm>
          <a:prstGeom prst="rect">
            <a:avLst/>
          </a:prstGeom>
        </p:spPr>
      </p:pic>
    </p:spTree>
    <p:extLst>
      <p:ext uri="{BB962C8B-B14F-4D97-AF65-F5344CB8AC3E}">
        <p14:creationId xmlns:p14="http://schemas.microsoft.com/office/powerpoint/2010/main" val="9428791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32830"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5"/>
                </p:tgtEl>
              </p:cMediaNode>
            </p:audio>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8654">
          <a:extLst>
            <a:ext uri="{FF2B5EF4-FFF2-40B4-BE49-F238E27FC236}">
              <a16:creationId xmlns:a16="http://schemas.microsoft.com/office/drawing/2014/main" id="{DFA0C7D6-9FCC-ABDF-143A-0757EFB73798}"/>
            </a:ext>
          </a:extLst>
        </p:cNvPr>
        <p:cNvGrpSpPr/>
        <p:nvPr/>
      </p:nvGrpSpPr>
      <p:grpSpPr>
        <a:xfrm>
          <a:off x="0" y="0"/>
          <a:ext cx="0" cy="0"/>
          <a:chOff x="0" y="0"/>
          <a:chExt cx="0" cy="0"/>
        </a:xfrm>
      </p:grpSpPr>
      <p:sp>
        <p:nvSpPr>
          <p:cNvPr id="18655" name="Google Shape;18655;p70">
            <a:extLst>
              <a:ext uri="{FF2B5EF4-FFF2-40B4-BE49-F238E27FC236}">
                <a16:creationId xmlns:a16="http://schemas.microsoft.com/office/drawing/2014/main" id="{55847C62-C5C7-7E84-8CA3-8400C4CA6E24}"/>
              </a:ext>
            </a:extLst>
          </p:cNvPr>
          <p:cNvSpPr/>
          <p:nvPr/>
        </p:nvSpPr>
        <p:spPr>
          <a:xfrm>
            <a:off x="539750" y="257937"/>
            <a:ext cx="8064500" cy="4627625"/>
          </a:xfrm>
          <a:custGeom>
            <a:avLst/>
            <a:gdLst/>
            <a:ahLst/>
            <a:cxnLst/>
            <a:rect l="l" t="t" r="r" b="b"/>
            <a:pathLst>
              <a:path w="308903" h="185105" extrusionOk="0">
                <a:moveTo>
                  <a:pt x="144" y="0"/>
                </a:moveTo>
                <a:lnTo>
                  <a:pt x="308903" y="6828"/>
                </a:lnTo>
                <a:lnTo>
                  <a:pt x="307494" y="185105"/>
                </a:lnTo>
                <a:lnTo>
                  <a:pt x="0" y="179499"/>
                </a:lnTo>
                <a:close/>
              </a:path>
            </a:pathLst>
          </a:custGeom>
          <a:solidFill>
            <a:schemeClr val="lt1"/>
          </a:solidFill>
          <a:ln w="38100" cap="flat" cmpd="sng">
            <a:solidFill>
              <a:schemeClr val="dk1"/>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656" name="Google Shape;18656;p70">
            <a:extLst>
              <a:ext uri="{FF2B5EF4-FFF2-40B4-BE49-F238E27FC236}">
                <a16:creationId xmlns:a16="http://schemas.microsoft.com/office/drawing/2014/main" id="{EAE7F85D-4F37-68DF-1B71-2648365FDFF0}"/>
              </a:ext>
            </a:extLst>
          </p:cNvPr>
          <p:cNvSpPr txBox="1">
            <a:spLocks noGrp="1"/>
          </p:cNvSpPr>
          <p:nvPr>
            <p:ph type="title"/>
          </p:nvPr>
        </p:nvSpPr>
        <p:spPr>
          <a:xfrm>
            <a:off x="1349100" y="528671"/>
            <a:ext cx="64458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solidFill>
                  <a:srgbClr val="FF0000"/>
                </a:solidFill>
                <a:latin typeface="Berlin Sans FB Demi" panose="020E0802020502020306" pitchFamily="34" charset="0"/>
              </a:rPr>
              <a:t>Trigger Warning:</a:t>
            </a:r>
            <a:endParaRPr b="1" dirty="0">
              <a:solidFill>
                <a:srgbClr val="FF0000"/>
              </a:solidFill>
              <a:latin typeface="Berlin Sans FB Demi" panose="020E0802020502020306" pitchFamily="34" charset="0"/>
            </a:endParaRPr>
          </a:p>
        </p:txBody>
      </p:sp>
      <p:sp>
        <p:nvSpPr>
          <p:cNvPr id="9" name="TextBox 7">
            <a:extLst>
              <a:ext uri="{FF2B5EF4-FFF2-40B4-BE49-F238E27FC236}">
                <a16:creationId xmlns:a16="http://schemas.microsoft.com/office/drawing/2014/main" id="{C3499A19-60A7-0767-82A7-881AFF1A66AF}"/>
              </a:ext>
            </a:extLst>
          </p:cNvPr>
          <p:cNvSpPr txBox="1"/>
          <p:nvPr/>
        </p:nvSpPr>
        <p:spPr>
          <a:xfrm>
            <a:off x="736389" y="1216476"/>
            <a:ext cx="7671222" cy="2523768"/>
          </a:xfrm>
          <a:prstGeom prst="rect">
            <a:avLst/>
          </a:prstGeom>
        </p:spPr>
        <p:txBody>
          <a:bodyPr wrap="square" lIns="0" tIns="0" rIns="0" bIns="0" rtlCol="0" anchor="t">
            <a:spAutoFit/>
          </a:bodyPr>
          <a:lstStyle/>
          <a:p>
            <a:pPr marR="0" lvl="0" algn="just" defTabSz="914400" rtl="0" eaLnBrk="1" fontAlgn="auto" latinLnBrk="0" hangingPunct="1">
              <a:lnSpc>
                <a:spcPct val="100000"/>
              </a:lnSpc>
              <a:spcBef>
                <a:spcPts val="0"/>
              </a:spcBef>
              <a:spcAft>
                <a:spcPts val="600"/>
              </a:spcAft>
              <a:buClr>
                <a:srgbClr val="000000"/>
              </a:buClr>
              <a:buSzTx/>
              <a:tabLst/>
              <a:defRPr/>
            </a:pPr>
            <a:r>
              <a:rPr kumimoji="0" lang="en-US" sz="2200" b="0" i="1" u="none" strike="noStrike" kern="0" cap="none" spc="0" normalizeH="0" baseline="0" noProof="0" dirty="0">
                <a:ln>
                  <a:noFill/>
                </a:ln>
                <a:solidFill>
                  <a:srgbClr val="000000"/>
                </a:solidFill>
                <a:effectLst/>
                <a:uLnTx/>
                <a:uFillTx/>
                <a:latin typeface="Berlin Sans FB" panose="020E0602020502020306" pitchFamily="34" charset="0"/>
                <a:sym typeface="Arial"/>
              </a:rPr>
              <a:t>This event will include discussions about human trafficking, which may involve sensitive topics such as exploitation, abuse and trauma.  We recognize these subjects may be distressing, especially </a:t>
            </a:r>
            <a:r>
              <a:rPr kumimoji="0" lang="en-US" sz="2200" b="0" i="1" u="none" strike="noStrike" kern="0" cap="none" spc="0" normalizeH="0" baseline="0" noProof="0" dirty="0" err="1">
                <a:ln>
                  <a:noFill/>
                </a:ln>
                <a:solidFill>
                  <a:srgbClr val="000000"/>
                </a:solidFill>
                <a:effectLst/>
                <a:uLnTx/>
                <a:uFillTx/>
                <a:latin typeface="Berlin Sans FB" panose="020E0602020502020306" pitchFamily="34" charset="0"/>
                <a:sym typeface="Arial"/>
              </a:rPr>
              <a:t>fo</a:t>
            </a:r>
            <a:r>
              <a:rPr lang="en-US" sz="2200" i="1" dirty="0">
                <a:latin typeface="Berlin Sans FB" panose="020E0602020502020306" pitchFamily="34" charset="0"/>
              </a:rPr>
              <a:t>r survivors or those with lived experience.  </a:t>
            </a:r>
          </a:p>
          <a:p>
            <a:pPr marR="0" lvl="0" algn="just" defTabSz="914400" rtl="0" eaLnBrk="1" fontAlgn="auto" latinLnBrk="0" hangingPunct="1">
              <a:lnSpc>
                <a:spcPct val="100000"/>
              </a:lnSpc>
              <a:spcBef>
                <a:spcPts val="0"/>
              </a:spcBef>
              <a:spcAft>
                <a:spcPts val="600"/>
              </a:spcAft>
              <a:buClr>
                <a:srgbClr val="000000"/>
              </a:buClr>
              <a:buSzTx/>
              <a:tabLst/>
              <a:defRPr/>
            </a:pPr>
            <a:endParaRPr kumimoji="0" lang="en-US" sz="2200" b="0" i="1" u="none" strike="noStrike" kern="0" cap="none" spc="0" normalizeH="0" baseline="0" noProof="0" dirty="0">
              <a:ln>
                <a:noFill/>
              </a:ln>
              <a:solidFill>
                <a:srgbClr val="000000"/>
              </a:solidFill>
              <a:effectLst/>
              <a:uLnTx/>
              <a:uFillTx/>
              <a:latin typeface="Berlin Sans FB" panose="020E0602020502020306" pitchFamily="34" charset="0"/>
              <a:sym typeface="Arial"/>
            </a:endParaRPr>
          </a:p>
          <a:p>
            <a:pPr marR="0" lvl="0" algn="just" defTabSz="914400" rtl="0" eaLnBrk="1" fontAlgn="auto" latinLnBrk="0" hangingPunct="1">
              <a:lnSpc>
                <a:spcPct val="100000"/>
              </a:lnSpc>
              <a:spcBef>
                <a:spcPts val="0"/>
              </a:spcBef>
              <a:spcAft>
                <a:spcPts val="600"/>
              </a:spcAft>
              <a:buClr>
                <a:srgbClr val="000000"/>
              </a:buClr>
              <a:buSzTx/>
              <a:tabLst/>
              <a:defRPr/>
            </a:pPr>
            <a:r>
              <a:rPr lang="en-US" sz="2200" i="1" dirty="0">
                <a:latin typeface="Berlin Sans FB" panose="020E0602020502020306" pitchFamily="34" charset="0"/>
              </a:rPr>
              <a:t>Your well being is our priority, and you are welcome to step away at any time or seek support throughout the event.  </a:t>
            </a:r>
            <a:endParaRPr kumimoji="0" lang="en-US" sz="2200" b="0" i="1" u="none" strike="noStrike" kern="0" cap="none" spc="0" normalizeH="0" baseline="0" noProof="0" dirty="0">
              <a:ln>
                <a:noFill/>
              </a:ln>
              <a:solidFill>
                <a:srgbClr val="000000"/>
              </a:solidFill>
              <a:effectLst/>
              <a:uLnTx/>
              <a:uFillTx/>
              <a:latin typeface="Berlin Sans FB" panose="020E0602020502020306" pitchFamily="34" charset="0"/>
              <a:sym typeface="Arial"/>
            </a:endParaRPr>
          </a:p>
        </p:txBody>
      </p:sp>
    </p:spTree>
    <p:extLst>
      <p:ext uri="{BB962C8B-B14F-4D97-AF65-F5344CB8AC3E}">
        <p14:creationId xmlns:p14="http://schemas.microsoft.com/office/powerpoint/2010/main" val="372569486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8887"/>
        <p:cNvGrpSpPr/>
        <p:nvPr/>
      </p:nvGrpSpPr>
      <p:grpSpPr>
        <a:xfrm>
          <a:off x="0" y="0"/>
          <a:ext cx="0" cy="0"/>
          <a:chOff x="0" y="0"/>
          <a:chExt cx="0" cy="0"/>
        </a:xfrm>
      </p:grpSpPr>
      <p:grpSp>
        <p:nvGrpSpPr>
          <p:cNvPr id="18888" name="Google Shape;18888;p82"/>
          <p:cNvGrpSpPr/>
          <p:nvPr/>
        </p:nvGrpSpPr>
        <p:grpSpPr>
          <a:xfrm>
            <a:off x="4169882" y="1084987"/>
            <a:ext cx="4799999" cy="3156352"/>
            <a:chOff x="235800" y="830650"/>
            <a:chExt cx="6978450" cy="4588844"/>
          </a:xfrm>
        </p:grpSpPr>
        <p:sp>
          <p:nvSpPr>
            <p:cNvPr id="18889" name="Google Shape;18889;p82"/>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82"/>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82"/>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82"/>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82"/>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82"/>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95" name="Google Shape;18895;p82"/>
          <p:cNvSpPr txBox="1">
            <a:spLocks noGrp="1"/>
          </p:cNvSpPr>
          <p:nvPr>
            <p:ph type="title"/>
          </p:nvPr>
        </p:nvSpPr>
        <p:spPr>
          <a:xfrm>
            <a:off x="1411648" y="283917"/>
            <a:ext cx="6931599" cy="99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Berlin Sans FB Demi" panose="020E0802020502020306" pitchFamily="34" charset="0"/>
              </a:rPr>
              <a:t>Modern Slavery: A Global Problem</a:t>
            </a:r>
            <a:endParaRPr sz="3200" b="1" dirty="0">
              <a:latin typeface="Berlin Sans FB Demi" panose="020E0802020502020306" pitchFamily="34" charset="0"/>
            </a:endParaRPr>
          </a:p>
        </p:txBody>
      </p:sp>
      <p:grpSp>
        <p:nvGrpSpPr>
          <p:cNvPr id="18896" name="Google Shape;18896;p82"/>
          <p:cNvGrpSpPr/>
          <p:nvPr/>
        </p:nvGrpSpPr>
        <p:grpSpPr>
          <a:xfrm rot="-1954912" flipH="1">
            <a:off x="121483" y="982001"/>
            <a:ext cx="4402332" cy="4118514"/>
            <a:chOff x="1066800" y="1370525"/>
            <a:chExt cx="1812032" cy="1581399"/>
          </a:xfrm>
        </p:grpSpPr>
        <p:sp>
          <p:nvSpPr>
            <p:cNvPr id="18897" name="Google Shape;18897;p82"/>
            <p:cNvSpPr/>
            <p:nvPr/>
          </p:nvSpPr>
          <p:spPr>
            <a:xfrm>
              <a:off x="1066800" y="1391234"/>
              <a:ext cx="1812032" cy="1529010"/>
            </a:xfrm>
            <a:custGeom>
              <a:avLst/>
              <a:gdLst/>
              <a:ahLst/>
              <a:cxnLst/>
              <a:rect l="l" t="t" r="r" b="b"/>
              <a:pathLst>
                <a:path w="14700" h="12404" extrusionOk="0">
                  <a:moveTo>
                    <a:pt x="9096" y="1"/>
                  </a:moveTo>
                  <a:cubicBezTo>
                    <a:pt x="8088" y="1"/>
                    <a:pt x="7141" y="1097"/>
                    <a:pt x="6894" y="1762"/>
                  </a:cubicBezTo>
                  <a:cubicBezTo>
                    <a:pt x="6493" y="1626"/>
                    <a:pt x="5917" y="1198"/>
                    <a:pt x="5106" y="1198"/>
                  </a:cubicBezTo>
                  <a:cubicBezTo>
                    <a:pt x="4498" y="1198"/>
                    <a:pt x="3756" y="1439"/>
                    <a:pt x="2858" y="2226"/>
                  </a:cubicBezTo>
                  <a:cubicBezTo>
                    <a:pt x="762" y="4060"/>
                    <a:pt x="1738" y="6929"/>
                    <a:pt x="1738" y="6929"/>
                  </a:cubicBezTo>
                  <a:cubicBezTo>
                    <a:pt x="107" y="7524"/>
                    <a:pt x="0" y="10882"/>
                    <a:pt x="1905" y="11977"/>
                  </a:cubicBezTo>
                  <a:cubicBezTo>
                    <a:pt x="2440" y="12277"/>
                    <a:pt x="3034" y="12404"/>
                    <a:pt x="3624" y="12404"/>
                  </a:cubicBezTo>
                  <a:cubicBezTo>
                    <a:pt x="5070" y="12404"/>
                    <a:pt x="6495" y="11646"/>
                    <a:pt x="6977" y="10834"/>
                  </a:cubicBezTo>
                  <a:cubicBezTo>
                    <a:pt x="7662" y="11214"/>
                    <a:pt x="8515" y="11525"/>
                    <a:pt x="9410" y="11525"/>
                  </a:cubicBezTo>
                  <a:cubicBezTo>
                    <a:pt x="10228" y="11525"/>
                    <a:pt x="11080" y="11265"/>
                    <a:pt x="11871" y="10560"/>
                  </a:cubicBezTo>
                  <a:cubicBezTo>
                    <a:pt x="13549" y="9084"/>
                    <a:pt x="12656" y="6917"/>
                    <a:pt x="12228" y="6024"/>
                  </a:cubicBezTo>
                  <a:lnTo>
                    <a:pt x="12228" y="6024"/>
                  </a:lnTo>
                  <a:cubicBezTo>
                    <a:pt x="12249" y="6032"/>
                    <a:pt x="12274" y="6036"/>
                    <a:pt x="12302" y="6036"/>
                  </a:cubicBezTo>
                  <a:cubicBezTo>
                    <a:pt x="12853" y="6036"/>
                    <a:pt x="14700" y="4525"/>
                    <a:pt x="13918" y="2702"/>
                  </a:cubicBezTo>
                  <a:cubicBezTo>
                    <a:pt x="13613" y="1983"/>
                    <a:pt x="12924" y="1794"/>
                    <a:pt x="12287" y="1794"/>
                  </a:cubicBezTo>
                  <a:cubicBezTo>
                    <a:pt x="11583" y="1794"/>
                    <a:pt x="10942" y="2024"/>
                    <a:pt x="10942" y="2024"/>
                  </a:cubicBezTo>
                  <a:cubicBezTo>
                    <a:pt x="10942" y="2024"/>
                    <a:pt x="10882" y="1321"/>
                    <a:pt x="10287" y="619"/>
                  </a:cubicBezTo>
                  <a:cubicBezTo>
                    <a:pt x="9907" y="174"/>
                    <a:pt x="9497" y="1"/>
                    <a:pt x="9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82"/>
            <p:cNvSpPr/>
            <p:nvPr/>
          </p:nvSpPr>
          <p:spPr>
            <a:xfrm>
              <a:off x="1091700" y="1370525"/>
              <a:ext cx="1734867" cy="1581399"/>
            </a:xfrm>
            <a:custGeom>
              <a:avLst/>
              <a:gdLst/>
              <a:ahLst/>
              <a:cxnLst/>
              <a:rect l="l" t="t" r="r" b="b"/>
              <a:pathLst>
                <a:path w="14074" h="12829" extrusionOk="0">
                  <a:moveTo>
                    <a:pt x="12060" y="5949"/>
                  </a:moveTo>
                  <a:cubicBezTo>
                    <a:pt x="12058" y="5949"/>
                    <a:pt x="12065" y="5954"/>
                    <a:pt x="12073" y="5954"/>
                  </a:cubicBezTo>
                  <a:cubicBezTo>
                    <a:pt x="12065" y="5950"/>
                    <a:pt x="12061" y="5949"/>
                    <a:pt x="12060" y="5949"/>
                  </a:cubicBezTo>
                  <a:close/>
                  <a:moveTo>
                    <a:pt x="8945" y="353"/>
                  </a:moveTo>
                  <a:cubicBezTo>
                    <a:pt x="9023" y="353"/>
                    <a:pt x="9102" y="364"/>
                    <a:pt x="9180" y="382"/>
                  </a:cubicBezTo>
                  <a:cubicBezTo>
                    <a:pt x="9275" y="406"/>
                    <a:pt x="9383" y="465"/>
                    <a:pt x="9478" y="501"/>
                  </a:cubicBezTo>
                  <a:cubicBezTo>
                    <a:pt x="9561" y="560"/>
                    <a:pt x="9656" y="620"/>
                    <a:pt x="9740" y="703"/>
                  </a:cubicBezTo>
                  <a:cubicBezTo>
                    <a:pt x="9787" y="727"/>
                    <a:pt x="9811" y="775"/>
                    <a:pt x="9859" y="822"/>
                  </a:cubicBezTo>
                  <a:lnTo>
                    <a:pt x="9918" y="882"/>
                  </a:lnTo>
                  <a:cubicBezTo>
                    <a:pt x="9930" y="894"/>
                    <a:pt x="9966" y="941"/>
                    <a:pt x="9978" y="953"/>
                  </a:cubicBezTo>
                  <a:cubicBezTo>
                    <a:pt x="10073" y="1060"/>
                    <a:pt x="10133" y="1132"/>
                    <a:pt x="10192" y="1239"/>
                  </a:cubicBezTo>
                  <a:cubicBezTo>
                    <a:pt x="10252" y="1334"/>
                    <a:pt x="10311" y="1441"/>
                    <a:pt x="10347" y="1549"/>
                  </a:cubicBezTo>
                  <a:cubicBezTo>
                    <a:pt x="10407" y="1656"/>
                    <a:pt x="10454" y="1775"/>
                    <a:pt x="10490" y="1870"/>
                  </a:cubicBezTo>
                  <a:cubicBezTo>
                    <a:pt x="10514" y="1977"/>
                    <a:pt x="10549" y="2096"/>
                    <a:pt x="10561" y="2203"/>
                  </a:cubicBezTo>
                  <a:lnTo>
                    <a:pt x="10585" y="2382"/>
                  </a:lnTo>
                  <a:lnTo>
                    <a:pt x="10752" y="2323"/>
                  </a:lnTo>
                  <a:cubicBezTo>
                    <a:pt x="10907" y="2275"/>
                    <a:pt x="11049" y="2227"/>
                    <a:pt x="11204" y="2203"/>
                  </a:cubicBezTo>
                  <a:cubicBezTo>
                    <a:pt x="11347" y="2168"/>
                    <a:pt x="11502" y="2144"/>
                    <a:pt x="11645" y="2132"/>
                  </a:cubicBezTo>
                  <a:cubicBezTo>
                    <a:pt x="11775" y="2116"/>
                    <a:pt x="11907" y="2108"/>
                    <a:pt x="12038" y="2108"/>
                  </a:cubicBezTo>
                  <a:cubicBezTo>
                    <a:pt x="12208" y="2108"/>
                    <a:pt x="12377" y="2122"/>
                    <a:pt x="12538" y="2156"/>
                  </a:cubicBezTo>
                  <a:cubicBezTo>
                    <a:pt x="12823" y="2215"/>
                    <a:pt x="13074" y="2334"/>
                    <a:pt x="13264" y="2549"/>
                  </a:cubicBezTo>
                  <a:cubicBezTo>
                    <a:pt x="13359" y="2644"/>
                    <a:pt x="13431" y="2751"/>
                    <a:pt x="13490" y="2882"/>
                  </a:cubicBezTo>
                  <a:cubicBezTo>
                    <a:pt x="13550" y="3025"/>
                    <a:pt x="13597" y="3156"/>
                    <a:pt x="13621" y="3299"/>
                  </a:cubicBezTo>
                  <a:cubicBezTo>
                    <a:pt x="13681" y="3585"/>
                    <a:pt x="13681" y="3882"/>
                    <a:pt x="13621" y="4168"/>
                  </a:cubicBezTo>
                  <a:cubicBezTo>
                    <a:pt x="13562" y="4454"/>
                    <a:pt x="13443" y="4716"/>
                    <a:pt x="13288" y="4966"/>
                  </a:cubicBezTo>
                  <a:cubicBezTo>
                    <a:pt x="13121" y="5204"/>
                    <a:pt x="12907" y="5430"/>
                    <a:pt x="12693" y="5621"/>
                  </a:cubicBezTo>
                  <a:cubicBezTo>
                    <a:pt x="12573" y="5716"/>
                    <a:pt x="12454" y="5799"/>
                    <a:pt x="12335" y="5859"/>
                  </a:cubicBezTo>
                  <a:cubicBezTo>
                    <a:pt x="12276" y="5894"/>
                    <a:pt x="12216" y="5918"/>
                    <a:pt x="12157" y="5942"/>
                  </a:cubicBezTo>
                  <a:cubicBezTo>
                    <a:pt x="12121" y="5942"/>
                    <a:pt x="12097" y="5954"/>
                    <a:pt x="12073" y="5954"/>
                  </a:cubicBezTo>
                  <a:lnTo>
                    <a:pt x="11800" y="6252"/>
                  </a:lnTo>
                  <a:cubicBezTo>
                    <a:pt x="11990" y="6621"/>
                    <a:pt x="12133" y="7014"/>
                    <a:pt x="12252" y="7395"/>
                  </a:cubicBezTo>
                  <a:cubicBezTo>
                    <a:pt x="12359" y="7799"/>
                    <a:pt x="12431" y="8204"/>
                    <a:pt x="12419" y="8597"/>
                  </a:cubicBezTo>
                  <a:cubicBezTo>
                    <a:pt x="12407" y="9002"/>
                    <a:pt x="12312" y="9395"/>
                    <a:pt x="12133" y="9752"/>
                  </a:cubicBezTo>
                  <a:cubicBezTo>
                    <a:pt x="12050" y="9931"/>
                    <a:pt x="11942" y="10085"/>
                    <a:pt x="11811" y="10240"/>
                  </a:cubicBezTo>
                  <a:cubicBezTo>
                    <a:pt x="11740" y="10324"/>
                    <a:pt x="11680" y="10383"/>
                    <a:pt x="11597" y="10466"/>
                  </a:cubicBezTo>
                  <a:lnTo>
                    <a:pt x="11502" y="10562"/>
                  </a:lnTo>
                  <a:lnTo>
                    <a:pt x="11383" y="10669"/>
                  </a:lnTo>
                  <a:cubicBezTo>
                    <a:pt x="11061" y="10919"/>
                    <a:pt x="10704" y="11121"/>
                    <a:pt x="10335" y="11252"/>
                  </a:cubicBezTo>
                  <a:cubicBezTo>
                    <a:pt x="9986" y="11372"/>
                    <a:pt x="9627" y="11432"/>
                    <a:pt x="9257" y="11432"/>
                  </a:cubicBezTo>
                  <a:cubicBezTo>
                    <a:pt x="9224" y="11432"/>
                    <a:pt x="9190" y="11432"/>
                    <a:pt x="9156" y="11431"/>
                  </a:cubicBezTo>
                  <a:cubicBezTo>
                    <a:pt x="8752" y="11419"/>
                    <a:pt x="8371" y="11336"/>
                    <a:pt x="7990" y="11205"/>
                  </a:cubicBezTo>
                  <a:cubicBezTo>
                    <a:pt x="7609" y="11074"/>
                    <a:pt x="7239" y="10895"/>
                    <a:pt x="6894" y="10681"/>
                  </a:cubicBezTo>
                  <a:lnTo>
                    <a:pt x="6656" y="10538"/>
                  </a:lnTo>
                  <a:lnTo>
                    <a:pt x="6466" y="10800"/>
                  </a:lnTo>
                  <a:cubicBezTo>
                    <a:pt x="6358" y="10966"/>
                    <a:pt x="6227" y="11133"/>
                    <a:pt x="6061" y="11276"/>
                  </a:cubicBezTo>
                  <a:cubicBezTo>
                    <a:pt x="5906" y="11419"/>
                    <a:pt x="5727" y="11550"/>
                    <a:pt x="5525" y="11669"/>
                  </a:cubicBezTo>
                  <a:cubicBezTo>
                    <a:pt x="5144" y="11907"/>
                    <a:pt x="4715" y="12074"/>
                    <a:pt x="4263" y="12169"/>
                  </a:cubicBezTo>
                  <a:cubicBezTo>
                    <a:pt x="3966" y="12241"/>
                    <a:pt x="3658" y="12281"/>
                    <a:pt x="3350" y="12281"/>
                  </a:cubicBezTo>
                  <a:cubicBezTo>
                    <a:pt x="3202" y="12281"/>
                    <a:pt x="3053" y="12272"/>
                    <a:pt x="2906" y="12252"/>
                  </a:cubicBezTo>
                  <a:cubicBezTo>
                    <a:pt x="2691" y="12217"/>
                    <a:pt x="2465" y="12169"/>
                    <a:pt x="2251" y="12098"/>
                  </a:cubicBezTo>
                  <a:cubicBezTo>
                    <a:pt x="2155" y="12074"/>
                    <a:pt x="2048" y="12026"/>
                    <a:pt x="1941" y="11978"/>
                  </a:cubicBezTo>
                  <a:lnTo>
                    <a:pt x="1798" y="11907"/>
                  </a:lnTo>
                  <a:lnTo>
                    <a:pt x="1715" y="11859"/>
                  </a:lnTo>
                  <a:lnTo>
                    <a:pt x="1655" y="11812"/>
                  </a:lnTo>
                  <a:cubicBezTo>
                    <a:pt x="1298" y="11574"/>
                    <a:pt x="1024" y="11216"/>
                    <a:pt x="822" y="10824"/>
                  </a:cubicBezTo>
                  <a:cubicBezTo>
                    <a:pt x="643" y="10419"/>
                    <a:pt x="548" y="9954"/>
                    <a:pt x="524" y="9514"/>
                  </a:cubicBezTo>
                  <a:cubicBezTo>
                    <a:pt x="512" y="9061"/>
                    <a:pt x="584" y="8609"/>
                    <a:pt x="762" y="8204"/>
                  </a:cubicBezTo>
                  <a:cubicBezTo>
                    <a:pt x="941" y="7799"/>
                    <a:pt x="1263" y="7478"/>
                    <a:pt x="1632" y="7335"/>
                  </a:cubicBezTo>
                  <a:lnTo>
                    <a:pt x="1834" y="7228"/>
                  </a:lnTo>
                  <a:lnTo>
                    <a:pt x="1763" y="6990"/>
                  </a:lnTo>
                  <a:cubicBezTo>
                    <a:pt x="1703" y="6835"/>
                    <a:pt x="1655" y="6633"/>
                    <a:pt x="1632" y="6454"/>
                  </a:cubicBezTo>
                  <a:cubicBezTo>
                    <a:pt x="1596" y="6263"/>
                    <a:pt x="1572" y="6085"/>
                    <a:pt x="1560" y="5894"/>
                  </a:cubicBezTo>
                  <a:cubicBezTo>
                    <a:pt x="1524" y="5525"/>
                    <a:pt x="1524" y="5132"/>
                    <a:pt x="1584" y="4763"/>
                  </a:cubicBezTo>
                  <a:cubicBezTo>
                    <a:pt x="1691" y="4013"/>
                    <a:pt x="2013" y="3323"/>
                    <a:pt x="2536" y="2763"/>
                  </a:cubicBezTo>
                  <a:cubicBezTo>
                    <a:pt x="2667" y="2632"/>
                    <a:pt x="2810" y="2513"/>
                    <a:pt x="2953" y="2382"/>
                  </a:cubicBezTo>
                  <a:cubicBezTo>
                    <a:pt x="3108" y="2263"/>
                    <a:pt x="3251" y="2144"/>
                    <a:pt x="3418" y="2037"/>
                  </a:cubicBezTo>
                  <a:cubicBezTo>
                    <a:pt x="3727" y="1834"/>
                    <a:pt x="4072" y="1668"/>
                    <a:pt x="4430" y="1596"/>
                  </a:cubicBezTo>
                  <a:cubicBezTo>
                    <a:pt x="4579" y="1561"/>
                    <a:pt x="4730" y="1545"/>
                    <a:pt x="4882" y="1545"/>
                  </a:cubicBezTo>
                  <a:cubicBezTo>
                    <a:pt x="5093" y="1545"/>
                    <a:pt x="5305" y="1577"/>
                    <a:pt x="5513" y="1632"/>
                  </a:cubicBezTo>
                  <a:cubicBezTo>
                    <a:pt x="5692" y="1691"/>
                    <a:pt x="5870" y="1775"/>
                    <a:pt x="6049" y="1846"/>
                  </a:cubicBezTo>
                  <a:cubicBezTo>
                    <a:pt x="6227" y="1930"/>
                    <a:pt x="6406" y="2025"/>
                    <a:pt x="6597" y="2144"/>
                  </a:cubicBezTo>
                  <a:lnTo>
                    <a:pt x="6716" y="2215"/>
                  </a:lnTo>
                  <a:lnTo>
                    <a:pt x="6882" y="2013"/>
                  </a:lnTo>
                  <a:cubicBezTo>
                    <a:pt x="6954" y="1811"/>
                    <a:pt x="7073" y="1608"/>
                    <a:pt x="7216" y="1430"/>
                  </a:cubicBezTo>
                  <a:cubicBezTo>
                    <a:pt x="7347" y="1239"/>
                    <a:pt x="7489" y="1060"/>
                    <a:pt x="7668" y="906"/>
                  </a:cubicBezTo>
                  <a:cubicBezTo>
                    <a:pt x="7847" y="763"/>
                    <a:pt x="8025" y="620"/>
                    <a:pt x="8240" y="525"/>
                  </a:cubicBezTo>
                  <a:cubicBezTo>
                    <a:pt x="8430" y="429"/>
                    <a:pt x="8656" y="358"/>
                    <a:pt x="8859" y="358"/>
                  </a:cubicBezTo>
                  <a:cubicBezTo>
                    <a:pt x="8887" y="355"/>
                    <a:pt x="8916" y="353"/>
                    <a:pt x="8945" y="353"/>
                  </a:cubicBezTo>
                  <a:close/>
                  <a:moveTo>
                    <a:pt x="8859" y="1"/>
                  </a:moveTo>
                  <a:cubicBezTo>
                    <a:pt x="8585" y="1"/>
                    <a:pt x="8311" y="60"/>
                    <a:pt x="8073" y="179"/>
                  </a:cubicBezTo>
                  <a:cubicBezTo>
                    <a:pt x="7823" y="298"/>
                    <a:pt x="7597" y="453"/>
                    <a:pt x="7406" y="608"/>
                  </a:cubicBezTo>
                  <a:cubicBezTo>
                    <a:pt x="7216" y="775"/>
                    <a:pt x="7037" y="965"/>
                    <a:pt x="6870" y="1180"/>
                  </a:cubicBezTo>
                  <a:cubicBezTo>
                    <a:pt x="6743" y="1334"/>
                    <a:pt x="6637" y="1495"/>
                    <a:pt x="6546" y="1678"/>
                  </a:cubicBezTo>
                  <a:lnTo>
                    <a:pt x="6546" y="1678"/>
                  </a:lnTo>
                  <a:cubicBezTo>
                    <a:pt x="6436" y="1637"/>
                    <a:pt x="6326" y="1576"/>
                    <a:pt x="6216" y="1525"/>
                  </a:cubicBezTo>
                  <a:cubicBezTo>
                    <a:pt x="6037" y="1441"/>
                    <a:pt x="5846" y="1358"/>
                    <a:pt x="5632" y="1299"/>
                  </a:cubicBezTo>
                  <a:cubicBezTo>
                    <a:pt x="5386" y="1226"/>
                    <a:pt x="5126" y="1185"/>
                    <a:pt x="4867" y="1185"/>
                  </a:cubicBezTo>
                  <a:cubicBezTo>
                    <a:pt x="4700" y="1185"/>
                    <a:pt x="4533" y="1202"/>
                    <a:pt x="4370" y="1239"/>
                  </a:cubicBezTo>
                  <a:cubicBezTo>
                    <a:pt x="3953" y="1322"/>
                    <a:pt x="3549" y="1501"/>
                    <a:pt x="3203" y="1727"/>
                  </a:cubicBezTo>
                  <a:cubicBezTo>
                    <a:pt x="3025" y="1834"/>
                    <a:pt x="2870" y="1953"/>
                    <a:pt x="2703" y="2084"/>
                  </a:cubicBezTo>
                  <a:cubicBezTo>
                    <a:pt x="2548" y="2203"/>
                    <a:pt x="2394" y="2358"/>
                    <a:pt x="2239" y="2501"/>
                  </a:cubicBezTo>
                  <a:cubicBezTo>
                    <a:pt x="1644" y="3096"/>
                    <a:pt x="1274" y="3906"/>
                    <a:pt x="1143" y="4716"/>
                  </a:cubicBezTo>
                  <a:cubicBezTo>
                    <a:pt x="1084" y="5120"/>
                    <a:pt x="1048" y="5537"/>
                    <a:pt x="1084" y="5954"/>
                  </a:cubicBezTo>
                  <a:cubicBezTo>
                    <a:pt x="1096" y="6144"/>
                    <a:pt x="1120" y="6359"/>
                    <a:pt x="1155" y="6561"/>
                  </a:cubicBezTo>
                  <a:cubicBezTo>
                    <a:pt x="1179" y="6704"/>
                    <a:pt x="1215" y="6823"/>
                    <a:pt x="1239" y="6954"/>
                  </a:cubicBezTo>
                  <a:cubicBezTo>
                    <a:pt x="1060" y="7061"/>
                    <a:pt x="905" y="7180"/>
                    <a:pt x="739" y="7335"/>
                  </a:cubicBezTo>
                  <a:cubicBezTo>
                    <a:pt x="560" y="7549"/>
                    <a:pt x="405" y="7787"/>
                    <a:pt x="298" y="8026"/>
                  </a:cubicBezTo>
                  <a:cubicBezTo>
                    <a:pt x="84" y="8502"/>
                    <a:pt x="0" y="9026"/>
                    <a:pt x="24" y="9538"/>
                  </a:cubicBezTo>
                  <a:cubicBezTo>
                    <a:pt x="36" y="10062"/>
                    <a:pt x="143" y="10574"/>
                    <a:pt x="358" y="11050"/>
                  </a:cubicBezTo>
                  <a:cubicBezTo>
                    <a:pt x="584" y="11526"/>
                    <a:pt x="929" y="11955"/>
                    <a:pt x="1370" y="12252"/>
                  </a:cubicBezTo>
                  <a:lnTo>
                    <a:pt x="1465" y="12312"/>
                  </a:lnTo>
                  <a:lnTo>
                    <a:pt x="1536" y="12359"/>
                  </a:lnTo>
                  <a:lnTo>
                    <a:pt x="1715" y="12443"/>
                  </a:lnTo>
                  <a:cubicBezTo>
                    <a:pt x="1834" y="12490"/>
                    <a:pt x="1953" y="12550"/>
                    <a:pt x="2072" y="12598"/>
                  </a:cubicBezTo>
                  <a:cubicBezTo>
                    <a:pt x="2322" y="12681"/>
                    <a:pt x="2584" y="12752"/>
                    <a:pt x="2834" y="12788"/>
                  </a:cubicBezTo>
                  <a:cubicBezTo>
                    <a:pt x="3026" y="12816"/>
                    <a:pt x="3222" y="12829"/>
                    <a:pt x="3419" y="12829"/>
                  </a:cubicBezTo>
                  <a:cubicBezTo>
                    <a:pt x="3735" y="12829"/>
                    <a:pt x="4055" y="12795"/>
                    <a:pt x="4370" y="12729"/>
                  </a:cubicBezTo>
                  <a:cubicBezTo>
                    <a:pt x="4870" y="12621"/>
                    <a:pt x="5358" y="12455"/>
                    <a:pt x="5811" y="12205"/>
                  </a:cubicBezTo>
                  <a:cubicBezTo>
                    <a:pt x="6037" y="12086"/>
                    <a:pt x="6251" y="11943"/>
                    <a:pt x="6466" y="11776"/>
                  </a:cubicBezTo>
                  <a:cubicBezTo>
                    <a:pt x="6600" y="11666"/>
                    <a:pt x="6723" y="11540"/>
                    <a:pt x="6840" y="11398"/>
                  </a:cubicBezTo>
                  <a:lnTo>
                    <a:pt x="6840" y="11398"/>
                  </a:lnTo>
                  <a:cubicBezTo>
                    <a:pt x="7164" y="11546"/>
                    <a:pt x="7496" y="11670"/>
                    <a:pt x="7835" y="11764"/>
                  </a:cubicBezTo>
                  <a:cubicBezTo>
                    <a:pt x="8232" y="11875"/>
                    <a:pt x="8650" y="11944"/>
                    <a:pt x="9060" y="11944"/>
                  </a:cubicBezTo>
                  <a:cubicBezTo>
                    <a:pt x="9092" y="11944"/>
                    <a:pt x="9124" y="11944"/>
                    <a:pt x="9156" y="11943"/>
                  </a:cubicBezTo>
                  <a:cubicBezTo>
                    <a:pt x="9609" y="11919"/>
                    <a:pt x="10061" y="11848"/>
                    <a:pt x="10478" y="11681"/>
                  </a:cubicBezTo>
                  <a:cubicBezTo>
                    <a:pt x="10704" y="11597"/>
                    <a:pt x="10895" y="11502"/>
                    <a:pt x="11097" y="11383"/>
                  </a:cubicBezTo>
                  <a:cubicBezTo>
                    <a:pt x="11288" y="11264"/>
                    <a:pt x="11466" y="11133"/>
                    <a:pt x="11645" y="11002"/>
                  </a:cubicBezTo>
                  <a:lnTo>
                    <a:pt x="11764" y="10895"/>
                  </a:lnTo>
                  <a:lnTo>
                    <a:pt x="11883" y="10776"/>
                  </a:lnTo>
                  <a:cubicBezTo>
                    <a:pt x="11954" y="10681"/>
                    <a:pt x="12026" y="10609"/>
                    <a:pt x="12109" y="10526"/>
                  </a:cubicBezTo>
                  <a:cubicBezTo>
                    <a:pt x="12252" y="10359"/>
                    <a:pt x="12371" y="10169"/>
                    <a:pt x="12478" y="9954"/>
                  </a:cubicBezTo>
                  <a:cubicBezTo>
                    <a:pt x="12669" y="9538"/>
                    <a:pt x="12776" y="9097"/>
                    <a:pt x="12788" y="8645"/>
                  </a:cubicBezTo>
                  <a:cubicBezTo>
                    <a:pt x="12800" y="8204"/>
                    <a:pt x="12728" y="7776"/>
                    <a:pt x="12621" y="7335"/>
                  </a:cubicBezTo>
                  <a:cubicBezTo>
                    <a:pt x="12528" y="7000"/>
                    <a:pt x="12421" y="6680"/>
                    <a:pt x="12293" y="6369"/>
                  </a:cubicBezTo>
                  <a:lnTo>
                    <a:pt x="12293" y="6369"/>
                  </a:lnTo>
                  <a:cubicBezTo>
                    <a:pt x="12375" y="6345"/>
                    <a:pt x="12468" y="6298"/>
                    <a:pt x="12538" y="6252"/>
                  </a:cubicBezTo>
                  <a:cubicBezTo>
                    <a:pt x="12681" y="6168"/>
                    <a:pt x="12823" y="6061"/>
                    <a:pt x="12954" y="5954"/>
                  </a:cubicBezTo>
                  <a:cubicBezTo>
                    <a:pt x="13204" y="5728"/>
                    <a:pt x="13431" y="5478"/>
                    <a:pt x="13609" y="5192"/>
                  </a:cubicBezTo>
                  <a:cubicBezTo>
                    <a:pt x="13788" y="4918"/>
                    <a:pt x="13931" y="4597"/>
                    <a:pt x="13990" y="4263"/>
                  </a:cubicBezTo>
                  <a:cubicBezTo>
                    <a:pt x="14074" y="3918"/>
                    <a:pt x="14050" y="3561"/>
                    <a:pt x="13978" y="3227"/>
                  </a:cubicBezTo>
                  <a:cubicBezTo>
                    <a:pt x="13955" y="3073"/>
                    <a:pt x="13895" y="2906"/>
                    <a:pt x="13812" y="2751"/>
                  </a:cubicBezTo>
                  <a:cubicBezTo>
                    <a:pt x="13740" y="2608"/>
                    <a:pt x="13633" y="2453"/>
                    <a:pt x="13514" y="2323"/>
                  </a:cubicBezTo>
                  <a:cubicBezTo>
                    <a:pt x="13264" y="2072"/>
                    <a:pt x="12919" y="1918"/>
                    <a:pt x="12597" y="1858"/>
                  </a:cubicBezTo>
                  <a:cubicBezTo>
                    <a:pt x="12415" y="1827"/>
                    <a:pt x="12239" y="1812"/>
                    <a:pt x="12065" y="1812"/>
                  </a:cubicBezTo>
                  <a:cubicBezTo>
                    <a:pt x="11909" y="1812"/>
                    <a:pt x="11755" y="1824"/>
                    <a:pt x="11597" y="1846"/>
                  </a:cubicBezTo>
                  <a:cubicBezTo>
                    <a:pt x="11430" y="1882"/>
                    <a:pt x="11288" y="1906"/>
                    <a:pt x="11121" y="1942"/>
                  </a:cubicBezTo>
                  <a:cubicBezTo>
                    <a:pt x="11019" y="1957"/>
                    <a:pt x="10918" y="1983"/>
                    <a:pt x="10813" y="2016"/>
                  </a:cubicBezTo>
                  <a:lnTo>
                    <a:pt x="10813" y="2016"/>
                  </a:lnTo>
                  <a:cubicBezTo>
                    <a:pt x="10799" y="1947"/>
                    <a:pt x="10783" y="1876"/>
                    <a:pt x="10764" y="1799"/>
                  </a:cubicBezTo>
                  <a:cubicBezTo>
                    <a:pt x="10740" y="1668"/>
                    <a:pt x="10692" y="1549"/>
                    <a:pt x="10633" y="1430"/>
                  </a:cubicBezTo>
                  <a:cubicBezTo>
                    <a:pt x="10585" y="1310"/>
                    <a:pt x="10514" y="1191"/>
                    <a:pt x="10454" y="1084"/>
                  </a:cubicBezTo>
                  <a:cubicBezTo>
                    <a:pt x="10383" y="989"/>
                    <a:pt x="10311" y="870"/>
                    <a:pt x="10228" y="775"/>
                  </a:cubicBezTo>
                  <a:cubicBezTo>
                    <a:pt x="10216" y="751"/>
                    <a:pt x="10204" y="727"/>
                    <a:pt x="10168" y="703"/>
                  </a:cubicBezTo>
                  <a:lnTo>
                    <a:pt x="10109" y="632"/>
                  </a:lnTo>
                  <a:cubicBezTo>
                    <a:pt x="10073" y="572"/>
                    <a:pt x="10026" y="525"/>
                    <a:pt x="9978" y="477"/>
                  </a:cubicBezTo>
                  <a:cubicBezTo>
                    <a:pt x="9871" y="370"/>
                    <a:pt x="9775" y="298"/>
                    <a:pt x="9656" y="227"/>
                  </a:cubicBezTo>
                  <a:cubicBezTo>
                    <a:pt x="9549" y="167"/>
                    <a:pt x="9418" y="96"/>
                    <a:pt x="9275" y="60"/>
                  </a:cubicBezTo>
                  <a:cubicBezTo>
                    <a:pt x="9144" y="13"/>
                    <a:pt x="9002" y="1"/>
                    <a:pt x="88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99" name="Google Shape;18899;p82"/>
          <p:cNvSpPr txBox="1"/>
          <p:nvPr/>
        </p:nvSpPr>
        <p:spPr>
          <a:xfrm>
            <a:off x="1140782" y="1717265"/>
            <a:ext cx="2964256" cy="2809911"/>
          </a:xfrm>
          <a:prstGeom prst="rect">
            <a:avLst/>
          </a:prstGeom>
          <a:noFill/>
          <a:ln>
            <a:noFill/>
          </a:ln>
        </p:spPr>
        <p:txBody>
          <a:bodyPr spcFirstLastPara="1" wrap="square" lIns="91425" tIns="91425" rIns="91425" bIns="91425" anchor="ctr" anchorCtr="0">
            <a:noAutofit/>
          </a:bodyPr>
          <a:lstStyle/>
          <a:p>
            <a:pPr marL="285750" indent="-285750">
              <a:buFont typeface="Arial" panose="020B0604020202020204" pitchFamily="34" charset="0"/>
              <a:buChar char="•"/>
            </a:pPr>
            <a:r>
              <a:rPr lang="en-US" sz="1800" dirty="0">
                <a:latin typeface="Berlin Sans FB" panose="020E0602020502020306" pitchFamily="34" charset="0"/>
              </a:rPr>
              <a:t>49.6 million people enslaved worldwide </a:t>
            </a:r>
          </a:p>
          <a:p>
            <a:r>
              <a:rPr lang="en-US" sz="900" dirty="0">
                <a:latin typeface="Berlin Sans FB" panose="020E0602020502020306" pitchFamily="34" charset="0"/>
              </a:rPr>
              <a:t>           </a:t>
            </a:r>
            <a:r>
              <a:rPr lang="en-US" sz="800" dirty="0"/>
              <a:t>Source: International Labor Organization</a:t>
            </a:r>
          </a:p>
          <a:p>
            <a:endParaRPr lang="en-US" sz="600" dirty="0"/>
          </a:p>
          <a:p>
            <a:pPr marL="285750" indent="-285750">
              <a:buFont typeface="Arial" panose="020B0604020202020204" pitchFamily="34" charset="0"/>
              <a:buChar char="•"/>
            </a:pPr>
            <a:r>
              <a:rPr lang="en-US" sz="1800" dirty="0">
                <a:latin typeface="Berlin Sans FB" panose="020E0602020502020306" pitchFamily="34" charset="0"/>
              </a:rPr>
              <a:t>Labor, sex, organ trafficking, child soldiering &amp; child marriage</a:t>
            </a:r>
          </a:p>
          <a:p>
            <a:endParaRPr lang="en-US" sz="600" dirty="0">
              <a:latin typeface="Berlin Sans FB" panose="020E0602020502020306" pitchFamily="34" charset="0"/>
            </a:endParaRPr>
          </a:p>
          <a:p>
            <a:pPr marL="285750" indent="-285750">
              <a:buFont typeface="Arial" panose="020B0604020202020204" pitchFamily="34" charset="0"/>
              <a:buChar char="•"/>
            </a:pPr>
            <a:r>
              <a:rPr lang="en-US" sz="1800" dirty="0">
                <a:latin typeface="Berlin Sans FB" panose="020E0602020502020306" pitchFamily="34" charset="0"/>
              </a:rPr>
              <a:t>$150 Billion industry</a:t>
            </a:r>
          </a:p>
          <a:p>
            <a:endParaRPr lang="en-US" sz="300" dirty="0">
              <a:latin typeface="Berlin Sans FB" panose="020E0602020502020306" pitchFamily="34" charset="0"/>
            </a:endParaRPr>
          </a:p>
          <a:p>
            <a:pPr marL="285750" indent="-285750">
              <a:buFont typeface="Arial" panose="020B0604020202020204" pitchFamily="34" charset="0"/>
              <a:buChar char="•"/>
            </a:pPr>
            <a:r>
              <a:rPr lang="en-US" sz="1800" dirty="0">
                <a:latin typeface="Berlin Sans FB" panose="020E0602020502020306" pitchFamily="34" charset="0"/>
              </a:rPr>
              <a:t>2nd largest criminal enterprise</a:t>
            </a:r>
          </a:p>
        </p:txBody>
      </p:sp>
      <p:grpSp>
        <p:nvGrpSpPr>
          <p:cNvPr id="18900" name="Google Shape;18900;p82"/>
          <p:cNvGrpSpPr/>
          <p:nvPr/>
        </p:nvGrpSpPr>
        <p:grpSpPr>
          <a:xfrm rot="-1971752" flipH="1">
            <a:off x="7921793" y="1855242"/>
            <a:ext cx="240101" cy="209674"/>
            <a:chOff x="1066800" y="1370525"/>
            <a:chExt cx="1812032" cy="1581399"/>
          </a:xfrm>
        </p:grpSpPr>
        <p:sp>
          <p:nvSpPr>
            <p:cNvPr id="18901" name="Google Shape;18901;p82"/>
            <p:cNvSpPr/>
            <p:nvPr/>
          </p:nvSpPr>
          <p:spPr>
            <a:xfrm>
              <a:off x="1066800" y="1391234"/>
              <a:ext cx="1812032" cy="1529010"/>
            </a:xfrm>
            <a:custGeom>
              <a:avLst/>
              <a:gdLst/>
              <a:ahLst/>
              <a:cxnLst/>
              <a:rect l="l" t="t" r="r" b="b"/>
              <a:pathLst>
                <a:path w="14700" h="12404" extrusionOk="0">
                  <a:moveTo>
                    <a:pt x="9096" y="1"/>
                  </a:moveTo>
                  <a:cubicBezTo>
                    <a:pt x="8088" y="1"/>
                    <a:pt x="7141" y="1097"/>
                    <a:pt x="6894" y="1762"/>
                  </a:cubicBezTo>
                  <a:cubicBezTo>
                    <a:pt x="6493" y="1626"/>
                    <a:pt x="5917" y="1198"/>
                    <a:pt x="5106" y="1198"/>
                  </a:cubicBezTo>
                  <a:cubicBezTo>
                    <a:pt x="4498" y="1198"/>
                    <a:pt x="3756" y="1439"/>
                    <a:pt x="2858" y="2226"/>
                  </a:cubicBezTo>
                  <a:cubicBezTo>
                    <a:pt x="762" y="4060"/>
                    <a:pt x="1738" y="6929"/>
                    <a:pt x="1738" y="6929"/>
                  </a:cubicBezTo>
                  <a:cubicBezTo>
                    <a:pt x="107" y="7524"/>
                    <a:pt x="0" y="10882"/>
                    <a:pt x="1905" y="11977"/>
                  </a:cubicBezTo>
                  <a:cubicBezTo>
                    <a:pt x="2440" y="12277"/>
                    <a:pt x="3034" y="12404"/>
                    <a:pt x="3624" y="12404"/>
                  </a:cubicBezTo>
                  <a:cubicBezTo>
                    <a:pt x="5070" y="12404"/>
                    <a:pt x="6495" y="11646"/>
                    <a:pt x="6977" y="10834"/>
                  </a:cubicBezTo>
                  <a:cubicBezTo>
                    <a:pt x="7662" y="11214"/>
                    <a:pt x="8515" y="11525"/>
                    <a:pt x="9410" y="11525"/>
                  </a:cubicBezTo>
                  <a:cubicBezTo>
                    <a:pt x="10228" y="11525"/>
                    <a:pt x="11080" y="11265"/>
                    <a:pt x="11871" y="10560"/>
                  </a:cubicBezTo>
                  <a:cubicBezTo>
                    <a:pt x="13549" y="9084"/>
                    <a:pt x="12656" y="6917"/>
                    <a:pt x="12228" y="6024"/>
                  </a:cubicBezTo>
                  <a:lnTo>
                    <a:pt x="12228" y="6024"/>
                  </a:lnTo>
                  <a:cubicBezTo>
                    <a:pt x="12249" y="6032"/>
                    <a:pt x="12274" y="6036"/>
                    <a:pt x="12302" y="6036"/>
                  </a:cubicBezTo>
                  <a:cubicBezTo>
                    <a:pt x="12853" y="6036"/>
                    <a:pt x="14700" y="4525"/>
                    <a:pt x="13918" y="2702"/>
                  </a:cubicBezTo>
                  <a:cubicBezTo>
                    <a:pt x="13613" y="1983"/>
                    <a:pt x="12924" y="1794"/>
                    <a:pt x="12287" y="1794"/>
                  </a:cubicBezTo>
                  <a:cubicBezTo>
                    <a:pt x="11583" y="1794"/>
                    <a:pt x="10942" y="2024"/>
                    <a:pt x="10942" y="2024"/>
                  </a:cubicBezTo>
                  <a:cubicBezTo>
                    <a:pt x="10942" y="2024"/>
                    <a:pt x="10882" y="1321"/>
                    <a:pt x="10287" y="619"/>
                  </a:cubicBezTo>
                  <a:cubicBezTo>
                    <a:pt x="9907" y="174"/>
                    <a:pt x="9497" y="1"/>
                    <a:pt x="9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82"/>
            <p:cNvSpPr/>
            <p:nvPr/>
          </p:nvSpPr>
          <p:spPr>
            <a:xfrm>
              <a:off x="1091700" y="1370525"/>
              <a:ext cx="1734867" cy="1581399"/>
            </a:xfrm>
            <a:custGeom>
              <a:avLst/>
              <a:gdLst/>
              <a:ahLst/>
              <a:cxnLst/>
              <a:rect l="l" t="t" r="r" b="b"/>
              <a:pathLst>
                <a:path w="14074" h="12829" extrusionOk="0">
                  <a:moveTo>
                    <a:pt x="12060" y="5949"/>
                  </a:moveTo>
                  <a:cubicBezTo>
                    <a:pt x="12058" y="5949"/>
                    <a:pt x="12065" y="5954"/>
                    <a:pt x="12073" y="5954"/>
                  </a:cubicBezTo>
                  <a:cubicBezTo>
                    <a:pt x="12065" y="5950"/>
                    <a:pt x="12061" y="5949"/>
                    <a:pt x="12060" y="5949"/>
                  </a:cubicBezTo>
                  <a:close/>
                  <a:moveTo>
                    <a:pt x="8945" y="353"/>
                  </a:moveTo>
                  <a:cubicBezTo>
                    <a:pt x="9023" y="353"/>
                    <a:pt x="9102" y="364"/>
                    <a:pt x="9180" y="382"/>
                  </a:cubicBezTo>
                  <a:cubicBezTo>
                    <a:pt x="9275" y="406"/>
                    <a:pt x="9383" y="465"/>
                    <a:pt x="9478" y="501"/>
                  </a:cubicBezTo>
                  <a:cubicBezTo>
                    <a:pt x="9561" y="560"/>
                    <a:pt x="9656" y="620"/>
                    <a:pt x="9740" y="703"/>
                  </a:cubicBezTo>
                  <a:cubicBezTo>
                    <a:pt x="9787" y="727"/>
                    <a:pt x="9811" y="775"/>
                    <a:pt x="9859" y="822"/>
                  </a:cubicBezTo>
                  <a:lnTo>
                    <a:pt x="9918" y="882"/>
                  </a:lnTo>
                  <a:cubicBezTo>
                    <a:pt x="9930" y="894"/>
                    <a:pt x="9966" y="941"/>
                    <a:pt x="9978" y="953"/>
                  </a:cubicBezTo>
                  <a:cubicBezTo>
                    <a:pt x="10073" y="1060"/>
                    <a:pt x="10133" y="1132"/>
                    <a:pt x="10192" y="1239"/>
                  </a:cubicBezTo>
                  <a:cubicBezTo>
                    <a:pt x="10252" y="1334"/>
                    <a:pt x="10311" y="1441"/>
                    <a:pt x="10347" y="1549"/>
                  </a:cubicBezTo>
                  <a:cubicBezTo>
                    <a:pt x="10407" y="1656"/>
                    <a:pt x="10454" y="1775"/>
                    <a:pt x="10490" y="1870"/>
                  </a:cubicBezTo>
                  <a:cubicBezTo>
                    <a:pt x="10514" y="1977"/>
                    <a:pt x="10549" y="2096"/>
                    <a:pt x="10561" y="2203"/>
                  </a:cubicBezTo>
                  <a:lnTo>
                    <a:pt x="10585" y="2382"/>
                  </a:lnTo>
                  <a:lnTo>
                    <a:pt x="10752" y="2323"/>
                  </a:lnTo>
                  <a:cubicBezTo>
                    <a:pt x="10907" y="2275"/>
                    <a:pt x="11049" y="2227"/>
                    <a:pt x="11204" y="2203"/>
                  </a:cubicBezTo>
                  <a:cubicBezTo>
                    <a:pt x="11347" y="2168"/>
                    <a:pt x="11502" y="2144"/>
                    <a:pt x="11645" y="2132"/>
                  </a:cubicBezTo>
                  <a:cubicBezTo>
                    <a:pt x="11775" y="2116"/>
                    <a:pt x="11907" y="2108"/>
                    <a:pt x="12038" y="2108"/>
                  </a:cubicBezTo>
                  <a:cubicBezTo>
                    <a:pt x="12208" y="2108"/>
                    <a:pt x="12377" y="2122"/>
                    <a:pt x="12538" y="2156"/>
                  </a:cubicBezTo>
                  <a:cubicBezTo>
                    <a:pt x="12823" y="2215"/>
                    <a:pt x="13074" y="2334"/>
                    <a:pt x="13264" y="2549"/>
                  </a:cubicBezTo>
                  <a:cubicBezTo>
                    <a:pt x="13359" y="2644"/>
                    <a:pt x="13431" y="2751"/>
                    <a:pt x="13490" y="2882"/>
                  </a:cubicBezTo>
                  <a:cubicBezTo>
                    <a:pt x="13550" y="3025"/>
                    <a:pt x="13597" y="3156"/>
                    <a:pt x="13621" y="3299"/>
                  </a:cubicBezTo>
                  <a:cubicBezTo>
                    <a:pt x="13681" y="3585"/>
                    <a:pt x="13681" y="3882"/>
                    <a:pt x="13621" y="4168"/>
                  </a:cubicBezTo>
                  <a:cubicBezTo>
                    <a:pt x="13562" y="4454"/>
                    <a:pt x="13443" y="4716"/>
                    <a:pt x="13288" y="4966"/>
                  </a:cubicBezTo>
                  <a:cubicBezTo>
                    <a:pt x="13121" y="5204"/>
                    <a:pt x="12907" y="5430"/>
                    <a:pt x="12693" y="5621"/>
                  </a:cubicBezTo>
                  <a:cubicBezTo>
                    <a:pt x="12573" y="5716"/>
                    <a:pt x="12454" y="5799"/>
                    <a:pt x="12335" y="5859"/>
                  </a:cubicBezTo>
                  <a:cubicBezTo>
                    <a:pt x="12276" y="5894"/>
                    <a:pt x="12216" y="5918"/>
                    <a:pt x="12157" y="5942"/>
                  </a:cubicBezTo>
                  <a:cubicBezTo>
                    <a:pt x="12121" y="5942"/>
                    <a:pt x="12097" y="5954"/>
                    <a:pt x="12073" y="5954"/>
                  </a:cubicBezTo>
                  <a:lnTo>
                    <a:pt x="11800" y="6252"/>
                  </a:lnTo>
                  <a:cubicBezTo>
                    <a:pt x="11990" y="6621"/>
                    <a:pt x="12133" y="7014"/>
                    <a:pt x="12252" y="7395"/>
                  </a:cubicBezTo>
                  <a:cubicBezTo>
                    <a:pt x="12359" y="7799"/>
                    <a:pt x="12431" y="8204"/>
                    <a:pt x="12419" y="8597"/>
                  </a:cubicBezTo>
                  <a:cubicBezTo>
                    <a:pt x="12407" y="9002"/>
                    <a:pt x="12312" y="9395"/>
                    <a:pt x="12133" y="9752"/>
                  </a:cubicBezTo>
                  <a:cubicBezTo>
                    <a:pt x="12050" y="9931"/>
                    <a:pt x="11942" y="10085"/>
                    <a:pt x="11811" y="10240"/>
                  </a:cubicBezTo>
                  <a:cubicBezTo>
                    <a:pt x="11740" y="10324"/>
                    <a:pt x="11680" y="10383"/>
                    <a:pt x="11597" y="10466"/>
                  </a:cubicBezTo>
                  <a:lnTo>
                    <a:pt x="11502" y="10562"/>
                  </a:lnTo>
                  <a:lnTo>
                    <a:pt x="11383" y="10669"/>
                  </a:lnTo>
                  <a:cubicBezTo>
                    <a:pt x="11061" y="10919"/>
                    <a:pt x="10704" y="11121"/>
                    <a:pt x="10335" y="11252"/>
                  </a:cubicBezTo>
                  <a:cubicBezTo>
                    <a:pt x="9986" y="11372"/>
                    <a:pt x="9627" y="11432"/>
                    <a:pt x="9257" y="11432"/>
                  </a:cubicBezTo>
                  <a:cubicBezTo>
                    <a:pt x="9224" y="11432"/>
                    <a:pt x="9190" y="11432"/>
                    <a:pt x="9156" y="11431"/>
                  </a:cubicBezTo>
                  <a:cubicBezTo>
                    <a:pt x="8752" y="11419"/>
                    <a:pt x="8371" y="11336"/>
                    <a:pt x="7990" y="11205"/>
                  </a:cubicBezTo>
                  <a:cubicBezTo>
                    <a:pt x="7609" y="11074"/>
                    <a:pt x="7239" y="10895"/>
                    <a:pt x="6894" y="10681"/>
                  </a:cubicBezTo>
                  <a:lnTo>
                    <a:pt x="6656" y="10538"/>
                  </a:lnTo>
                  <a:lnTo>
                    <a:pt x="6466" y="10800"/>
                  </a:lnTo>
                  <a:cubicBezTo>
                    <a:pt x="6358" y="10966"/>
                    <a:pt x="6227" y="11133"/>
                    <a:pt x="6061" y="11276"/>
                  </a:cubicBezTo>
                  <a:cubicBezTo>
                    <a:pt x="5906" y="11419"/>
                    <a:pt x="5727" y="11550"/>
                    <a:pt x="5525" y="11669"/>
                  </a:cubicBezTo>
                  <a:cubicBezTo>
                    <a:pt x="5144" y="11907"/>
                    <a:pt x="4715" y="12074"/>
                    <a:pt x="4263" y="12169"/>
                  </a:cubicBezTo>
                  <a:cubicBezTo>
                    <a:pt x="3966" y="12241"/>
                    <a:pt x="3658" y="12281"/>
                    <a:pt x="3350" y="12281"/>
                  </a:cubicBezTo>
                  <a:cubicBezTo>
                    <a:pt x="3202" y="12281"/>
                    <a:pt x="3053" y="12272"/>
                    <a:pt x="2906" y="12252"/>
                  </a:cubicBezTo>
                  <a:cubicBezTo>
                    <a:pt x="2691" y="12217"/>
                    <a:pt x="2465" y="12169"/>
                    <a:pt x="2251" y="12098"/>
                  </a:cubicBezTo>
                  <a:cubicBezTo>
                    <a:pt x="2155" y="12074"/>
                    <a:pt x="2048" y="12026"/>
                    <a:pt x="1941" y="11978"/>
                  </a:cubicBezTo>
                  <a:lnTo>
                    <a:pt x="1798" y="11907"/>
                  </a:lnTo>
                  <a:lnTo>
                    <a:pt x="1715" y="11859"/>
                  </a:lnTo>
                  <a:lnTo>
                    <a:pt x="1655" y="11812"/>
                  </a:lnTo>
                  <a:cubicBezTo>
                    <a:pt x="1298" y="11574"/>
                    <a:pt x="1024" y="11216"/>
                    <a:pt x="822" y="10824"/>
                  </a:cubicBezTo>
                  <a:cubicBezTo>
                    <a:pt x="643" y="10419"/>
                    <a:pt x="548" y="9954"/>
                    <a:pt x="524" y="9514"/>
                  </a:cubicBezTo>
                  <a:cubicBezTo>
                    <a:pt x="512" y="9061"/>
                    <a:pt x="584" y="8609"/>
                    <a:pt x="762" y="8204"/>
                  </a:cubicBezTo>
                  <a:cubicBezTo>
                    <a:pt x="941" y="7799"/>
                    <a:pt x="1263" y="7478"/>
                    <a:pt x="1632" y="7335"/>
                  </a:cubicBezTo>
                  <a:lnTo>
                    <a:pt x="1834" y="7228"/>
                  </a:lnTo>
                  <a:lnTo>
                    <a:pt x="1763" y="6990"/>
                  </a:lnTo>
                  <a:cubicBezTo>
                    <a:pt x="1703" y="6835"/>
                    <a:pt x="1655" y="6633"/>
                    <a:pt x="1632" y="6454"/>
                  </a:cubicBezTo>
                  <a:cubicBezTo>
                    <a:pt x="1596" y="6263"/>
                    <a:pt x="1572" y="6085"/>
                    <a:pt x="1560" y="5894"/>
                  </a:cubicBezTo>
                  <a:cubicBezTo>
                    <a:pt x="1524" y="5525"/>
                    <a:pt x="1524" y="5132"/>
                    <a:pt x="1584" y="4763"/>
                  </a:cubicBezTo>
                  <a:cubicBezTo>
                    <a:pt x="1691" y="4013"/>
                    <a:pt x="2013" y="3323"/>
                    <a:pt x="2536" y="2763"/>
                  </a:cubicBezTo>
                  <a:cubicBezTo>
                    <a:pt x="2667" y="2632"/>
                    <a:pt x="2810" y="2513"/>
                    <a:pt x="2953" y="2382"/>
                  </a:cubicBezTo>
                  <a:cubicBezTo>
                    <a:pt x="3108" y="2263"/>
                    <a:pt x="3251" y="2144"/>
                    <a:pt x="3418" y="2037"/>
                  </a:cubicBezTo>
                  <a:cubicBezTo>
                    <a:pt x="3727" y="1834"/>
                    <a:pt x="4072" y="1668"/>
                    <a:pt x="4430" y="1596"/>
                  </a:cubicBezTo>
                  <a:cubicBezTo>
                    <a:pt x="4579" y="1561"/>
                    <a:pt x="4730" y="1545"/>
                    <a:pt x="4882" y="1545"/>
                  </a:cubicBezTo>
                  <a:cubicBezTo>
                    <a:pt x="5093" y="1545"/>
                    <a:pt x="5305" y="1577"/>
                    <a:pt x="5513" y="1632"/>
                  </a:cubicBezTo>
                  <a:cubicBezTo>
                    <a:pt x="5692" y="1691"/>
                    <a:pt x="5870" y="1775"/>
                    <a:pt x="6049" y="1846"/>
                  </a:cubicBezTo>
                  <a:cubicBezTo>
                    <a:pt x="6227" y="1930"/>
                    <a:pt x="6406" y="2025"/>
                    <a:pt x="6597" y="2144"/>
                  </a:cubicBezTo>
                  <a:lnTo>
                    <a:pt x="6716" y="2215"/>
                  </a:lnTo>
                  <a:lnTo>
                    <a:pt x="6882" y="2013"/>
                  </a:lnTo>
                  <a:cubicBezTo>
                    <a:pt x="6954" y="1811"/>
                    <a:pt x="7073" y="1608"/>
                    <a:pt x="7216" y="1430"/>
                  </a:cubicBezTo>
                  <a:cubicBezTo>
                    <a:pt x="7347" y="1239"/>
                    <a:pt x="7489" y="1060"/>
                    <a:pt x="7668" y="906"/>
                  </a:cubicBezTo>
                  <a:cubicBezTo>
                    <a:pt x="7847" y="763"/>
                    <a:pt x="8025" y="620"/>
                    <a:pt x="8240" y="525"/>
                  </a:cubicBezTo>
                  <a:cubicBezTo>
                    <a:pt x="8430" y="429"/>
                    <a:pt x="8656" y="358"/>
                    <a:pt x="8859" y="358"/>
                  </a:cubicBezTo>
                  <a:cubicBezTo>
                    <a:pt x="8887" y="355"/>
                    <a:pt x="8916" y="353"/>
                    <a:pt x="8945" y="353"/>
                  </a:cubicBezTo>
                  <a:close/>
                  <a:moveTo>
                    <a:pt x="8859" y="1"/>
                  </a:moveTo>
                  <a:cubicBezTo>
                    <a:pt x="8585" y="1"/>
                    <a:pt x="8311" y="60"/>
                    <a:pt x="8073" y="179"/>
                  </a:cubicBezTo>
                  <a:cubicBezTo>
                    <a:pt x="7823" y="298"/>
                    <a:pt x="7597" y="453"/>
                    <a:pt x="7406" y="608"/>
                  </a:cubicBezTo>
                  <a:cubicBezTo>
                    <a:pt x="7216" y="775"/>
                    <a:pt x="7037" y="965"/>
                    <a:pt x="6870" y="1180"/>
                  </a:cubicBezTo>
                  <a:cubicBezTo>
                    <a:pt x="6743" y="1334"/>
                    <a:pt x="6637" y="1495"/>
                    <a:pt x="6546" y="1678"/>
                  </a:cubicBezTo>
                  <a:lnTo>
                    <a:pt x="6546" y="1678"/>
                  </a:lnTo>
                  <a:cubicBezTo>
                    <a:pt x="6436" y="1637"/>
                    <a:pt x="6326" y="1576"/>
                    <a:pt x="6216" y="1525"/>
                  </a:cubicBezTo>
                  <a:cubicBezTo>
                    <a:pt x="6037" y="1441"/>
                    <a:pt x="5846" y="1358"/>
                    <a:pt x="5632" y="1299"/>
                  </a:cubicBezTo>
                  <a:cubicBezTo>
                    <a:pt x="5386" y="1226"/>
                    <a:pt x="5126" y="1185"/>
                    <a:pt x="4867" y="1185"/>
                  </a:cubicBezTo>
                  <a:cubicBezTo>
                    <a:pt x="4700" y="1185"/>
                    <a:pt x="4533" y="1202"/>
                    <a:pt x="4370" y="1239"/>
                  </a:cubicBezTo>
                  <a:cubicBezTo>
                    <a:pt x="3953" y="1322"/>
                    <a:pt x="3549" y="1501"/>
                    <a:pt x="3203" y="1727"/>
                  </a:cubicBezTo>
                  <a:cubicBezTo>
                    <a:pt x="3025" y="1834"/>
                    <a:pt x="2870" y="1953"/>
                    <a:pt x="2703" y="2084"/>
                  </a:cubicBezTo>
                  <a:cubicBezTo>
                    <a:pt x="2548" y="2203"/>
                    <a:pt x="2394" y="2358"/>
                    <a:pt x="2239" y="2501"/>
                  </a:cubicBezTo>
                  <a:cubicBezTo>
                    <a:pt x="1644" y="3096"/>
                    <a:pt x="1274" y="3906"/>
                    <a:pt x="1143" y="4716"/>
                  </a:cubicBezTo>
                  <a:cubicBezTo>
                    <a:pt x="1084" y="5120"/>
                    <a:pt x="1048" y="5537"/>
                    <a:pt x="1084" y="5954"/>
                  </a:cubicBezTo>
                  <a:cubicBezTo>
                    <a:pt x="1096" y="6144"/>
                    <a:pt x="1120" y="6359"/>
                    <a:pt x="1155" y="6561"/>
                  </a:cubicBezTo>
                  <a:cubicBezTo>
                    <a:pt x="1179" y="6704"/>
                    <a:pt x="1215" y="6823"/>
                    <a:pt x="1239" y="6954"/>
                  </a:cubicBezTo>
                  <a:cubicBezTo>
                    <a:pt x="1060" y="7061"/>
                    <a:pt x="905" y="7180"/>
                    <a:pt x="739" y="7335"/>
                  </a:cubicBezTo>
                  <a:cubicBezTo>
                    <a:pt x="560" y="7549"/>
                    <a:pt x="405" y="7787"/>
                    <a:pt x="298" y="8026"/>
                  </a:cubicBezTo>
                  <a:cubicBezTo>
                    <a:pt x="84" y="8502"/>
                    <a:pt x="0" y="9026"/>
                    <a:pt x="24" y="9538"/>
                  </a:cubicBezTo>
                  <a:cubicBezTo>
                    <a:pt x="36" y="10062"/>
                    <a:pt x="143" y="10574"/>
                    <a:pt x="358" y="11050"/>
                  </a:cubicBezTo>
                  <a:cubicBezTo>
                    <a:pt x="584" y="11526"/>
                    <a:pt x="929" y="11955"/>
                    <a:pt x="1370" y="12252"/>
                  </a:cubicBezTo>
                  <a:lnTo>
                    <a:pt x="1465" y="12312"/>
                  </a:lnTo>
                  <a:lnTo>
                    <a:pt x="1536" y="12359"/>
                  </a:lnTo>
                  <a:lnTo>
                    <a:pt x="1715" y="12443"/>
                  </a:lnTo>
                  <a:cubicBezTo>
                    <a:pt x="1834" y="12490"/>
                    <a:pt x="1953" y="12550"/>
                    <a:pt x="2072" y="12598"/>
                  </a:cubicBezTo>
                  <a:cubicBezTo>
                    <a:pt x="2322" y="12681"/>
                    <a:pt x="2584" y="12752"/>
                    <a:pt x="2834" y="12788"/>
                  </a:cubicBezTo>
                  <a:cubicBezTo>
                    <a:pt x="3026" y="12816"/>
                    <a:pt x="3222" y="12829"/>
                    <a:pt x="3419" y="12829"/>
                  </a:cubicBezTo>
                  <a:cubicBezTo>
                    <a:pt x="3735" y="12829"/>
                    <a:pt x="4055" y="12795"/>
                    <a:pt x="4370" y="12729"/>
                  </a:cubicBezTo>
                  <a:cubicBezTo>
                    <a:pt x="4870" y="12621"/>
                    <a:pt x="5358" y="12455"/>
                    <a:pt x="5811" y="12205"/>
                  </a:cubicBezTo>
                  <a:cubicBezTo>
                    <a:pt x="6037" y="12086"/>
                    <a:pt x="6251" y="11943"/>
                    <a:pt x="6466" y="11776"/>
                  </a:cubicBezTo>
                  <a:cubicBezTo>
                    <a:pt x="6600" y="11666"/>
                    <a:pt x="6723" y="11540"/>
                    <a:pt x="6840" y="11398"/>
                  </a:cubicBezTo>
                  <a:lnTo>
                    <a:pt x="6840" y="11398"/>
                  </a:lnTo>
                  <a:cubicBezTo>
                    <a:pt x="7164" y="11546"/>
                    <a:pt x="7496" y="11670"/>
                    <a:pt x="7835" y="11764"/>
                  </a:cubicBezTo>
                  <a:cubicBezTo>
                    <a:pt x="8232" y="11875"/>
                    <a:pt x="8650" y="11944"/>
                    <a:pt x="9060" y="11944"/>
                  </a:cubicBezTo>
                  <a:cubicBezTo>
                    <a:pt x="9092" y="11944"/>
                    <a:pt x="9124" y="11944"/>
                    <a:pt x="9156" y="11943"/>
                  </a:cubicBezTo>
                  <a:cubicBezTo>
                    <a:pt x="9609" y="11919"/>
                    <a:pt x="10061" y="11848"/>
                    <a:pt x="10478" y="11681"/>
                  </a:cubicBezTo>
                  <a:cubicBezTo>
                    <a:pt x="10704" y="11597"/>
                    <a:pt x="10895" y="11502"/>
                    <a:pt x="11097" y="11383"/>
                  </a:cubicBezTo>
                  <a:cubicBezTo>
                    <a:pt x="11288" y="11264"/>
                    <a:pt x="11466" y="11133"/>
                    <a:pt x="11645" y="11002"/>
                  </a:cubicBezTo>
                  <a:lnTo>
                    <a:pt x="11764" y="10895"/>
                  </a:lnTo>
                  <a:lnTo>
                    <a:pt x="11883" y="10776"/>
                  </a:lnTo>
                  <a:cubicBezTo>
                    <a:pt x="11954" y="10681"/>
                    <a:pt x="12026" y="10609"/>
                    <a:pt x="12109" y="10526"/>
                  </a:cubicBezTo>
                  <a:cubicBezTo>
                    <a:pt x="12252" y="10359"/>
                    <a:pt x="12371" y="10169"/>
                    <a:pt x="12478" y="9954"/>
                  </a:cubicBezTo>
                  <a:cubicBezTo>
                    <a:pt x="12669" y="9538"/>
                    <a:pt x="12776" y="9097"/>
                    <a:pt x="12788" y="8645"/>
                  </a:cubicBezTo>
                  <a:cubicBezTo>
                    <a:pt x="12800" y="8204"/>
                    <a:pt x="12728" y="7776"/>
                    <a:pt x="12621" y="7335"/>
                  </a:cubicBezTo>
                  <a:cubicBezTo>
                    <a:pt x="12528" y="7000"/>
                    <a:pt x="12421" y="6680"/>
                    <a:pt x="12293" y="6369"/>
                  </a:cubicBezTo>
                  <a:lnTo>
                    <a:pt x="12293" y="6369"/>
                  </a:lnTo>
                  <a:cubicBezTo>
                    <a:pt x="12375" y="6345"/>
                    <a:pt x="12468" y="6298"/>
                    <a:pt x="12538" y="6252"/>
                  </a:cubicBezTo>
                  <a:cubicBezTo>
                    <a:pt x="12681" y="6168"/>
                    <a:pt x="12823" y="6061"/>
                    <a:pt x="12954" y="5954"/>
                  </a:cubicBezTo>
                  <a:cubicBezTo>
                    <a:pt x="13204" y="5728"/>
                    <a:pt x="13431" y="5478"/>
                    <a:pt x="13609" y="5192"/>
                  </a:cubicBezTo>
                  <a:cubicBezTo>
                    <a:pt x="13788" y="4918"/>
                    <a:pt x="13931" y="4597"/>
                    <a:pt x="13990" y="4263"/>
                  </a:cubicBezTo>
                  <a:cubicBezTo>
                    <a:pt x="14074" y="3918"/>
                    <a:pt x="14050" y="3561"/>
                    <a:pt x="13978" y="3227"/>
                  </a:cubicBezTo>
                  <a:cubicBezTo>
                    <a:pt x="13955" y="3073"/>
                    <a:pt x="13895" y="2906"/>
                    <a:pt x="13812" y="2751"/>
                  </a:cubicBezTo>
                  <a:cubicBezTo>
                    <a:pt x="13740" y="2608"/>
                    <a:pt x="13633" y="2453"/>
                    <a:pt x="13514" y="2323"/>
                  </a:cubicBezTo>
                  <a:cubicBezTo>
                    <a:pt x="13264" y="2072"/>
                    <a:pt x="12919" y="1918"/>
                    <a:pt x="12597" y="1858"/>
                  </a:cubicBezTo>
                  <a:cubicBezTo>
                    <a:pt x="12415" y="1827"/>
                    <a:pt x="12239" y="1812"/>
                    <a:pt x="12065" y="1812"/>
                  </a:cubicBezTo>
                  <a:cubicBezTo>
                    <a:pt x="11909" y="1812"/>
                    <a:pt x="11755" y="1824"/>
                    <a:pt x="11597" y="1846"/>
                  </a:cubicBezTo>
                  <a:cubicBezTo>
                    <a:pt x="11430" y="1882"/>
                    <a:pt x="11288" y="1906"/>
                    <a:pt x="11121" y="1942"/>
                  </a:cubicBezTo>
                  <a:cubicBezTo>
                    <a:pt x="11019" y="1957"/>
                    <a:pt x="10918" y="1983"/>
                    <a:pt x="10813" y="2016"/>
                  </a:cubicBezTo>
                  <a:lnTo>
                    <a:pt x="10813" y="2016"/>
                  </a:lnTo>
                  <a:cubicBezTo>
                    <a:pt x="10799" y="1947"/>
                    <a:pt x="10783" y="1876"/>
                    <a:pt x="10764" y="1799"/>
                  </a:cubicBezTo>
                  <a:cubicBezTo>
                    <a:pt x="10740" y="1668"/>
                    <a:pt x="10692" y="1549"/>
                    <a:pt x="10633" y="1430"/>
                  </a:cubicBezTo>
                  <a:cubicBezTo>
                    <a:pt x="10585" y="1310"/>
                    <a:pt x="10514" y="1191"/>
                    <a:pt x="10454" y="1084"/>
                  </a:cubicBezTo>
                  <a:cubicBezTo>
                    <a:pt x="10383" y="989"/>
                    <a:pt x="10311" y="870"/>
                    <a:pt x="10228" y="775"/>
                  </a:cubicBezTo>
                  <a:cubicBezTo>
                    <a:pt x="10216" y="751"/>
                    <a:pt x="10204" y="727"/>
                    <a:pt x="10168" y="703"/>
                  </a:cubicBezTo>
                  <a:lnTo>
                    <a:pt x="10109" y="632"/>
                  </a:lnTo>
                  <a:cubicBezTo>
                    <a:pt x="10073" y="572"/>
                    <a:pt x="10026" y="525"/>
                    <a:pt x="9978" y="477"/>
                  </a:cubicBezTo>
                  <a:cubicBezTo>
                    <a:pt x="9871" y="370"/>
                    <a:pt x="9775" y="298"/>
                    <a:pt x="9656" y="227"/>
                  </a:cubicBezTo>
                  <a:cubicBezTo>
                    <a:pt x="9549" y="167"/>
                    <a:pt x="9418" y="96"/>
                    <a:pt x="9275" y="60"/>
                  </a:cubicBezTo>
                  <a:cubicBezTo>
                    <a:pt x="9144" y="13"/>
                    <a:pt x="9002" y="1"/>
                    <a:pt x="88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03" name="Google Shape;18903;p82"/>
          <p:cNvGrpSpPr/>
          <p:nvPr/>
        </p:nvGrpSpPr>
        <p:grpSpPr>
          <a:xfrm rot="-1971752" flipH="1">
            <a:off x="7158777" y="2053642"/>
            <a:ext cx="240101" cy="209674"/>
            <a:chOff x="1066800" y="1370525"/>
            <a:chExt cx="1812032" cy="1581399"/>
          </a:xfrm>
        </p:grpSpPr>
        <p:sp>
          <p:nvSpPr>
            <p:cNvPr id="18904" name="Google Shape;18904;p82"/>
            <p:cNvSpPr/>
            <p:nvPr/>
          </p:nvSpPr>
          <p:spPr>
            <a:xfrm>
              <a:off x="1066800" y="1391234"/>
              <a:ext cx="1812032" cy="1529010"/>
            </a:xfrm>
            <a:custGeom>
              <a:avLst/>
              <a:gdLst/>
              <a:ahLst/>
              <a:cxnLst/>
              <a:rect l="l" t="t" r="r" b="b"/>
              <a:pathLst>
                <a:path w="14700" h="12404" extrusionOk="0">
                  <a:moveTo>
                    <a:pt x="9096" y="1"/>
                  </a:moveTo>
                  <a:cubicBezTo>
                    <a:pt x="8088" y="1"/>
                    <a:pt x="7141" y="1097"/>
                    <a:pt x="6894" y="1762"/>
                  </a:cubicBezTo>
                  <a:cubicBezTo>
                    <a:pt x="6493" y="1626"/>
                    <a:pt x="5917" y="1198"/>
                    <a:pt x="5106" y="1198"/>
                  </a:cubicBezTo>
                  <a:cubicBezTo>
                    <a:pt x="4498" y="1198"/>
                    <a:pt x="3756" y="1439"/>
                    <a:pt x="2858" y="2226"/>
                  </a:cubicBezTo>
                  <a:cubicBezTo>
                    <a:pt x="762" y="4060"/>
                    <a:pt x="1738" y="6929"/>
                    <a:pt x="1738" y="6929"/>
                  </a:cubicBezTo>
                  <a:cubicBezTo>
                    <a:pt x="107" y="7524"/>
                    <a:pt x="0" y="10882"/>
                    <a:pt x="1905" y="11977"/>
                  </a:cubicBezTo>
                  <a:cubicBezTo>
                    <a:pt x="2440" y="12277"/>
                    <a:pt x="3034" y="12404"/>
                    <a:pt x="3624" y="12404"/>
                  </a:cubicBezTo>
                  <a:cubicBezTo>
                    <a:pt x="5070" y="12404"/>
                    <a:pt x="6495" y="11646"/>
                    <a:pt x="6977" y="10834"/>
                  </a:cubicBezTo>
                  <a:cubicBezTo>
                    <a:pt x="7662" y="11214"/>
                    <a:pt x="8515" y="11525"/>
                    <a:pt x="9410" y="11525"/>
                  </a:cubicBezTo>
                  <a:cubicBezTo>
                    <a:pt x="10228" y="11525"/>
                    <a:pt x="11080" y="11265"/>
                    <a:pt x="11871" y="10560"/>
                  </a:cubicBezTo>
                  <a:cubicBezTo>
                    <a:pt x="13549" y="9084"/>
                    <a:pt x="12656" y="6917"/>
                    <a:pt x="12228" y="6024"/>
                  </a:cubicBezTo>
                  <a:lnTo>
                    <a:pt x="12228" y="6024"/>
                  </a:lnTo>
                  <a:cubicBezTo>
                    <a:pt x="12249" y="6032"/>
                    <a:pt x="12274" y="6036"/>
                    <a:pt x="12302" y="6036"/>
                  </a:cubicBezTo>
                  <a:cubicBezTo>
                    <a:pt x="12853" y="6036"/>
                    <a:pt x="14700" y="4525"/>
                    <a:pt x="13918" y="2702"/>
                  </a:cubicBezTo>
                  <a:cubicBezTo>
                    <a:pt x="13613" y="1983"/>
                    <a:pt x="12924" y="1794"/>
                    <a:pt x="12287" y="1794"/>
                  </a:cubicBezTo>
                  <a:cubicBezTo>
                    <a:pt x="11583" y="1794"/>
                    <a:pt x="10942" y="2024"/>
                    <a:pt x="10942" y="2024"/>
                  </a:cubicBezTo>
                  <a:cubicBezTo>
                    <a:pt x="10942" y="2024"/>
                    <a:pt x="10882" y="1321"/>
                    <a:pt x="10287" y="619"/>
                  </a:cubicBezTo>
                  <a:cubicBezTo>
                    <a:pt x="9907" y="174"/>
                    <a:pt x="9497" y="1"/>
                    <a:pt x="9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82"/>
            <p:cNvSpPr/>
            <p:nvPr/>
          </p:nvSpPr>
          <p:spPr>
            <a:xfrm>
              <a:off x="1091700" y="1370525"/>
              <a:ext cx="1734867" cy="1581399"/>
            </a:xfrm>
            <a:custGeom>
              <a:avLst/>
              <a:gdLst/>
              <a:ahLst/>
              <a:cxnLst/>
              <a:rect l="l" t="t" r="r" b="b"/>
              <a:pathLst>
                <a:path w="14074" h="12829" extrusionOk="0">
                  <a:moveTo>
                    <a:pt x="12060" y="5949"/>
                  </a:moveTo>
                  <a:cubicBezTo>
                    <a:pt x="12058" y="5949"/>
                    <a:pt x="12065" y="5954"/>
                    <a:pt x="12073" y="5954"/>
                  </a:cubicBezTo>
                  <a:cubicBezTo>
                    <a:pt x="12065" y="5950"/>
                    <a:pt x="12061" y="5949"/>
                    <a:pt x="12060" y="5949"/>
                  </a:cubicBezTo>
                  <a:close/>
                  <a:moveTo>
                    <a:pt x="8945" y="353"/>
                  </a:moveTo>
                  <a:cubicBezTo>
                    <a:pt x="9023" y="353"/>
                    <a:pt x="9102" y="364"/>
                    <a:pt x="9180" y="382"/>
                  </a:cubicBezTo>
                  <a:cubicBezTo>
                    <a:pt x="9275" y="406"/>
                    <a:pt x="9383" y="465"/>
                    <a:pt x="9478" y="501"/>
                  </a:cubicBezTo>
                  <a:cubicBezTo>
                    <a:pt x="9561" y="560"/>
                    <a:pt x="9656" y="620"/>
                    <a:pt x="9740" y="703"/>
                  </a:cubicBezTo>
                  <a:cubicBezTo>
                    <a:pt x="9787" y="727"/>
                    <a:pt x="9811" y="775"/>
                    <a:pt x="9859" y="822"/>
                  </a:cubicBezTo>
                  <a:lnTo>
                    <a:pt x="9918" y="882"/>
                  </a:lnTo>
                  <a:cubicBezTo>
                    <a:pt x="9930" y="894"/>
                    <a:pt x="9966" y="941"/>
                    <a:pt x="9978" y="953"/>
                  </a:cubicBezTo>
                  <a:cubicBezTo>
                    <a:pt x="10073" y="1060"/>
                    <a:pt x="10133" y="1132"/>
                    <a:pt x="10192" y="1239"/>
                  </a:cubicBezTo>
                  <a:cubicBezTo>
                    <a:pt x="10252" y="1334"/>
                    <a:pt x="10311" y="1441"/>
                    <a:pt x="10347" y="1549"/>
                  </a:cubicBezTo>
                  <a:cubicBezTo>
                    <a:pt x="10407" y="1656"/>
                    <a:pt x="10454" y="1775"/>
                    <a:pt x="10490" y="1870"/>
                  </a:cubicBezTo>
                  <a:cubicBezTo>
                    <a:pt x="10514" y="1977"/>
                    <a:pt x="10549" y="2096"/>
                    <a:pt x="10561" y="2203"/>
                  </a:cubicBezTo>
                  <a:lnTo>
                    <a:pt x="10585" y="2382"/>
                  </a:lnTo>
                  <a:lnTo>
                    <a:pt x="10752" y="2323"/>
                  </a:lnTo>
                  <a:cubicBezTo>
                    <a:pt x="10907" y="2275"/>
                    <a:pt x="11049" y="2227"/>
                    <a:pt x="11204" y="2203"/>
                  </a:cubicBezTo>
                  <a:cubicBezTo>
                    <a:pt x="11347" y="2168"/>
                    <a:pt x="11502" y="2144"/>
                    <a:pt x="11645" y="2132"/>
                  </a:cubicBezTo>
                  <a:cubicBezTo>
                    <a:pt x="11775" y="2116"/>
                    <a:pt x="11907" y="2108"/>
                    <a:pt x="12038" y="2108"/>
                  </a:cubicBezTo>
                  <a:cubicBezTo>
                    <a:pt x="12208" y="2108"/>
                    <a:pt x="12377" y="2122"/>
                    <a:pt x="12538" y="2156"/>
                  </a:cubicBezTo>
                  <a:cubicBezTo>
                    <a:pt x="12823" y="2215"/>
                    <a:pt x="13074" y="2334"/>
                    <a:pt x="13264" y="2549"/>
                  </a:cubicBezTo>
                  <a:cubicBezTo>
                    <a:pt x="13359" y="2644"/>
                    <a:pt x="13431" y="2751"/>
                    <a:pt x="13490" y="2882"/>
                  </a:cubicBezTo>
                  <a:cubicBezTo>
                    <a:pt x="13550" y="3025"/>
                    <a:pt x="13597" y="3156"/>
                    <a:pt x="13621" y="3299"/>
                  </a:cubicBezTo>
                  <a:cubicBezTo>
                    <a:pt x="13681" y="3585"/>
                    <a:pt x="13681" y="3882"/>
                    <a:pt x="13621" y="4168"/>
                  </a:cubicBezTo>
                  <a:cubicBezTo>
                    <a:pt x="13562" y="4454"/>
                    <a:pt x="13443" y="4716"/>
                    <a:pt x="13288" y="4966"/>
                  </a:cubicBezTo>
                  <a:cubicBezTo>
                    <a:pt x="13121" y="5204"/>
                    <a:pt x="12907" y="5430"/>
                    <a:pt x="12693" y="5621"/>
                  </a:cubicBezTo>
                  <a:cubicBezTo>
                    <a:pt x="12573" y="5716"/>
                    <a:pt x="12454" y="5799"/>
                    <a:pt x="12335" y="5859"/>
                  </a:cubicBezTo>
                  <a:cubicBezTo>
                    <a:pt x="12276" y="5894"/>
                    <a:pt x="12216" y="5918"/>
                    <a:pt x="12157" y="5942"/>
                  </a:cubicBezTo>
                  <a:cubicBezTo>
                    <a:pt x="12121" y="5942"/>
                    <a:pt x="12097" y="5954"/>
                    <a:pt x="12073" y="5954"/>
                  </a:cubicBezTo>
                  <a:lnTo>
                    <a:pt x="11800" y="6252"/>
                  </a:lnTo>
                  <a:cubicBezTo>
                    <a:pt x="11990" y="6621"/>
                    <a:pt x="12133" y="7014"/>
                    <a:pt x="12252" y="7395"/>
                  </a:cubicBezTo>
                  <a:cubicBezTo>
                    <a:pt x="12359" y="7799"/>
                    <a:pt x="12431" y="8204"/>
                    <a:pt x="12419" y="8597"/>
                  </a:cubicBezTo>
                  <a:cubicBezTo>
                    <a:pt x="12407" y="9002"/>
                    <a:pt x="12312" y="9395"/>
                    <a:pt x="12133" y="9752"/>
                  </a:cubicBezTo>
                  <a:cubicBezTo>
                    <a:pt x="12050" y="9931"/>
                    <a:pt x="11942" y="10085"/>
                    <a:pt x="11811" y="10240"/>
                  </a:cubicBezTo>
                  <a:cubicBezTo>
                    <a:pt x="11740" y="10324"/>
                    <a:pt x="11680" y="10383"/>
                    <a:pt x="11597" y="10466"/>
                  </a:cubicBezTo>
                  <a:lnTo>
                    <a:pt x="11502" y="10562"/>
                  </a:lnTo>
                  <a:lnTo>
                    <a:pt x="11383" y="10669"/>
                  </a:lnTo>
                  <a:cubicBezTo>
                    <a:pt x="11061" y="10919"/>
                    <a:pt x="10704" y="11121"/>
                    <a:pt x="10335" y="11252"/>
                  </a:cubicBezTo>
                  <a:cubicBezTo>
                    <a:pt x="9986" y="11372"/>
                    <a:pt x="9627" y="11432"/>
                    <a:pt x="9257" y="11432"/>
                  </a:cubicBezTo>
                  <a:cubicBezTo>
                    <a:pt x="9224" y="11432"/>
                    <a:pt x="9190" y="11432"/>
                    <a:pt x="9156" y="11431"/>
                  </a:cubicBezTo>
                  <a:cubicBezTo>
                    <a:pt x="8752" y="11419"/>
                    <a:pt x="8371" y="11336"/>
                    <a:pt x="7990" y="11205"/>
                  </a:cubicBezTo>
                  <a:cubicBezTo>
                    <a:pt x="7609" y="11074"/>
                    <a:pt x="7239" y="10895"/>
                    <a:pt x="6894" y="10681"/>
                  </a:cubicBezTo>
                  <a:lnTo>
                    <a:pt x="6656" y="10538"/>
                  </a:lnTo>
                  <a:lnTo>
                    <a:pt x="6466" y="10800"/>
                  </a:lnTo>
                  <a:cubicBezTo>
                    <a:pt x="6358" y="10966"/>
                    <a:pt x="6227" y="11133"/>
                    <a:pt x="6061" y="11276"/>
                  </a:cubicBezTo>
                  <a:cubicBezTo>
                    <a:pt x="5906" y="11419"/>
                    <a:pt x="5727" y="11550"/>
                    <a:pt x="5525" y="11669"/>
                  </a:cubicBezTo>
                  <a:cubicBezTo>
                    <a:pt x="5144" y="11907"/>
                    <a:pt x="4715" y="12074"/>
                    <a:pt x="4263" y="12169"/>
                  </a:cubicBezTo>
                  <a:cubicBezTo>
                    <a:pt x="3966" y="12241"/>
                    <a:pt x="3658" y="12281"/>
                    <a:pt x="3350" y="12281"/>
                  </a:cubicBezTo>
                  <a:cubicBezTo>
                    <a:pt x="3202" y="12281"/>
                    <a:pt x="3053" y="12272"/>
                    <a:pt x="2906" y="12252"/>
                  </a:cubicBezTo>
                  <a:cubicBezTo>
                    <a:pt x="2691" y="12217"/>
                    <a:pt x="2465" y="12169"/>
                    <a:pt x="2251" y="12098"/>
                  </a:cubicBezTo>
                  <a:cubicBezTo>
                    <a:pt x="2155" y="12074"/>
                    <a:pt x="2048" y="12026"/>
                    <a:pt x="1941" y="11978"/>
                  </a:cubicBezTo>
                  <a:lnTo>
                    <a:pt x="1798" y="11907"/>
                  </a:lnTo>
                  <a:lnTo>
                    <a:pt x="1715" y="11859"/>
                  </a:lnTo>
                  <a:lnTo>
                    <a:pt x="1655" y="11812"/>
                  </a:lnTo>
                  <a:cubicBezTo>
                    <a:pt x="1298" y="11574"/>
                    <a:pt x="1024" y="11216"/>
                    <a:pt x="822" y="10824"/>
                  </a:cubicBezTo>
                  <a:cubicBezTo>
                    <a:pt x="643" y="10419"/>
                    <a:pt x="548" y="9954"/>
                    <a:pt x="524" y="9514"/>
                  </a:cubicBezTo>
                  <a:cubicBezTo>
                    <a:pt x="512" y="9061"/>
                    <a:pt x="584" y="8609"/>
                    <a:pt x="762" y="8204"/>
                  </a:cubicBezTo>
                  <a:cubicBezTo>
                    <a:pt x="941" y="7799"/>
                    <a:pt x="1263" y="7478"/>
                    <a:pt x="1632" y="7335"/>
                  </a:cubicBezTo>
                  <a:lnTo>
                    <a:pt x="1834" y="7228"/>
                  </a:lnTo>
                  <a:lnTo>
                    <a:pt x="1763" y="6990"/>
                  </a:lnTo>
                  <a:cubicBezTo>
                    <a:pt x="1703" y="6835"/>
                    <a:pt x="1655" y="6633"/>
                    <a:pt x="1632" y="6454"/>
                  </a:cubicBezTo>
                  <a:cubicBezTo>
                    <a:pt x="1596" y="6263"/>
                    <a:pt x="1572" y="6085"/>
                    <a:pt x="1560" y="5894"/>
                  </a:cubicBezTo>
                  <a:cubicBezTo>
                    <a:pt x="1524" y="5525"/>
                    <a:pt x="1524" y="5132"/>
                    <a:pt x="1584" y="4763"/>
                  </a:cubicBezTo>
                  <a:cubicBezTo>
                    <a:pt x="1691" y="4013"/>
                    <a:pt x="2013" y="3323"/>
                    <a:pt x="2536" y="2763"/>
                  </a:cubicBezTo>
                  <a:cubicBezTo>
                    <a:pt x="2667" y="2632"/>
                    <a:pt x="2810" y="2513"/>
                    <a:pt x="2953" y="2382"/>
                  </a:cubicBezTo>
                  <a:cubicBezTo>
                    <a:pt x="3108" y="2263"/>
                    <a:pt x="3251" y="2144"/>
                    <a:pt x="3418" y="2037"/>
                  </a:cubicBezTo>
                  <a:cubicBezTo>
                    <a:pt x="3727" y="1834"/>
                    <a:pt x="4072" y="1668"/>
                    <a:pt x="4430" y="1596"/>
                  </a:cubicBezTo>
                  <a:cubicBezTo>
                    <a:pt x="4579" y="1561"/>
                    <a:pt x="4730" y="1545"/>
                    <a:pt x="4882" y="1545"/>
                  </a:cubicBezTo>
                  <a:cubicBezTo>
                    <a:pt x="5093" y="1545"/>
                    <a:pt x="5305" y="1577"/>
                    <a:pt x="5513" y="1632"/>
                  </a:cubicBezTo>
                  <a:cubicBezTo>
                    <a:pt x="5692" y="1691"/>
                    <a:pt x="5870" y="1775"/>
                    <a:pt x="6049" y="1846"/>
                  </a:cubicBezTo>
                  <a:cubicBezTo>
                    <a:pt x="6227" y="1930"/>
                    <a:pt x="6406" y="2025"/>
                    <a:pt x="6597" y="2144"/>
                  </a:cubicBezTo>
                  <a:lnTo>
                    <a:pt x="6716" y="2215"/>
                  </a:lnTo>
                  <a:lnTo>
                    <a:pt x="6882" y="2013"/>
                  </a:lnTo>
                  <a:cubicBezTo>
                    <a:pt x="6954" y="1811"/>
                    <a:pt x="7073" y="1608"/>
                    <a:pt x="7216" y="1430"/>
                  </a:cubicBezTo>
                  <a:cubicBezTo>
                    <a:pt x="7347" y="1239"/>
                    <a:pt x="7489" y="1060"/>
                    <a:pt x="7668" y="906"/>
                  </a:cubicBezTo>
                  <a:cubicBezTo>
                    <a:pt x="7847" y="763"/>
                    <a:pt x="8025" y="620"/>
                    <a:pt x="8240" y="525"/>
                  </a:cubicBezTo>
                  <a:cubicBezTo>
                    <a:pt x="8430" y="429"/>
                    <a:pt x="8656" y="358"/>
                    <a:pt x="8859" y="358"/>
                  </a:cubicBezTo>
                  <a:cubicBezTo>
                    <a:pt x="8887" y="355"/>
                    <a:pt x="8916" y="353"/>
                    <a:pt x="8945" y="353"/>
                  </a:cubicBezTo>
                  <a:close/>
                  <a:moveTo>
                    <a:pt x="8859" y="1"/>
                  </a:moveTo>
                  <a:cubicBezTo>
                    <a:pt x="8585" y="1"/>
                    <a:pt x="8311" y="60"/>
                    <a:pt x="8073" y="179"/>
                  </a:cubicBezTo>
                  <a:cubicBezTo>
                    <a:pt x="7823" y="298"/>
                    <a:pt x="7597" y="453"/>
                    <a:pt x="7406" y="608"/>
                  </a:cubicBezTo>
                  <a:cubicBezTo>
                    <a:pt x="7216" y="775"/>
                    <a:pt x="7037" y="965"/>
                    <a:pt x="6870" y="1180"/>
                  </a:cubicBezTo>
                  <a:cubicBezTo>
                    <a:pt x="6743" y="1334"/>
                    <a:pt x="6637" y="1495"/>
                    <a:pt x="6546" y="1678"/>
                  </a:cubicBezTo>
                  <a:lnTo>
                    <a:pt x="6546" y="1678"/>
                  </a:lnTo>
                  <a:cubicBezTo>
                    <a:pt x="6436" y="1637"/>
                    <a:pt x="6326" y="1576"/>
                    <a:pt x="6216" y="1525"/>
                  </a:cubicBezTo>
                  <a:cubicBezTo>
                    <a:pt x="6037" y="1441"/>
                    <a:pt x="5846" y="1358"/>
                    <a:pt x="5632" y="1299"/>
                  </a:cubicBezTo>
                  <a:cubicBezTo>
                    <a:pt x="5386" y="1226"/>
                    <a:pt x="5126" y="1185"/>
                    <a:pt x="4867" y="1185"/>
                  </a:cubicBezTo>
                  <a:cubicBezTo>
                    <a:pt x="4700" y="1185"/>
                    <a:pt x="4533" y="1202"/>
                    <a:pt x="4370" y="1239"/>
                  </a:cubicBezTo>
                  <a:cubicBezTo>
                    <a:pt x="3953" y="1322"/>
                    <a:pt x="3549" y="1501"/>
                    <a:pt x="3203" y="1727"/>
                  </a:cubicBezTo>
                  <a:cubicBezTo>
                    <a:pt x="3025" y="1834"/>
                    <a:pt x="2870" y="1953"/>
                    <a:pt x="2703" y="2084"/>
                  </a:cubicBezTo>
                  <a:cubicBezTo>
                    <a:pt x="2548" y="2203"/>
                    <a:pt x="2394" y="2358"/>
                    <a:pt x="2239" y="2501"/>
                  </a:cubicBezTo>
                  <a:cubicBezTo>
                    <a:pt x="1644" y="3096"/>
                    <a:pt x="1274" y="3906"/>
                    <a:pt x="1143" y="4716"/>
                  </a:cubicBezTo>
                  <a:cubicBezTo>
                    <a:pt x="1084" y="5120"/>
                    <a:pt x="1048" y="5537"/>
                    <a:pt x="1084" y="5954"/>
                  </a:cubicBezTo>
                  <a:cubicBezTo>
                    <a:pt x="1096" y="6144"/>
                    <a:pt x="1120" y="6359"/>
                    <a:pt x="1155" y="6561"/>
                  </a:cubicBezTo>
                  <a:cubicBezTo>
                    <a:pt x="1179" y="6704"/>
                    <a:pt x="1215" y="6823"/>
                    <a:pt x="1239" y="6954"/>
                  </a:cubicBezTo>
                  <a:cubicBezTo>
                    <a:pt x="1060" y="7061"/>
                    <a:pt x="905" y="7180"/>
                    <a:pt x="739" y="7335"/>
                  </a:cubicBezTo>
                  <a:cubicBezTo>
                    <a:pt x="560" y="7549"/>
                    <a:pt x="405" y="7787"/>
                    <a:pt x="298" y="8026"/>
                  </a:cubicBezTo>
                  <a:cubicBezTo>
                    <a:pt x="84" y="8502"/>
                    <a:pt x="0" y="9026"/>
                    <a:pt x="24" y="9538"/>
                  </a:cubicBezTo>
                  <a:cubicBezTo>
                    <a:pt x="36" y="10062"/>
                    <a:pt x="143" y="10574"/>
                    <a:pt x="358" y="11050"/>
                  </a:cubicBezTo>
                  <a:cubicBezTo>
                    <a:pt x="584" y="11526"/>
                    <a:pt x="929" y="11955"/>
                    <a:pt x="1370" y="12252"/>
                  </a:cubicBezTo>
                  <a:lnTo>
                    <a:pt x="1465" y="12312"/>
                  </a:lnTo>
                  <a:lnTo>
                    <a:pt x="1536" y="12359"/>
                  </a:lnTo>
                  <a:lnTo>
                    <a:pt x="1715" y="12443"/>
                  </a:lnTo>
                  <a:cubicBezTo>
                    <a:pt x="1834" y="12490"/>
                    <a:pt x="1953" y="12550"/>
                    <a:pt x="2072" y="12598"/>
                  </a:cubicBezTo>
                  <a:cubicBezTo>
                    <a:pt x="2322" y="12681"/>
                    <a:pt x="2584" y="12752"/>
                    <a:pt x="2834" y="12788"/>
                  </a:cubicBezTo>
                  <a:cubicBezTo>
                    <a:pt x="3026" y="12816"/>
                    <a:pt x="3222" y="12829"/>
                    <a:pt x="3419" y="12829"/>
                  </a:cubicBezTo>
                  <a:cubicBezTo>
                    <a:pt x="3735" y="12829"/>
                    <a:pt x="4055" y="12795"/>
                    <a:pt x="4370" y="12729"/>
                  </a:cubicBezTo>
                  <a:cubicBezTo>
                    <a:pt x="4870" y="12621"/>
                    <a:pt x="5358" y="12455"/>
                    <a:pt x="5811" y="12205"/>
                  </a:cubicBezTo>
                  <a:cubicBezTo>
                    <a:pt x="6037" y="12086"/>
                    <a:pt x="6251" y="11943"/>
                    <a:pt x="6466" y="11776"/>
                  </a:cubicBezTo>
                  <a:cubicBezTo>
                    <a:pt x="6600" y="11666"/>
                    <a:pt x="6723" y="11540"/>
                    <a:pt x="6840" y="11398"/>
                  </a:cubicBezTo>
                  <a:lnTo>
                    <a:pt x="6840" y="11398"/>
                  </a:lnTo>
                  <a:cubicBezTo>
                    <a:pt x="7164" y="11546"/>
                    <a:pt x="7496" y="11670"/>
                    <a:pt x="7835" y="11764"/>
                  </a:cubicBezTo>
                  <a:cubicBezTo>
                    <a:pt x="8232" y="11875"/>
                    <a:pt x="8650" y="11944"/>
                    <a:pt x="9060" y="11944"/>
                  </a:cubicBezTo>
                  <a:cubicBezTo>
                    <a:pt x="9092" y="11944"/>
                    <a:pt x="9124" y="11944"/>
                    <a:pt x="9156" y="11943"/>
                  </a:cubicBezTo>
                  <a:cubicBezTo>
                    <a:pt x="9609" y="11919"/>
                    <a:pt x="10061" y="11848"/>
                    <a:pt x="10478" y="11681"/>
                  </a:cubicBezTo>
                  <a:cubicBezTo>
                    <a:pt x="10704" y="11597"/>
                    <a:pt x="10895" y="11502"/>
                    <a:pt x="11097" y="11383"/>
                  </a:cubicBezTo>
                  <a:cubicBezTo>
                    <a:pt x="11288" y="11264"/>
                    <a:pt x="11466" y="11133"/>
                    <a:pt x="11645" y="11002"/>
                  </a:cubicBezTo>
                  <a:lnTo>
                    <a:pt x="11764" y="10895"/>
                  </a:lnTo>
                  <a:lnTo>
                    <a:pt x="11883" y="10776"/>
                  </a:lnTo>
                  <a:cubicBezTo>
                    <a:pt x="11954" y="10681"/>
                    <a:pt x="12026" y="10609"/>
                    <a:pt x="12109" y="10526"/>
                  </a:cubicBezTo>
                  <a:cubicBezTo>
                    <a:pt x="12252" y="10359"/>
                    <a:pt x="12371" y="10169"/>
                    <a:pt x="12478" y="9954"/>
                  </a:cubicBezTo>
                  <a:cubicBezTo>
                    <a:pt x="12669" y="9538"/>
                    <a:pt x="12776" y="9097"/>
                    <a:pt x="12788" y="8645"/>
                  </a:cubicBezTo>
                  <a:cubicBezTo>
                    <a:pt x="12800" y="8204"/>
                    <a:pt x="12728" y="7776"/>
                    <a:pt x="12621" y="7335"/>
                  </a:cubicBezTo>
                  <a:cubicBezTo>
                    <a:pt x="12528" y="7000"/>
                    <a:pt x="12421" y="6680"/>
                    <a:pt x="12293" y="6369"/>
                  </a:cubicBezTo>
                  <a:lnTo>
                    <a:pt x="12293" y="6369"/>
                  </a:lnTo>
                  <a:cubicBezTo>
                    <a:pt x="12375" y="6345"/>
                    <a:pt x="12468" y="6298"/>
                    <a:pt x="12538" y="6252"/>
                  </a:cubicBezTo>
                  <a:cubicBezTo>
                    <a:pt x="12681" y="6168"/>
                    <a:pt x="12823" y="6061"/>
                    <a:pt x="12954" y="5954"/>
                  </a:cubicBezTo>
                  <a:cubicBezTo>
                    <a:pt x="13204" y="5728"/>
                    <a:pt x="13431" y="5478"/>
                    <a:pt x="13609" y="5192"/>
                  </a:cubicBezTo>
                  <a:cubicBezTo>
                    <a:pt x="13788" y="4918"/>
                    <a:pt x="13931" y="4597"/>
                    <a:pt x="13990" y="4263"/>
                  </a:cubicBezTo>
                  <a:cubicBezTo>
                    <a:pt x="14074" y="3918"/>
                    <a:pt x="14050" y="3561"/>
                    <a:pt x="13978" y="3227"/>
                  </a:cubicBezTo>
                  <a:cubicBezTo>
                    <a:pt x="13955" y="3073"/>
                    <a:pt x="13895" y="2906"/>
                    <a:pt x="13812" y="2751"/>
                  </a:cubicBezTo>
                  <a:cubicBezTo>
                    <a:pt x="13740" y="2608"/>
                    <a:pt x="13633" y="2453"/>
                    <a:pt x="13514" y="2323"/>
                  </a:cubicBezTo>
                  <a:cubicBezTo>
                    <a:pt x="13264" y="2072"/>
                    <a:pt x="12919" y="1918"/>
                    <a:pt x="12597" y="1858"/>
                  </a:cubicBezTo>
                  <a:cubicBezTo>
                    <a:pt x="12415" y="1827"/>
                    <a:pt x="12239" y="1812"/>
                    <a:pt x="12065" y="1812"/>
                  </a:cubicBezTo>
                  <a:cubicBezTo>
                    <a:pt x="11909" y="1812"/>
                    <a:pt x="11755" y="1824"/>
                    <a:pt x="11597" y="1846"/>
                  </a:cubicBezTo>
                  <a:cubicBezTo>
                    <a:pt x="11430" y="1882"/>
                    <a:pt x="11288" y="1906"/>
                    <a:pt x="11121" y="1942"/>
                  </a:cubicBezTo>
                  <a:cubicBezTo>
                    <a:pt x="11019" y="1957"/>
                    <a:pt x="10918" y="1983"/>
                    <a:pt x="10813" y="2016"/>
                  </a:cubicBezTo>
                  <a:lnTo>
                    <a:pt x="10813" y="2016"/>
                  </a:lnTo>
                  <a:cubicBezTo>
                    <a:pt x="10799" y="1947"/>
                    <a:pt x="10783" y="1876"/>
                    <a:pt x="10764" y="1799"/>
                  </a:cubicBezTo>
                  <a:cubicBezTo>
                    <a:pt x="10740" y="1668"/>
                    <a:pt x="10692" y="1549"/>
                    <a:pt x="10633" y="1430"/>
                  </a:cubicBezTo>
                  <a:cubicBezTo>
                    <a:pt x="10585" y="1310"/>
                    <a:pt x="10514" y="1191"/>
                    <a:pt x="10454" y="1084"/>
                  </a:cubicBezTo>
                  <a:cubicBezTo>
                    <a:pt x="10383" y="989"/>
                    <a:pt x="10311" y="870"/>
                    <a:pt x="10228" y="775"/>
                  </a:cubicBezTo>
                  <a:cubicBezTo>
                    <a:pt x="10216" y="751"/>
                    <a:pt x="10204" y="727"/>
                    <a:pt x="10168" y="703"/>
                  </a:cubicBezTo>
                  <a:lnTo>
                    <a:pt x="10109" y="632"/>
                  </a:lnTo>
                  <a:cubicBezTo>
                    <a:pt x="10073" y="572"/>
                    <a:pt x="10026" y="525"/>
                    <a:pt x="9978" y="477"/>
                  </a:cubicBezTo>
                  <a:cubicBezTo>
                    <a:pt x="9871" y="370"/>
                    <a:pt x="9775" y="298"/>
                    <a:pt x="9656" y="227"/>
                  </a:cubicBezTo>
                  <a:cubicBezTo>
                    <a:pt x="9549" y="167"/>
                    <a:pt x="9418" y="96"/>
                    <a:pt x="9275" y="60"/>
                  </a:cubicBezTo>
                  <a:cubicBezTo>
                    <a:pt x="9144" y="13"/>
                    <a:pt x="9002" y="1"/>
                    <a:pt x="88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06" name="Google Shape;18906;p82"/>
          <p:cNvGrpSpPr/>
          <p:nvPr/>
        </p:nvGrpSpPr>
        <p:grpSpPr>
          <a:xfrm rot="-1971752" flipH="1">
            <a:off x="4757396" y="2009429"/>
            <a:ext cx="240101" cy="209674"/>
            <a:chOff x="1066800" y="1370525"/>
            <a:chExt cx="1812032" cy="1581399"/>
          </a:xfrm>
        </p:grpSpPr>
        <p:sp>
          <p:nvSpPr>
            <p:cNvPr id="18907" name="Google Shape;18907;p82"/>
            <p:cNvSpPr/>
            <p:nvPr/>
          </p:nvSpPr>
          <p:spPr>
            <a:xfrm>
              <a:off x="1066800" y="1391234"/>
              <a:ext cx="1812032" cy="1529010"/>
            </a:xfrm>
            <a:custGeom>
              <a:avLst/>
              <a:gdLst/>
              <a:ahLst/>
              <a:cxnLst/>
              <a:rect l="l" t="t" r="r" b="b"/>
              <a:pathLst>
                <a:path w="14700" h="12404" extrusionOk="0">
                  <a:moveTo>
                    <a:pt x="9096" y="1"/>
                  </a:moveTo>
                  <a:cubicBezTo>
                    <a:pt x="8088" y="1"/>
                    <a:pt x="7141" y="1097"/>
                    <a:pt x="6894" y="1762"/>
                  </a:cubicBezTo>
                  <a:cubicBezTo>
                    <a:pt x="6493" y="1626"/>
                    <a:pt x="5917" y="1198"/>
                    <a:pt x="5106" y="1198"/>
                  </a:cubicBezTo>
                  <a:cubicBezTo>
                    <a:pt x="4498" y="1198"/>
                    <a:pt x="3756" y="1439"/>
                    <a:pt x="2858" y="2226"/>
                  </a:cubicBezTo>
                  <a:cubicBezTo>
                    <a:pt x="762" y="4060"/>
                    <a:pt x="1738" y="6929"/>
                    <a:pt x="1738" y="6929"/>
                  </a:cubicBezTo>
                  <a:cubicBezTo>
                    <a:pt x="107" y="7524"/>
                    <a:pt x="0" y="10882"/>
                    <a:pt x="1905" y="11977"/>
                  </a:cubicBezTo>
                  <a:cubicBezTo>
                    <a:pt x="2440" y="12277"/>
                    <a:pt x="3034" y="12404"/>
                    <a:pt x="3624" y="12404"/>
                  </a:cubicBezTo>
                  <a:cubicBezTo>
                    <a:pt x="5070" y="12404"/>
                    <a:pt x="6495" y="11646"/>
                    <a:pt x="6977" y="10834"/>
                  </a:cubicBezTo>
                  <a:cubicBezTo>
                    <a:pt x="7662" y="11214"/>
                    <a:pt x="8515" y="11525"/>
                    <a:pt x="9410" y="11525"/>
                  </a:cubicBezTo>
                  <a:cubicBezTo>
                    <a:pt x="10228" y="11525"/>
                    <a:pt x="11080" y="11265"/>
                    <a:pt x="11871" y="10560"/>
                  </a:cubicBezTo>
                  <a:cubicBezTo>
                    <a:pt x="13549" y="9084"/>
                    <a:pt x="12656" y="6917"/>
                    <a:pt x="12228" y="6024"/>
                  </a:cubicBezTo>
                  <a:lnTo>
                    <a:pt x="12228" y="6024"/>
                  </a:lnTo>
                  <a:cubicBezTo>
                    <a:pt x="12249" y="6032"/>
                    <a:pt x="12274" y="6036"/>
                    <a:pt x="12302" y="6036"/>
                  </a:cubicBezTo>
                  <a:cubicBezTo>
                    <a:pt x="12853" y="6036"/>
                    <a:pt x="14700" y="4525"/>
                    <a:pt x="13918" y="2702"/>
                  </a:cubicBezTo>
                  <a:cubicBezTo>
                    <a:pt x="13613" y="1983"/>
                    <a:pt x="12924" y="1794"/>
                    <a:pt x="12287" y="1794"/>
                  </a:cubicBezTo>
                  <a:cubicBezTo>
                    <a:pt x="11583" y="1794"/>
                    <a:pt x="10942" y="2024"/>
                    <a:pt x="10942" y="2024"/>
                  </a:cubicBezTo>
                  <a:cubicBezTo>
                    <a:pt x="10942" y="2024"/>
                    <a:pt x="10882" y="1321"/>
                    <a:pt x="10287" y="619"/>
                  </a:cubicBezTo>
                  <a:cubicBezTo>
                    <a:pt x="9907" y="174"/>
                    <a:pt x="9497" y="1"/>
                    <a:pt x="9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82"/>
            <p:cNvSpPr/>
            <p:nvPr/>
          </p:nvSpPr>
          <p:spPr>
            <a:xfrm>
              <a:off x="1091700" y="1370525"/>
              <a:ext cx="1734867" cy="1581399"/>
            </a:xfrm>
            <a:custGeom>
              <a:avLst/>
              <a:gdLst/>
              <a:ahLst/>
              <a:cxnLst/>
              <a:rect l="l" t="t" r="r" b="b"/>
              <a:pathLst>
                <a:path w="14074" h="12829" extrusionOk="0">
                  <a:moveTo>
                    <a:pt x="12060" y="5949"/>
                  </a:moveTo>
                  <a:cubicBezTo>
                    <a:pt x="12058" y="5949"/>
                    <a:pt x="12065" y="5954"/>
                    <a:pt x="12073" y="5954"/>
                  </a:cubicBezTo>
                  <a:cubicBezTo>
                    <a:pt x="12065" y="5950"/>
                    <a:pt x="12061" y="5949"/>
                    <a:pt x="12060" y="5949"/>
                  </a:cubicBezTo>
                  <a:close/>
                  <a:moveTo>
                    <a:pt x="8945" y="353"/>
                  </a:moveTo>
                  <a:cubicBezTo>
                    <a:pt x="9023" y="353"/>
                    <a:pt x="9102" y="364"/>
                    <a:pt x="9180" y="382"/>
                  </a:cubicBezTo>
                  <a:cubicBezTo>
                    <a:pt x="9275" y="406"/>
                    <a:pt x="9383" y="465"/>
                    <a:pt x="9478" y="501"/>
                  </a:cubicBezTo>
                  <a:cubicBezTo>
                    <a:pt x="9561" y="560"/>
                    <a:pt x="9656" y="620"/>
                    <a:pt x="9740" y="703"/>
                  </a:cubicBezTo>
                  <a:cubicBezTo>
                    <a:pt x="9787" y="727"/>
                    <a:pt x="9811" y="775"/>
                    <a:pt x="9859" y="822"/>
                  </a:cubicBezTo>
                  <a:lnTo>
                    <a:pt x="9918" y="882"/>
                  </a:lnTo>
                  <a:cubicBezTo>
                    <a:pt x="9930" y="894"/>
                    <a:pt x="9966" y="941"/>
                    <a:pt x="9978" y="953"/>
                  </a:cubicBezTo>
                  <a:cubicBezTo>
                    <a:pt x="10073" y="1060"/>
                    <a:pt x="10133" y="1132"/>
                    <a:pt x="10192" y="1239"/>
                  </a:cubicBezTo>
                  <a:cubicBezTo>
                    <a:pt x="10252" y="1334"/>
                    <a:pt x="10311" y="1441"/>
                    <a:pt x="10347" y="1549"/>
                  </a:cubicBezTo>
                  <a:cubicBezTo>
                    <a:pt x="10407" y="1656"/>
                    <a:pt x="10454" y="1775"/>
                    <a:pt x="10490" y="1870"/>
                  </a:cubicBezTo>
                  <a:cubicBezTo>
                    <a:pt x="10514" y="1977"/>
                    <a:pt x="10549" y="2096"/>
                    <a:pt x="10561" y="2203"/>
                  </a:cubicBezTo>
                  <a:lnTo>
                    <a:pt x="10585" y="2382"/>
                  </a:lnTo>
                  <a:lnTo>
                    <a:pt x="10752" y="2323"/>
                  </a:lnTo>
                  <a:cubicBezTo>
                    <a:pt x="10907" y="2275"/>
                    <a:pt x="11049" y="2227"/>
                    <a:pt x="11204" y="2203"/>
                  </a:cubicBezTo>
                  <a:cubicBezTo>
                    <a:pt x="11347" y="2168"/>
                    <a:pt x="11502" y="2144"/>
                    <a:pt x="11645" y="2132"/>
                  </a:cubicBezTo>
                  <a:cubicBezTo>
                    <a:pt x="11775" y="2116"/>
                    <a:pt x="11907" y="2108"/>
                    <a:pt x="12038" y="2108"/>
                  </a:cubicBezTo>
                  <a:cubicBezTo>
                    <a:pt x="12208" y="2108"/>
                    <a:pt x="12377" y="2122"/>
                    <a:pt x="12538" y="2156"/>
                  </a:cubicBezTo>
                  <a:cubicBezTo>
                    <a:pt x="12823" y="2215"/>
                    <a:pt x="13074" y="2334"/>
                    <a:pt x="13264" y="2549"/>
                  </a:cubicBezTo>
                  <a:cubicBezTo>
                    <a:pt x="13359" y="2644"/>
                    <a:pt x="13431" y="2751"/>
                    <a:pt x="13490" y="2882"/>
                  </a:cubicBezTo>
                  <a:cubicBezTo>
                    <a:pt x="13550" y="3025"/>
                    <a:pt x="13597" y="3156"/>
                    <a:pt x="13621" y="3299"/>
                  </a:cubicBezTo>
                  <a:cubicBezTo>
                    <a:pt x="13681" y="3585"/>
                    <a:pt x="13681" y="3882"/>
                    <a:pt x="13621" y="4168"/>
                  </a:cubicBezTo>
                  <a:cubicBezTo>
                    <a:pt x="13562" y="4454"/>
                    <a:pt x="13443" y="4716"/>
                    <a:pt x="13288" y="4966"/>
                  </a:cubicBezTo>
                  <a:cubicBezTo>
                    <a:pt x="13121" y="5204"/>
                    <a:pt x="12907" y="5430"/>
                    <a:pt x="12693" y="5621"/>
                  </a:cubicBezTo>
                  <a:cubicBezTo>
                    <a:pt x="12573" y="5716"/>
                    <a:pt x="12454" y="5799"/>
                    <a:pt x="12335" y="5859"/>
                  </a:cubicBezTo>
                  <a:cubicBezTo>
                    <a:pt x="12276" y="5894"/>
                    <a:pt x="12216" y="5918"/>
                    <a:pt x="12157" y="5942"/>
                  </a:cubicBezTo>
                  <a:cubicBezTo>
                    <a:pt x="12121" y="5942"/>
                    <a:pt x="12097" y="5954"/>
                    <a:pt x="12073" y="5954"/>
                  </a:cubicBezTo>
                  <a:lnTo>
                    <a:pt x="11800" y="6252"/>
                  </a:lnTo>
                  <a:cubicBezTo>
                    <a:pt x="11990" y="6621"/>
                    <a:pt x="12133" y="7014"/>
                    <a:pt x="12252" y="7395"/>
                  </a:cubicBezTo>
                  <a:cubicBezTo>
                    <a:pt x="12359" y="7799"/>
                    <a:pt x="12431" y="8204"/>
                    <a:pt x="12419" y="8597"/>
                  </a:cubicBezTo>
                  <a:cubicBezTo>
                    <a:pt x="12407" y="9002"/>
                    <a:pt x="12312" y="9395"/>
                    <a:pt x="12133" y="9752"/>
                  </a:cubicBezTo>
                  <a:cubicBezTo>
                    <a:pt x="12050" y="9931"/>
                    <a:pt x="11942" y="10085"/>
                    <a:pt x="11811" y="10240"/>
                  </a:cubicBezTo>
                  <a:cubicBezTo>
                    <a:pt x="11740" y="10324"/>
                    <a:pt x="11680" y="10383"/>
                    <a:pt x="11597" y="10466"/>
                  </a:cubicBezTo>
                  <a:lnTo>
                    <a:pt x="11502" y="10562"/>
                  </a:lnTo>
                  <a:lnTo>
                    <a:pt x="11383" y="10669"/>
                  </a:lnTo>
                  <a:cubicBezTo>
                    <a:pt x="11061" y="10919"/>
                    <a:pt x="10704" y="11121"/>
                    <a:pt x="10335" y="11252"/>
                  </a:cubicBezTo>
                  <a:cubicBezTo>
                    <a:pt x="9986" y="11372"/>
                    <a:pt x="9627" y="11432"/>
                    <a:pt x="9257" y="11432"/>
                  </a:cubicBezTo>
                  <a:cubicBezTo>
                    <a:pt x="9224" y="11432"/>
                    <a:pt x="9190" y="11432"/>
                    <a:pt x="9156" y="11431"/>
                  </a:cubicBezTo>
                  <a:cubicBezTo>
                    <a:pt x="8752" y="11419"/>
                    <a:pt x="8371" y="11336"/>
                    <a:pt x="7990" y="11205"/>
                  </a:cubicBezTo>
                  <a:cubicBezTo>
                    <a:pt x="7609" y="11074"/>
                    <a:pt x="7239" y="10895"/>
                    <a:pt x="6894" y="10681"/>
                  </a:cubicBezTo>
                  <a:lnTo>
                    <a:pt x="6656" y="10538"/>
                  </a:lnTo>
                  <a:lnTo>
                    <a:pt x="6466" y="10800"/>
                  </a:lnTo>
                  <a:cubicBezTo>
                    <a:pt x="6358" y="10966"/>
                    <a:pt x="6227" y="11133"/>
                    <a:pt x="6061" y="11276"/>
                  </a:cubicBezTo>
                  <a:cubicBezTo>
                    <a:pt x="5906" y="11419"/>
                    <a:pt x="5727" y="11550"/>
                    <a:pt x="5525" y="11669"/>
                  </a:cubicBezTo>
                  <a:cubicBezTo>
                    <a:pt x="5144" y="11907"/>
                    <a:pt x="4715" y="12074"/>
                    <a:pt x="4263" y="12169"/>
                  </a:cubicBezTo>
                  <a:cubicBezTo>
                    <a:pt x="3966" y="12241"/>
                    <a:pt x="3658" y="12281"/>
                    <a:pt x="3350" y="12281"/>
                  </a:cubicBezTo>
                  <a:cubicBezTo>
                    <a:pt x="3202" y="12281"/>
                    <a:pt x="3053" y="12272"/>
                    <a:pt x="2906" y="12252"/>
                  </a:cubicBezTo>
                  <a:cubicBezTo>
                    <a:pt x="2691" y="12217"/>
                    <a:pt x="2465" y="12169"/>
                    <a:pt x="2251" y="12098"/>
                  </a:cubicBezTo>
                  <a:cubicBezTo>
                    <a:pt x="2155" y="12074"/>
                    <a:pt x="2048" y="12026"/>
                    <a:pt x="1941" y="11978"/>
                  </a:cubicBezTo>
                  <a:lnTo>
                    <a:pt x="1798" y="11907"/>
                  </a:lnTo>
                  <a:lnTo>
                    <a:pt x="1715" y="11859"/>
                  </a:lnTo>
                  <a:lnTo>
                    <a:pt x="1655" y="11812"/>
                  </a:lnTo>
                  <a:cubicBezTo>
                    <a:pt x="1298" y="11574"/>
                    <a:pt x="1024" y="11216"/>
                    <a:pt x="822" y="10824"/>
                  </a:cubicBezTo>
                  <a:cubicBezTo>
                    <a:pt x="643" y="10419"/>
                    <a:pt x="548" y="9954"/>
                    <a:pt x="524" y="9514"/>
                  </a:cubicBezTo>
                  <a:cubicBezTo>
                    <a:pt x="512" y="9061"/>
                    <a:pt x="584" y="8609"/>
                    <a:pt x="762" y="8204"/>
                  </a:cubicBezTo>
                  <a:cubicBezTo>
                    <a:pt x="941" y="7799"/>
                    <a:pt x="1263" y="7478"/>
                    <a:pt x="1632" y="7335"/>
                  </a:cubicBezTo>
                  <a:lnTo>
                    <a:pt x="1834" y="7228"/>
                  </a:lnTo>
                  <a:lnTo>
                    <a:pt x="1763" y="6990"/>
                  </a:lnTo>
                  <a:cubicBezTo>
                    <a:pt x="1703" y="6835"/>
                    <a:pt x="1655" y="6633"/>
                    <a:pt x="1632" y="6454"/>
                  </a:cubicBezTo>
                  <a:cubicBezTo>
                    <a:pt x="1596" y="6263"/>
                    <a:pt x="1572" y="6085"/>
                    <a:pt x="1560" y="5894"/>
                  </a:cubicBezTo>
                  <a:cubicBezTo>
                    <a:pt x="1524" y="5525"/>
                    <a:pt x="1524" y="5132"/>
                    <a:pt x="1584" y="4763"/>
                  </a:cubicBezTo>
                  <a:cubicBezTo>
                    <a:pt x="1691" y="4013"/>
                    <a:pt x="2013" y="3323"/>
                    <a:pt x="2536" y="2763"/>
                  </a:cubicBezTo>
                  <a:cubicBezTo>
                    <a:pt x="2667" y="2632"/>
                    <a:pt x="2810" y="2513"/>
                    <a:pt x="2953" y="2382"/>
                  </a:cubicBezTo>
                  <a:cubicBezTo>
                    <a:pt x="3108" y="2263"/>
                    <a:pt x="3251" y="2144"/>
                    <a:pt x="3418" y="2037"/>
                  </a:cubicBezTo>
                  <a:cubicBezTo>
                    <a:pt x="3727" y="1834"/>
                    <a:pt x="4072" y="1668"/>
                    <a:pt x="4430" y="1596"/>
                  </a:cubicBezTo>
                  <a:cubicBezTo>
                    <a:pt x="4579" y="1561"/>
                    <a:pt x="4730" y="1545"/>
                    <a:pt x="4882" y="1545"/>
                  </a:cubicBezTo>
                  <a:cubicBezTo>
                    <a:pt x="5093" y="1545"/>
                    <a:pt x="5305" y="1577"/>
                    <a:pt x="5513" y="1632"/>
                  </a:cubicBezTo>
                  <a:cubicBezTo>
                    <a:pt x="5692" y="1691"/>
                    <a:pt x="5870" y="1775"/>
                    <a:pt x="6049" y="1846"/>
                  </a:cubicBezTo>
                  <a:cubicBezTo>
                    <a:pt x="6227" y="1930"/>
                    <a:pt x="6406" y="2025"/>
                    <a:pt x="6597" y="2144"/>
                  </a:cubicBezTo>
                  <a:lnTo>
                    <a:pt x="6716" y="2215"/>
                  </a:lnTo>
                  <a:lnTo>
                    <a:pt x="6882" y="2013"/>
                  </a:lnTo>
                  <a:cubicBezTo>
                    <a:pt x="6954" y="1811"/>
                    <a:pt x="7073" y="1608"/>
                    <a:pt x="7216" y="1430"/>
                  </a:cubicBezTo>
                  <a:cubicBezTo>
                    <a:pt x="7347" y="1239"/>
                    <a:pt x="7489" y="1060"/>
                    <a:pt x="7668" y="906"/>
                  </a:cubicBezTo>
                  <a:cubicBezTo>
                    <a:pt x="7847" y="763"/>
                    <a:pt x="8025" y="620"/>
                    <a:pt x="8240" y="525"/>
                  </a:cubicBezTo>
                  <a:cubicBezTo>
                    <a:pt x="8430" y="429"/>
                    <a:pt x="8656" y="358"/>
                    <a:pt x="8859" y="358"/>
                  </a:cubicBezTo>
                  <a:cubicBezTo>
                    <a:pt x="8887" y="355"/>
                    <a:pt x="8916" y="353"/>
                    <a:pt x="8945" y="353"/>
                  </a:cubicBezTo>
                  <a:close/>
                  <a:moveTo>
                    <a:pt x="8859" y="1"/>
                  </a:moveTo>
                  <a:cubicBezTo>
                    <a:pt x="8585" y="1"/>
                    <a:pt x="8311" y="60"/>
                    <a:pt x="8073" y="179"/>
                  </a:cubicBezTo>
                  <a:cubicBezTo>
                    <a:pt x="7823" y="298"/>
                    <a:pt x="7597" y="453"/>
                    <a:pt x="7406" y="608"/>
                  </a:cubicBezTo>
                  <a:cubicBezTo>
                    <a:pt x="7216" y="775"/>
                    <a:pt x="7037" y="965"/>
                    <a:pt x="6870" y="1180"/>
                  </a:cubicBezTo>
                  <a:cubicBezTo>
                    <a:pt x="6743" y="1334"/>
                    <a:pt x="6637" y="1495"/>
                    <a:pt x="6546" y="1678"/>
                  </a:cubicBezTo>
                  <a:lnTo>
                    <a:pt x="6546" y="1678"/>
                  </a:lnTo>
                  <a:cubicBezTo>
                    <a:pt x="6436" y="1637"/>
                    <a:pt x="6326" y="1576"/>
                    <a:pt x="6216" y="1525"/>
                  </a:cubicBezTo>
                  <a:cubicBezTo>
                    <a:pt x="6037" y="1441"/>
                    <a:pt x="5846" y="1358"/>
                    <a:pt x="5632" y="1299"/>
                  </a:cubicBezTo>
                  <a:cubicBezTo>
                    <a:pt x="5386" y="1226"/>
                    <a:pt x="5126" y="1185"/>
                    <a:pt x="4867" y="1185"/>
                  </a:cubicBezTo>
                  <a:cubicBezTo>
                    <a:pt x="4700" y="1185"/>
                    <a:pt x="4533" y="1202"/>
                    <a:pt x="4370" y="1239"/>
                  </a:cubicBezTo>
                  <a:cubicBezTo>
                    <a:pt x="3953" y="1322"/>
                    <a:pt x="3549" y="1501"/>
                    <a:pt x="3203" y="1727"/>
                  </a:cubicBezTo>
                  <a:cubicBezTo>
                    <a:pt x="3025" y="1834"/>
                    <a:pt x="2870" y="1953"/>
                    <a:pt x="2703" y="2084"/>
                  </a:cubicBezTo>
                  <a:cubicBezTo>
                    <a:pt x="2548" y="2203"/>
                    <a:pt x="2394" y="2358"/>
                    <a:pt x="2239" y="2501"/>
                  </a:cubicBezTo>
                  <a:cubicBezTo>
                    <a:pt x="1644" y="3096"/>
                    <a:pt x="1274" y="3906"/>
                    <a:pt x="1143" y="4716"/>
                  </a:cubicBezTo>
                  <a:cubicBezTo>
                    <a:pt x="1084" y="5120"/>
                    <a:pt x="1048" y="5537"/>
                    <a:pt x="1084" y="5954"/>
                  </a:cubicBezTo>
                  <a:cubicBezTo>
                    <a:pt x="1096" y="6144"/>
                    <a:pt x="1120" y="6359"/>
                    <a:pt x="1155" y="6561"/>
                  </a:cubicBezTo>
                  <a:cubicBezTo>
                    <a:pt x="1179" y="6704"/>
                    <a:pt x="1215" y="6823"/>
                    <a:pt x="1239" y="6954"/>
                  </a:cubicBezTo>
                  <a:cubicBezTo>
                    <a:pt x="1060" y="7061"/>
                    <a:pt x="905" y="7180"/>
                    <a:pt x="739" y="7335"/>
                  </a:cubicBezTo>
                  <a:cubicBezTo>
                    <a:pt x="560" y="7549"/>
                    <a:pt x="405" y="7787"/>
                    <a:pt x="298" y="8026"/>
                  </a:cubicBezTo>
                  <a:cubicBezTo>
                    <a:pt x="84" y="8502"/>
                    <a:pt x="0" y="9026"/>
                    <a:pt x="24" y="9538"/>
                  </a:cubicBezTo>
                  <a:cubicBezTo>
                    <a:pt x="36" y="10062"/>
                    <a:pt x="143" y="10574"/>
                    <a:pt x="358" y="11050"/>
                  </a:cubicBezTo>
                  <a:cubicBezTo>
                    <a:pt x="584" y="11526"/>
                    <a:pt x="929" y="11955"/>
                    <a:pt x="1370" y="12252"/>
                  </a:cubicBezTo>
                  <a:lnTo>
                    <a:pt x="1465" y="12312"/>
                  </a:lnTo>
                  <a:lnTo>
                    <a:pt x="1536" y="12359"/>
                  </a:lnTo>
                  <a:lnTo>
                    <a:pt x="1715" y="12443"/>
                  </a:lnTo>
                  <a:cubicBezTo>
                    <a:pt x="1834" y="12490"/>
                    <a:pt x="1953" y="12550"/>
                    <a:pt x="2072" y="12598"/>
                  </a:cubicBezTo>
                  <a:cubicBezTo>
                    <a:pt x="2322" y="12681"/>
                    <a:pt x="2584" y="12752"/>
                    <a:pt x="2834" y="12788"/>
                  </a:cubicBezTo>
                  <a:cubicBezTo>
                    <a:pt x="3026" y="12816"/>
                    <a:pt x="3222" y="12829"/>
                    <a:pt x="3419" y="12829"/>
                  </a:cubicBezTo>
                  <a:cubicBezTo>
                    <a:pt x="3735" y="12829"/>
                    <a:pt x="4055" y="12795"/>
                    <a:pt x="4370" y="12729"/>
                  </a:cubicBezTo>
                  <a:cubicBezTo>
                    <a:pt x="4870" y="12621"/>
                    <a:pt x="5358" y="12455"/>
                    <a:pt x="5811" y="12205"/>
                  </a:cubicBezTo>
                  <a:cubicBezTo>
                    <a:pt x="6037" y="12086"/>
                    <a:pt x="6251" y="11943"/>
                    <a:pt x="6466" y="11776"/>
                  </a:cubicBezTo>
                  <a:cubicBezTo>
                    <a:pt x="6600" y="11666"/>
                    <a:pt x="6723" y="11540"/>
                    <a:pt x="6840" y="11398"/>
                  </a:cubicBezTo>
                  <a:lnTo>
                    <a:pt x="6840" y="11398"/>
                  </a:lnTo>
                  <a:cubicBezTo>
                    <a:pt x="7164" y="11546"/>
                    <a:pt x="7496" y="11670"/>
                    <a:pt x="7835" y="11764"/>
                  </a:cubicBezTo>
                  <a:cubicBezTo>
                    <a:pt x="8232" y="11875"/>
                    <a:pt x="8650" y="11944"/>
                    <a:pt x="9060" y="11944"/>
                  </a:cubicBezTo>
                  <a:cubicBezTo>
                    <a:pt x="9092" y="11944"/>
                    <a:pt x="9124" y="11944"/>
                    <a:pt x="9156" y="11943"/>
                  </a:cubicBezTo>
                  <a:cubicBezTo>
                    <a:pt x="9609" y="11919"/>
                    <a:pt x="10061" y="11848"/>
                    <a:pt x="10478" y="11681"/>
                  </a:cubicBezTo>
                  <a:cubicBezTo>
                    <a:pt x="10704" y="11597"/>
                    <a:pt x="10895" y="11502"/>
                    <a:pt x="11097" y="11383"/>
                  </a:cubicBezTo>
                  <a:cubicBezTo>
                    <a:pt x="11288" y="11264"/>
                    <a:pt x="11466" y="11133"/>
                    <a:pt x="11645" y="11002"/>
                  </a:cubicBezTo>
                  <a:lnTo>
                    <a:pt x="11764" y="10895"/>
                  </a:lnTo>
                  <a:lnTo>
                    <a:pt x="11883" y="10776"/>
                  </a:lnTo>
                  <a:cubicBezTo>
                    <a:pt x="11954" y="10681"/>
                    <a:pt x="12026" y="10609"/>
                    <a:pt x="12109" y="10526"/>
                  </a:cubicBezTo>
                  <a:cubicBezTo>
                    <a:pt x="12252" y="10359"/>
                    <a:pt x="12371" y="10169"/>
                    <a:pt x="12478" y="9954"/>
                  </a:cubicBezTo>
                  <a:cubicBezTo>
                    <a:pt x="12669" y="9538"/>
                    <a:pt x="12776" y="9097"/>
                    <a:pt x="12788" y="8645"/>
                  </a:cubicBezTo>
                  <a:cubicBezTo>
                    <a:pt x="12800" y="8204"/>
                    <a:pt x="12728" y="7776"/>
                    <a:pt x="12621" y="7335"/>
                  </a:cubicBezTo>
                  <a:cubicBezTo>
                    <a:pt x="12528" y="7000"/>
                    <a:pt x="12421" y="6680"/>
                    <a:pt x="12293" y="6369"/>
                  </a:cubicBezTo>
                  <a:lnTo>
                    <a:pt x="12293" y="6369"/>
                  </a:lnTo>
                  <a:cubicBezTo>
                    <a:pt x="12375" y="6345"/>
                    <a:pt x="12468" y="6298"/>
                    <a:pt x="12538" y="6252"/>
                  </a:cubicBezTo>
                  <a:cubicBezTo>
                    <a:pt x="12681" y="6168"/>
                    <a:pt x="12823" y="6061"/>
                    <a:pt x="12954" y="5954"/>
                  </a:cubicBezTo>
                  <a:cubicBezTo>
                    <a:pt x="13204" y="5728"/>
                    <a:pt x="13431" y="5478"/>
                    <a:pt x="13609" y="5192"/>
                  </a:cubicBezTo>
                  <a:cubicBezTo>
                    <a:pt x="13788" y="4918"/>
                    <a:pt x="13931" y="4597"/>
                    <a:pt x="13990" y="4263"/>
                  </a:cubicBezTo>
                  <a:cubicBezTo>
                    <a:pt x="14074" y="3918"/>
                    <a:pt x="14050" y="3561"/>
                    <a:pt x="13978" y="3227"/>
                  </a:cubicBezTo>
                  <a:cubicBezTo>
                    <a:pt x="13955" y="3073"/>
                    <a:pt x="13895" y="2906"/>
                    <a:pt x="13812" y="2751"/>
                  </a:cubicBezTo>
                  <a:cubicBezTo>
                    <a:pt x="13740" y="2608"/>
                    <a:pt x="13633" y="2453"/>
                    <a:pt x="13514" y="2323"/>
                  </a:cubicBezTo>
                  <a:cubicBezTo>
                    <a:pt x="13264" y="2072"/>
                    <a:pt x="12919" y="1918"/>
                    <a:pt x="12597" y="1858"/>
                  </a:cubicBezTo>
                  <a:cubicBezTo>
                    <a:pt x="12415" y="1827"/>
                    <a:pt x="12239" y="1812"/>
                    <a:pt x="12065" y="1812"/>
                  </a:cubicBezTo>
                  <a:cubicBezTo>
                    <a:pt x="11909" y="1812"/>
                    <a:pt x="11755" y="1824"/>
                    <a:pt x="11597" y="1846"/>
                  </a:cubicBezTo>
                  <a:cubicBezTo>
                    <a:pt x="11430" y="1882"/>
                    <a:pt x="11288" y="1906"/>
                    <a:pt x="11121" y="1942"/>
                  </a:cubicBezTo>
                  <a:cubicBezTo>
                    <a:pt x="11019" y="1957"/>
                    <a:pt x="10918" y="1983"/>
                    <a:pt x="10813" y="2016"/>
                  </a:cubicBezTo>
                  <a:lnTo>
                    <a:pt x="10813" y="2016"/>
                  </a:lnTo>
                  <a:cubicBezTo>
                    <a:pt x="10799" y="1947"/>
                    <a:pt x="10783" y="1876"/>
                    <a:pt x="10764" y="1799"/>
                  </a:cubicBezTo>
                  <a:cubicBezTo>
                    <a:pt x="10740" y="1668"/>
                    <a:pt x="10692" y="1549"/>
                    <a:pt x="10633" y="1430"/>
                  </a:cubicBezTo>
                  <a:cubicBezTo>
                    <a:pt x="10585" y="1310"/>
                    <a:pt x="10514" y="1191"/>
                    <a:pt x="10454" y="1084"/>
                  </a:cubicBezTo>
                  <a:cubicBezTo>
                    <a:pt x="10383" y="989"/>
                    <a:pt x="10311" y="870"/>
                    <a:pt x="10228" y="775"/>
                  </a:cubicBezTo>
                  <a:cubicBezTo>
                    <a:pt x="10216" y="751"/>
                    <a:pt x="10204" y="727"/>
                    <a:pt x="10168" y="703"/>
                  </a:cubicBezTo>
                  <a:lnTo>
                    <a:pt x="10109" y="632"/>
                  </a:lnTo>
                  <a:cubicBezTo>
                    <a:pt x="10073" y="572"/>
                    <a:pt x="10026" y="525"/>
                    <a:pt x="9978" y="477"/>
                  </a:cubicBezTo>
                  <a:cubicBezTo>
                    <a:pt x="9871" y="370"/>
                    <a:pt x="9775" y="298"/>
                    <a:pt x="9656" y="227"/>
                  </a:cubicBezTo>
                  <a:cubicBezTo>
                    <a:pt x="9549" y="167"/>
                    <a:pt x="9418" y="96"/>
                    <a:pt x="9275" y="60"/>
                  </a:cubicBezTo>
                  <a:cubicBezTo>
                    <a:pt x="9144" y="13"/>
                    <a:pt x="9002" y="1"/>
                    <a:pt x="88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09" name="Google Shape;18909;p82"/>
          <p:cNvGrpSpPr/>
          <p:nvPr/>
        </p:nvGrpSpPr>
        <p:grpSpPr>
          <a:xfrm rot="-1971752" flipH="1">
            <a:off x="5456757" y="3263827"/>
            <a:ext cx="240101" cy="209674"/>
            <a:chOff x="1066800" y="1370525"/>
            <a:chExt cx="1812032" cy="1581399"/>
          </a:xfrm>
        </p:grpSpPr>
        <p:sp>
          <p:nvSpPr>
            <p:cNvPr id="18910" name="Google Shape;18910;p82"/>
            <p:cNvSpPr/>
            <p:nvPr/>
          </p:nvSpPr>
          <p:spPr>
            <a:xfrm>
              <a:off x="1066800" y="1391234"/>
              <a:ext cx="1812032" cy="1529010"/>
            </a:xfrm>
            <a:custGeom>
              <a:avLst/>
              <a:gdLst/>
              <a:ahLst/>
              <a:cxnLst/>
              <a:rect l="l" t="t" r="r" b="b"/>
              <a:pathLst>
                <a:path w="14700" h="12404" extrusionOk="0">
                  <a:moveTo>
                    <a:pt x="9096" y="1"/>
                  </a:moveTo>
                  <a:cubicBezTo>
                    <a:pt x="8088" y="1"/>
                    <a:pt x="7141" y="1097"/>
                    <a:pt x="6894" y="1762"/>
                  </a:cubicBezTo>
                  <a:cubicBezTo>
                    <a:pt x="6493" y="1626"/>
                    <a:pt x="5917" y="1198"/>
                    <a:pt x="5106" y="1198"/>
                  </a:cubicBezTo>
                  <a:cubicBezTo>
                    <a:pt x="4498" y="1198"/>
                    <a:pt x="3756" y="1439"/>
                    <a:pt x="2858" y="2226"/>
                  </a:cubicBezTo>
                  <a:cubicBezTo>
                    <a:pt x="762" y="4060"/>
                    <a:pt x="1738" y="6929"/>
                    <a:pt x="1738" y="6929"/>
                  </a:cubicBezTo>
                  <a:cubicBezTo>
                    <a:pt x="107" y="7524"/>
                    <a:pt x="0" y="10882"/>
                    <a:pt x="1905" y="11977"/>
                  </a:cubicBezTo>
                  <a:cubicBezTo>
                    <a:pt x="2440" y="12277"/>
                    <a:pt x="3034" y="12404"/>
                    <a:pt x="3624" y="12404"/>
                  </a:cubicBezTo>
                  <a:cubicBezTo>
                    <a:pt x="5070" y="12404"/>
                    <a:pt x="6495" y="11646"/>
                    <a:pt x="6977" y="10834"/>
                  </a:cubicBezTo>
                  <a:cubicBezTo>
                    <a:pt x="7662" y="11214"/>
                    <a:pt x="8515" y="11525"/>
                    <a:pt x="9410" y="11525"/>
                  </a:cubicBezTo>
                  <a:cubicBezTo>
                    <a:pt x="10228" y="11525"/>
                    <a:pt x="11080" y="11265"/>
                    <a:pt x="11871" y="10560"/>
                  </a:cubicBezTo>
                  <a:cubicBezTo>
                    <a:pt x="13549" y="9084"/>
                    <a:pt x="12656" y="6917"/>
                    <a:pt x="12228" y="6024"/>
                  </a:cubicBezTo>
                  <a:lnTo>
                    <a:pt x="12228" y="6024"/>
                  </a:lnTo>
                  <a:cubicBezTo>
                    <a:pt x="12249" y="6032"/>
                    <a:pt x="12274" y="6036"/>
                    <a:pt x="12302" y="6036"/>
                  </a:cubicBezTo>
                  <a:cubicBezTo>
                    <a:pt x="12853" y="6036"/>
                    <a:pt x="14700" y="4525"/>
                    <a:pt x="13918" y="2702"/>
                  </a:cubicBezTo>
                  <a:cubicBezTo>
                    <a:pt x="13613" y="1983"/>
                    <a:pt x="12924" y="1794"/>
                    <a:pt x="12287" y="1794"/>
                  </a:cubicBezTo>
                  <a:cubicBezTo>
                    <a:pt x="11583" y="1794"/>
                    <a:pt x="10942" y="2024"/>
                    <a:pt x="10942" y="2024"/>
                  </a:cubicBezTo>
                  <a:cubicBezTo>
                    <a:pt x="10942" y="2024"/>
                    <a:pt x="10882" y="1321"/>
                    <a:pt x="10287" y="619"/>
                  </a:cubicBezTo>
                  <a:cubicBezTo>
                    <a:pt x="9907" y="174"/>
                    <a:pt x="9497" y="1"/>
                    <a:pt x="9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82"/>
            <p:cNvSpPr/>
            <p:nvPr/>
          </p:nvSpPr>
          <p:spPr>
            <a:xfrm>
              <a:off x="1091700" y="1370525"/>
              <a:ext cx="1734867" cy="1581399"/>
            </a:xfrm>
            <a:custGeom>
              <a:avLst/>
              <a:gdLst/>
              <a:ahLst/>
              <a:cxnLst/>
              <a:rect l="l" t="t" r="r" b="b"/>
              <a:pathLst>
                <a:path w="14074" h="12829" extrusionOk="0">
                  <a:moveTo>
                    <a:pt x="12060" y="5949"/>
                  </a:moveTo>
                  <a:cubicBezTo>
                    <a:pt x="12058" y="5949"/>
                    <a:pt x="12065" y="5954"/>
                    <a:pt x="12073" y="5954"/>
                  </a:cubicBezTo>
                  <a:cubicBezTo>
                    <a:pt x="12065" y="5950"/>
                    <a:pt x="12061" y="5949"/>
                    <a:pt x="12060" y="5949"/>
                  </a:cubicBezTo>
                  <a:close/>
                  <a:moveTo>
                    <a:pt x="8945" y="353"/>
                  </a:moveTo>
                  <a:cubicBezTo>
                    <a:pt x="9023" y="353"/>
                    <a:pt x="9102" y="364"/>
                    <a:pt x="9180" y="382"/>
                  </a:cubicBezTo>
                  <a:cubicBezTo>
                    <a:pt x="9275" y="406"/>
                    <a:pt x="9383" y="465"/>
                    <a:pt x="9478" y="501"/>
                  </a:cubicBezTo>
                  <a:cubicBezTo>
                    <a:pt x="9561" y="560"/>
                    <a:pt x="9656" y="620"/>
                    <a:pt x="9740" y="703"/>
                  </a:cubicBezTo>
                  <a:cubicBezTo>
                    <a:pt x="9787" y="727"/>
                    <a:pt x="9811" y="775"/>
                    <a:pt x="9859" y="822"/>
                  </a:cubicBezTo>
                  <a:lnTo>
                    <a:pt x="9918" y="882"/>
                  </a:lnTo>
                  <a:cubicBezTo>
                    <a:pt x="9930" y="894"/>
                    <a:pt x="9966" y="941"/>
                    <a:pt x="9978" y="953"/>
                  </a:cubicBezTo>
                  <a:cubicBezTo>
                    <a:pt x="10073" y="1060"/>
                    <a:pt x="10133" y="1132"/>
                    <a:pt x="10192" y="1239"/>
                  </a:cubicBezTo>
                  <a:cubicBezTo>
                    <a:pt x="10252" y="1334"/>
                    <a:pt x="10311" y="1441"/>
                    <a:pt x="10347" y="1549"/>
                  </a:cubicBezTo>
                  <a:cubicBezTo>
                    <a:pt x="10407" y="1656"/>
                    <a:pt x="10454" y="1775"/>
                    <a:pt x="10490" y="1870"/>
                  </a:cubicBezTo>
                  <a:cubicBezTo>
                    <a:pt x="10514" y="1977"/>
                    <a:pt x="10549" y="2096"/>
                    <a:pt x="10561" y="2203"/>
                  </a:cubicBezTo>
                  <a:lnTo>
                    <a:pt x="10585" y="2382"/>
                  </a:lnTo>
                  <a:lnTo>
                    <a:pt x="10752" y="2323"/>
                  </a:lnTo>
                  <a:cubicBezTo>
                    <a:pt x="10907" y="2275"/>
                    <a:pt x="11049" y="2227"/>
                    <a:pt x="11204" y="2203"/>
                  </a:cubicBezTo>
                  <a:cubicBezTo>
                    <a:pt x="11347" y="2168"/>
                    <a:pt x="11502" y="2144"/>
                    <a:pt x="11645" y="2132"/>
                  </a:cubicBezTo>
                  <a:cubicBezTo>
                    <a:pt x="11775" y="2116"/>
                    <a:pt x="11907" y="2108"/>
                    <a:pt x="12038" y="2108"/>
                  </a:cubicBezTo>
                  <a:cubicBezTo>
                    <a:pt x="12208" y="2108"/>
                    <a:pt x="12377" y="2122"/>
                    <a:pt x="12538" y="2156"/>
                  </a:cubicBezTo>
                  <a:cubicBezTo>
                    <a:pt x="12823" y="2215"/>
                    <a:pt x="13074" y="2334"/>
                    <a:pt x="13264" y="2549"/>
                  </a:cubicBezTo>
                  <a:cubicBezTo>
                    <a:pt x="13359" y="2644"/>
                    <a:pt x="13431" y="2751"/>
                    <a:pt x="13490" y="2882"/>
                  </a:cubicBezTo>
                  <a:cubicBezTo>
                    <a:pt x="13550" y="3025"/>
                    <a:pt x="13597" y="3156"/>
                    <a:pt x="13621" y="3299"/>
                  </a:cubicBezTo>
                  <a:cubicBezTo>
                    <a:pt x="13681" y="3585"/>
                    <a:pt x="13681" y="3882"/>
                    <a:pt x="13621" y="4168"/>
                  </a:cubicBezTo>
                  <a:cubicBezTo>
                    <a:pt x="13562" y="4454"/>
                    <a:pt x="13443" y="4716"/>
                    <a:pt x="13288" y="4966"/>
                  </a:cubicBezTo>
                  <a:cubicBezTo>
                    <a:pt x="13121" y="5204"/>
                    <a:pt x="12907" y="5430"/>
                    <a:pt x="12693" y="5621"/>
                  </a:cubicBezTo>
                  <a:cubicBezTo>
                    <a:pt x="12573" y="5716"/>
                    <a:pt x="12454" y="5799"/>
                    <a:pt x="12335" y="5859"/>
                  </a:cubicBezTo>
                  <a:cubicBezTo>
                    <a:pt x="12276" y="5894"/>
                    <a:pt x="12216" y="5918"/>
                    <a:pt x="12157" y="5942"/>
                  </a:cubicBezTo>
                  <a:cubicBezTo>
                    <a:pt x="12121" y="5942"/>
                    <a:pt x="12097" y="5954"/>
                    <a:pt x="12073" y="5954"/>
                  </a:cubicBezTo>
                  <a:lnTo>
                    <a:pt x="11800" y="6252"/>
                  </a:lnTo>
                  <a:cubicBezTo>
                    <a:pt x="11990" y="6621"/>
                    <a:pt x="12133" y="7014"/>
                    <a:pt x="12252" y="7395"/>
                  </a:cubicBezTo>
                  <a:cubicBezTo>
                    <a:pt x="12359" y="7799"/>
                    <a:pt x="12431" y="8204"/>
                    <a:pt x="12419" y="8597"/>
                  </a:cubicBezTo>
                  <a:cubicBezTo>
                    <a:pt x="12407" y="9002"/>
                    <a:pt x="12312" y="9395"/>
                    <a:pt x="12133" y="9752"/>
                  </a:cubicBezTo>
                  <a:cubicBezTo>
                    <a:pt x="12050" y="9931"/>
                    <a:pt x="11942" y="10085"/>
                    <a:pt x="11811" y="10240"/>
                  </a:cubicBezTo>
                  <a:cubicBezTo>
                    <a:pt x="11740" y="10324"/>
                    <a:pt x="11680" y="10383"/>
                    <a:pt x="11597" y="10466"/>
                  </a:cubicBezTo>
                  <a:lnTo>
                    <a:pt x="11502" y="10562"/>
                  </a:lnTo>
                  <a:lnTo>
                    <a:pt x="11383" y="10669"/>
                  </a:lnTo>
                  <a:cubicBezTo>
                    <a:pt x="11061" y="10919"/>
                    <a:pt x="10704" y="11121"/>
                    <a:pt x="10335" y="11252"/>
                  </a:cubicBezTo>
                  <a:cubicBezTo>
                    <a:pt x="9986" y="11372"/>
                    <a:pt x="9627" y="11432"/>
                    <a:pt x="9257" y="11432"/>
                  </a:cubicBezTo>
                  <a:cubicBezTo>
                    <a:pt x="9224" y="11432"/>
                    <a:pt x="9190" y="11432"/>
                    <a:pt x="9156" y="11431"/>
                  </a:cubicBezTo>
                  <a:cubicBezTo>
                    <a:pt x="8752" y="11419"/>
                    <a:pt x="8371" y="11336"/>
                    <a:pt x="7990" y="11205"/>
                  </a:cubicBezTo>
                  <a:cubicBezTo>
                    <a:pt x="7609" y="11074"/>
                    <a:pt x="7239" y="10895"/>
                    <a:pt x="6894" y="10681"/>
                  </a:cubicBezTo>
                  <a:lnTo>
                    <a:pt x="6656" y="10538"/>
                  </a:lnTo>
                  <a:lnTo>
                    <a:pt x="6466" y="10800"/>
                  </a:lnTo>
                  <a:cubicBezTo>
                    <a:pt x="6358" y="10966"/>
                    <a:pt x="6227" y="11133"/>
                    <a:pt x="6061" y="11276"/>
                  </a:cubicBezTo>
                  <a:cubicBezTo>
                    <a:pt x="5906" y="11419"/>
                    <a:pt x="5727" y="11550"/>
                    <a:pt x="5525" y="11669"/>
                  </a:cubicBezTo>
                  <a:cubicBezTo>
                    <a:pt x="5144" y="11907"/>
                    <a:pt x="4715" y="12074"/>
                    <a:pt x="4263" y="12169"/>
                  </a:cubicBezTo>
                  <a:cubicBezTo>
                    <a:pt x="3966" y="12241"/>
                    <a:pt x="3658" y="12281"/>
                    <a:pt x="3350" y="12281"/>
                  </a:cubicBezTo>
                  <a:cubicBezTo>
                    <a:pt x="3202" y="12281"/>
                    <a:pt x="3053" y="12272"/>
                    <a:pt x="2906" y="12252"/>
                  </a:cubicBezTo>
                  <a:cubicBezTo>
                    <a:pt x="2691" y="12217"/>
                    <a:pt x="2465" y="12169"/>
                    <a:pt x="2251" y="12098"/>
                  </a:cubicBezTo>
                  <a:cubicBezTo>
                    <a:pt x="2155" y="12074"/>
                    <a:pt x="2048" y="12026"/>
                    <a:pt x="1941" y="11978"/>
                  </a:cubicBezTo>
                  <a:lnTo>
                    <a:pt x="1798" y="11907"/>
                  </a:lnTo>
                  <a:lnTo>
                    <a:pt x="1715" y="11859"/>
                  </a:lnTo>
                  <a:lnTo>
                    <a:pt x="1655" y="11812"/>
                  </a:lnTo>
                  <a:cubicBezTo>
                    <a:pt x="1298" y="11574"/>
                    <a:pt x="1024" y="11216"/>
                    <a:pt x="822" y="10824"/>
                  </a:cubicBezTo>
                  <a:cubicBezTo>
                    <a:pt x="643" y="10419"/>
                    <a:pt x="548" y="9954"/>
                    <a:pt x="524" y="9514"/>
                  </a:cubicBezTo>
                  <a:cubicBezTo>
                    <a:pt x="512" y="9061"/>
                    <a:pt x="584" y="8609"/>
                    <a:pt x="762" y="8204"/>
                  </a:cubicBezTo>
                  <a:cubicBezTo>
                    <a:pt x="941" y="7799"/>
                    <a:pt x="1263" y="7478"/>
                    <a:pt x="1632" y="7335"/>
                  </a:cubicBezTo>
                  <a:lnTo>
                    <a:pt x="1834" y="7228"/>
                  </a:lnTo>
                  <a:lnTo>
                    <a:pt x="1763" y="6990"/>
                  </a:lnTo>
                  <a:cubicBezTo>
                    <a:pt x="1703" y="6835"/>
                    <a:pt x="1655" y="6633"/>
                    <a:pt x="1632" y="6454"/>
                  </a:cubicBezTo>
                  <a:cubicBezTo>
                    <a:pt x="1596" y="6263"/>
                    <a:pt x="1572" y="6085"/>
                    <a:pt x="1560" y="5894"/>
                  </a:cubicBezTo>
                  <a:cubicBezTo>
                    <a:pt x="1524" y="5525"/>
                    <a:pt x="1524" y="5132"/>
                    <a:pt x="1584" y="4763"/>
                  </a:cubicBezTo>
                  <a:cubicBezTo>
                    <a:pt x="1691" y="4013"/>
                    <a:pt x="2013" y="3323"/>
                    <a:pt x="2536" y="2763"/>
                  </a:cubicBezTo>
                  <a:cubicBezTo>
                    <a:pt x="2667" y="2632"/>
                    <a:pt x="2810" y="2513"/>
                    <a:pt x="2953" y="2382"/>
                  </a:cubicBezTo>
                  <a:cubicBezTo>
                    <a:pt x="3108" y="2263"/>
                    <a:pt x="3251" y="2144"/>
                    <a:pt x="3418" y="2037"/>
                  </a:cubicBezTo>
                  <a:cubicBezTo>
                    <a:pt x="3727" y="1834"/>
                    <a:pt x="4072" y="1668"/>
                    <a:pt x="4430" y="1596"/>
                  </a:cubicBezTo>
                  <a:cubicBezTo>
                    <a:pt x="4579" y="1561"/>
                    <a:pt x="4730" y="1545"/>
                    <a:pt x="4882" y="1545"/>
                  </a:cubicBezTo>
                  <a:cubicBezTo>
                    <a:pt x="5093" y="1545"/>
                    <a:pt x="5305" y="1577"/>
                    <a:pt x="5513" y="1632"/>
                  </a:cubicBezTo>
                  <a:cubicBezTo>
                    <a:pt x="5692" y="1691"/>
                    <a:pt x="5870" y="1775"/>
                    <a:pt x="6049" y="1846"/>
                  </a:cubicBezTo>
                  <a:cubicBezTo>
                    <a:pt x="6227" y="1930"/>
                    <a:pt x="6406" y="2025"/>
                    <a:pt x="6597" y="2144"/>
                  </a:cubicBezTo>
                  <a:lnTo>
                    <a:pt x="6716" y="2215"/>
                  </a:lnTo>
                  <a:lnTo>
                    <a:pt x="6882" y="2013"/>
                  </a:lnTo>
                  <a:cubicBezTo>
                    <a:pt x="6954" y="1811"/>
                    <a:pt x="7073" y="1608"/>
                    <a:pt x="7216" y="1430"/>
                  </a:cubicBezTo>
                  <a:cubicBezTo>
                    <a:pt x="7347" y="1239"/>
                    <a:pt x="7489" y="1060"/>
                    <a:pt x="7668" y="906"/>
                  </a:cubicBezTo>
                  <a:cubicBezTo>
                    <a:pt x="7847" y="763"/>
                    <a:pt x="8025" y="620"/>
                    <a:pt x="8240" y="525"/>
                  </a:cubicBezTo>
                  <a:cubicBezTo>
                    <a:pt x="8430" y="429"/>
                    <a:pt x="8656" y="358"/>
                    <a:pt x="8859" y="358"/>
                  </a:cubicBezTo>
                  <a:cubicBezTo>
                    <a:pt x="8887" y="355"/>
                    <a:pt x="8916" y="353"/>
                    <a:pt x="8945" y="353"/>
                  </a:cubicBezTo>
                  <a:close/>
                  <a:moveTo>
                    <a:pt x="8859" y="1"/>
                  </a:moveTo>
                  <a:cubicBezTo>
                    <a:pt x="8585" y="1"/>
                    <a:pt x="8311" y="60"/>
                    <a:pt x="8073" y="179"/>
                  </a:cubicBezTo>
                  <a:cubicBezTo>
                    <a:pt x="7823" y="298"/>
                    <a:pt x="7597" y="453"/>
                    <a:pt x="7406" y="608"/>
                  </a:cubicBezTo>
                  <a:cubicBezTo>
                    <a:pt x="7216" y="775"/>
                    <a:pt x="7037" y="965"/>
                    <a:pt x="6870" y="1180"/>
                  </a:cubicBezTo>
                  <a:cubicBezTo>
                    <a:pt x="6743" y="1334"/>
                    <a:pt x="6637" y="1495"/>
                    <a:pt x="6546" y="1678"/>
                  </a:cubicBezTo>
                  <a:lnTo>
                    <a:pt x="6546" y="1678"/>
                  </a:lnTo>
                  <a:cubicBezTo>
                    <a:pt x="6436" y="1637"/>
                    <a:pt x="6326" y="1576"/>
                    <a:pt x="6216" y="1525"/>
                  </a:cubicBezTo>
                  <a:cubicBezTo>
                    <a:pt x="6037" y="1441"/>
                    <a:pt x="5846" y="1358"/>
                    <a:pt x="5632" y="1299"/>
                  </a:cubicBezTo>
                  <a:cubicBezTo>
                    <a:pt x="5386" y="1226"/>
                    <a:pt x="5126" y="1185"/>
                    <a:pt x="4867" y="1185"/>
                  </a:cubicBezTo>
                  <a:cubicBezTo>
                    <a:pt x="4700" y="1185"/>
                    <a:pt x="4533" y="1202"/>
                    <a:pt x="4370" y="1239"/>
                  </a:cubicBezTo>
                  <a:cubicBezTo>
                    <a:pt x="3953" y="1322"/>
                    <a:pt x="3549" y="1501"/>
                    <a:pt x="3203" y="1727"/>
                  </a:cubicBezTo>
                  <a:cubicBezTo>
                    <a:pt x="3025" y="1834"/>
                    <a:pt x="2870" y="1953"/>
                    <a:pt x="2703" y="2084"/>
                  </a:cubicBezTo>
                  <a:cubicBezTo>
                    <a:pt x="2548" y="2203"/>
                    <a:pt x="2394" y="2358"/>
                    <a:pt x="2239" y="2501"/>
                  </a:cubicBezTo>
                  <a:cubicBezTo>
                    <a:pt x="1644" y="3096"/>
                    <a:pt x="1274" y="3906"/>
                    <a:pt x="1143" y="4716"/>
                  </a:cubicBezTo>
                  <a:cubicBezTo>
                    <a:pt x="1084" y="5120"/>
                    <a:pt x="1048" y="5537"/>
                    <a:pt x="1084" y="5954"/>
                  </a:cubicBezTo>
                  <a:cubicBezTo>
                    <a:pt x="1096" y="6144"/>
                    <a:pt x="1120" y="6359"/>
                    <a:pt x="1155" y="6561"/>
                  </a:cubicBezTo>
                  <a:cubicBezTo>
                    <a:pt x="1179" y="6704"/>
                    <a:pt x="1215" y="6823"/>
                    <a:pt x="1239" y="6954"/>
                  </a:cubicBezTo>
                  <a:cubicBezTo>
                    <a:pt x="1060" y="7061"/>
                    <a:pt x="905" y="7180"/>
                    <a:pt x="739" y="7335"/>
                  </a:cubicBezTo>
                  <a:cubicBezTo>
                    <a:pt x="560" y="7549"/>
                    <a:pt x="405" y="7787"/>
                    <a:pt x="298" y="8026"/>
                  </a:cubicBezTo>
                  <a:cubicBezTo>
                    <a:pt x="84" y="8502"/>
                    <a:pt x="0" y="9026"/>
                    <a:pt x="24" y="9538"/>
                  </a:cubicBezTo>
                  <a:cubicBezTo>
                    <a:pt x="36" y="10062"/>
                    <a:pt x="143" y="10574"/>
                    <a:pt x="358" y="11050"/>
                  </a:cubicBezTo>
                  <a:cubicBezTo>
                    <a:pt x="584" y="11526"/>
                    <a:pt x="929" y="11955"/>
                    <a:pt x="1370" y="12252"/>
                  </a:cubicBezTo>
                  <a:lnTo>
                    <a:pt x="1465" y="12312"/>
                  </a:lnTo>
                  <a:lnTo>
                    <a:pt x="1536" y="12359"/>
                  </a:lnTo>
                  <a:lnTo>
                    <a:pt x="1715" y="12443"/>
                  </a:lnTo>
                  <a:cubicBezTo>
                    <a:pt x="1834" y="12490"/>
                    <a:pt x="1953" y="12550"/>
                    <a:pt x="2072" y="12598"/>
                  </a:cubicBezTo>
                  <a:cubicBezTo>
                    <a:pt x="2322" y="12681"/>
                    <a:pt x="2584" y="12752"/>
                    <a:pt x="2834" y="12788"/>
                  </a:cubicBezTo>
                  <a:cubicBezTo>
                    <a:pt x="3026" y="12816"/>
                    <a:pt x="3222" y="12829"/>
                    <a:pt x="3419" y="12829"/>
                  </a:cubicBezTo>
                  <a:cubicBezTo>
                    <a:pt x="3735" y="12829"/>
                    <a:pt x="4055" y="12795"/>
                    <a:pt x="4370" y="12729"/>
                  </a:cubicBezTo>
                  <a:cubicBezTo>
                    <a:pt x="4870" y="12621"/>
                    <a:pt x="5358" y="12455"/>
                    <a:pt x="5811" y="12205"/>
                  </a:cubicBezTo>
                  <a:cubicBezTo>
                    <a:pt x="6037" y="12086"/>
                    <a:pt x="6251" y="11943"/>
                    <a:pt x="6466" y="11776"/>
                  </a:cubicBezTo>
                  <a:cubicBezTo>
                    <a:pt x="6600" y="11666"/>
                    <a:pt x="6723" y="11540"/>
                    <a:pt x="6840" y="11398"/>
                  </a:cubicBezTo>
                  <a:lnTo>
                    <a:pt x="6840" y="11398"/>
                  </a:lnTo>
                  <a:cubicBezTo>
                    <a:pt x="7164" y="11546"/>
                    <a:pt x="7496" y="11670"/>
                    <a:pt x="7835" y="11764"/>
                  </a:cubicBezTo>
                  <a:cubicBezTo>
                    <a:pt x="8232" y="11875"/>
                    <a:pt x="8650" y="11944"/>
                    <a:pt x="9060" y="11944"/>
                  </a:cubicBezTo>
                  <a:cubicBezTo>
                    <a:pt x="9092" y="11944"/>
                    <a:pt x="9124" y="11944"/>
                    <a:pt x="9156" y="11943"/>
                  </a:cubicBezTo>
                  <a:cubicBezTo>
                    <a:pt x="9609" y="11919"/>
                    <a:pt x="10061" y="11848"/>
                    <a:pt x="10478" y="11681"/>
                  </a:cubicBezTo>
                  <a:cubicBezTo>
                    <a:pt x="10704" y="11597"/>
                    <a:pt x="10895" y="11502"/>
                    <a:pt x="11097" y="11383"/>
                  </a:cubicBezTo>
                  <a:cubicBezTo>
                    <a:pt x="11288" y="11264"/>
                    <a:pt x="11466" y="11133"/>
                    <a:pt x="11645" y="11002"/>
                  </a:cubicBezTo>
                  <a:lnTo>
                    <a:pt x="11764" y="10895"/>
                  </a:lnTo>
                  <a:lnTo>
                    <a:pt x="11883" y="10776"/>
                  </a:lnTo>
                  <a:cubicBezTo>
                    <a:pt x="11954" y="10681"/>
                    <a:pt x="12026" y="10609"/>
                    <a:pt x="12109" y="10526"/>
                  </a:cubicBezTo>
                  <a:cubicBezTo>
                    <a:pt x="12252" y="10359"/>
                    <a:pt x="12371" y="10169"/>
                    <a:pt x="12478" y="9954"/>
                  </a:cubicBezTo>
                  <a:cubicBezTo>
                    <a:pt x="12669" y="9538"/>
                    <a:pt x="12776" y="9097"/>
                    <a:pt x="12788" y="8645"/>
                  </a:cubicBezTo>
                  <a:cubicBezTo>
                    <a:pt x="12800" y="8204"/>
                    <a:pt x="12728" y="7776"/>
                    <a:pt x="12621" y="7335"/>
                  </a:cubicBezTo>
                  <a:cubicBezTo>
                    <a:pt x="12528" y="7000"/>
                    <a:pt x="12421" y="6680"/>
                    <a:pt x="12293" y="6369"/>
                  </a:cubicBezTo>
                  <a:lnTo>
                    <a:pt x="12293" y="6369"/>
                  </a:lnTo>
                  <a:cubicBezTo>
                    <a:pt x="12375" y="6345"/>
                    <a:pt x="12468" y="6298"/>
                    <a:pt x="12538" y="6252"/>
                  </a:cubicBezTo>
                  <a:cubicBezTo>
                    <a:pt x="12681" y="6168"/>
                    <a:pt x="12823" y="6061"/>
                    <a:pt x="12954" y="5954"/>
                  </a:cubicBezTo>
                  <a:cubicBezTo>
                    <a:pt x="13204" y="5728"/>
                    <a:pt x="13431" y="5478"/>
                    <a:pt x="13609" y="5192"/>
                  </a:cubicBezTo>
                  <a:cubicBezTo>
                    <a:pt x="13788" y="4918"/>
                    <a:pt x="13931" y="4597"/>
                    <a:pt x="13990" y="4263"/>
                  </a:cubicBezTo>
                  <a:cubicBezTo>
                    <a:pt x="14074" y="3918"/>
                    <a:pt x="14050" y="3561"/>
                    <a:pt x="13978" y="3227"/>
                  </a:cubicBezTo>
                  <a:cubicBezTo>
                    <a:pt x="13955" y="3073"/>
                    <a:pt x="13895" y="2906"/>
                    <a:pt x="13812" y="2751"/>
                  </a:cubicBezTo>
                  <a:cubicBezTo>
                    <a:pt x="13740" y="2608"/>
                    <a:pt x="13633" y="2453"/>
                    <a:pt x="13514" y="2323"/>
                  </a:cubicBezTo>
                  <a:cubicBezTo>
                    <a:pt x="13264" y="2072"/>
                    <a:pt x="12919" y="1918"/>
                    <a:pt x="12597" y="1858"/>
                  </a:cubicBezTo>
                  <a:cubicBezTo>
                    <a:pt x="12415" y="1827"/>
                    <a:pt x="12239" y="1812"/>
                    <a:pt x="12065" y="1812"/>
                  </a:cubicBezTo>
                  <a:cubicBezTo>
                    <a:pt x="11909" y="1812"/>
                    <a:pt x="11755" y="1824"/>
                    <a:pt x="11597" y="1846"/>
                  </a:cubicBezTo>
                  <a:cubicBezTo>
                    <a:pt x="11430" y="1882"/>
                    <a:pt x="11288" y="1906"/>
                    <a:pt x="11121" y="1942"/>
                  </a:cubicBezTo>
                  <a:cubicBezTo>
                    <a:pt x="11019" y="1957"/>
                    <a:pt x="10918" y="1983"/>
                    <a:pt x="10813" y="2016"/>
                  </a:cubicBezTo>
                  <a:lnTo>
                    <a:pt x="10813" y="2016"/>
                  </a:lnTo>
                  <a:cubicBezTo>
                    <a:pt x="10799" y="1947"/>
                    <a:pt x="10783" y="1876"/>
                    <a:pt x="10764" y="1799"/>
                  </a:cubicBezTo>
                  <a:cubicBezTo>
                    <a:pt x="10740" y="1668"/>
                    <a:pt x="10692" y="1549"/>
                    <a:pt x="10633" y="1430"/>
                  </a:cubicBezTo>
                  <a:cubicBezTo>
                    <a:pt x="10585" y="1310"/>
                    <a:pt x="10514" y="1191"/>
                    <a:pt x="10454" y="1084"/>
                  </a:cubicBezTo>
                  <a:cubicBezTo>
                    <a:pt x="10383" y="989"/>
                    <a:pt x="10311" y="870"/>
                    <a:pt x="10228" y="775"/>
                  </a:cubicBezTo>
                  <a:cubicBezTo>
                    <a:pt x="10216" y="751"/>
                    <a:pt x="10204" y="727"/>
                    <a:pt x="10168" y="703"/>
                  </a:cubicBezTo>
                  <a:lnTo>
                    <a:pt x="10109" y="632"/>
                  </a:lnTo>
                  <a:cubicBezTo>
                    <a:pt x="10073" y="572"/>
                    <a:pt x="10026" y="525"/>
                    <a:pt x="9978" y="477"/>
                  </a:cubicBezTo>
                  <a:cubicBezTo>
                    <a:pt x="9871" y="370"/>
                    <a:pt x="9775" y="298"/>
                    <a:pt x="9656" y="227"/>
                  </a:cubicBezTo>
                  <a:cubicBezTo>
                    <a:pt x="9549" y="167"/>
                    <a:pt x="9418" y="96"/>
                    <a:pt x="9275" y="60"/>
                  </a:cubicBezTo>
                  <a:cubicBezTo>
                    <a:pt x="9144" y="13"/>
                    <a:pt x="9002" y="1"/>
                    <a:pt x="88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2" name="Google Shape;18912;p82"/>
          <p:cNvGrpSpPr/>
          <p:nvPr/>
        </p:nvGrpSpPr>
        <p:grpSpPr>
          <a:xfrm rot="-1971752" flipH="1">
            <a:off x="8545120" y="3415240"/>
            <a:ext cx="240101" cy="209674"/>
            <a:chOff x="1066800" y="1370525"/>
            <a:chExt cx="1812032" cy="1581399"/>
          </a:xfrm>
        </p:grpSpPr>
        <p:sp>
          <p:nvSpPr>
            <p:cNvPr id="18913" name="Google Shape;18913;p82"/>
            <p:cNvSpPr/>
            <p:nvPr/>
          </p:nvSpPr>
          <p:spPr>
            <a:xfrm>
              <a:off x="1066800" y="1391234"/>
              <a:ext cx="1812032" cy="1529010"/>
            </a:xfrm>
            <a:custGeom>
              <a:avLst/>
              <a:gdLst/>
              <a:ahLst/>
              <a:cxnLst/>
              <a:rect l="l" t="t" r="r" b="b"/>
              <a:pathLst>
                <a:path w="14700" h="12404" extrusionOk="0">
                  <a:moveTo>
                    <a:pt x="9096" y="1"/>
                  </a:moveTo>
                  <a:cubicBezTo>
                    <a:pt x="8088" y="1"/>
                    <a:pt x="7141" y="1097"/>
                    <a:pt x="6894" y="1762"/>
                  </a:cubicBezTo>
                  <a:cubicBezTo>
                    <a:pt x="6493" y="1626"/>
                    <a:pt x="5917" y="1198"/>
                    <a:pt x="5106" y="1198"/>
                  </a:cubicBezTo>
                  <a:cubicBezTo>
                    <a:pt x="4498" y="1198"/>
                    <a:pt x="3756" y="1439"/>
                    <a:pt x="2858" y="2226"/>
                  </a:cubicBezTo>
                  <a:cubicBezTo>
                    <a:pt x="762" y="4060"/>
                    <a:pt x="1738" y="6929"/>
                    <a:pt x="1738" y="6929"/>
                  </a:cubicBezTo>
                  <a:cubicBezTo>
                    <a:pt x="107" y="7524"/>
                    <a:pt x="0" y="10882"/>
                    <a:pt x="1905" y="11977"/>
                  </a:cubicBezTo>
                  <a:cubicBezTo>
                    <a:pt x="2440" y="12277"/>
                    <a:pt x="3034" y="12404"/>
                    <a:pt x="3624" y="12404"/>
                  </a:cubicBezTo>
                  <a:cubicBezTo>
                    <a:pt x="5070" y="12404"/>
                    <a:pt x="6495" y="11646"/>
                    <a:pt x="6977" y="10834"/>
                  </a:cubicBezTo>
                  <a:cubicBezTo>
                    <a:pt x="7662" y="11214"/>
                    <a:pt x="8515" y="11525"/>
                    <a:pt x="9410" y="11525"/>
                  </a:cubicBezTo>
                  <a:cubicBezTo>
                    <a:pt x="10228" y="11525"/>
                    <a:pt x="11080" y="11265"/>
                    <a:pt x="11871" y="10560"/>
                  </a:cubicBezTo>
                  <a:cubicBezTo>
                    <a:pt x="13549" y="9084"/>
                    <a:pt x="12656" y="6917"/>
                    <a:pt x="12228" y="6024"/>
                  </a:cubicBezTo>
                  <a:lnTo>
                    <a:pt x="12228" y="6024"/>
                  </a:lnTo>
                  <a:cubicBezTo>
                    <a:pt x="12249" y="6032"/>
                    <a:pt x="12274" y="6036"/>
                    <a:pt x="12302" y="6036"/>
                  </a:cubicBezTo>
                  <a:cubicBezTo>
                    <a:pt x="12853" y="6036"/>
                    <a:pt x="14700" y="4525"/>
                    <a:pt x="13918" y="2702"/>
                  </a:cubicBezTo>
                  <a:cubicBezTo>
                    <a:pt x="13613" y="1983"/>
                    <a:pt x="12924" y="1794"/>
                    <a:pt x="12287" y="1794"/>
                  </a:cubicBezTo>
                  <a:cubicBezTo>
                    <a:pt x="11583" y="1794"/>
                    <a:pt x="10942" y="2024"/>
                    <a:pt x="10942" y="2024"/>
                  </a:cubicBezTo>
                  <a:cubicBezTo>
                    <a:pt x="10942" y="2024"/>
                    <a:pt x="10882" y="1321"/>
                    <a:pt x="10287" y="619"/>
                  </a:cubicBezTo>
                  <a:cubicBezTo>
                    <a:pt x="9907" y="174"/>
                    <a:pt x="9497" y="1"/>
                    <a:pt x="9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82"/>
            <p:cNvSpPr/>
            <p:nvPr/>
          </p:nvSpPr>
          <p:spPr>
            <a:xfrm>
              <a:off x="1091700" y="1370525"/>
              <a:ext cx="1734867" cy="1581399"/>
            </a:xfrm>
            <a:custGeom>
              <a:avLst/>
              <a:gdLst/>
              <a:ahLst/>
              <a:cxnLst/>
              <a:rect l="l" t="t" r="r" b="b"/>
              <a:pathLst>
                <a:path w="14074" h="12829" extrusionOk="0">
                  <a:moveTo>
                    <a:pt x="12060" y="5949"/>
                  </a:moveTo>
                  <a:cubicBezTo>
                    <a:pt x="12058" y="5949"/>
                    <a:pt x="12065" y="5954"/>
                    <a:pt x="12073" y="5954"/>
                  </a:cubicBezTo>
                  <a:cubicBezTo>
                    <a:pt x="12065" y="5950"/>
                    <a:pt x="12061" y="5949"/>
                    <a:pt x="12060" y="5949"/>
                  </a:cubicBezTo>
                  <a:close/>
                  <a:moveTo>
                    <a:pt x="8945" y="353"/>
                  </a:moveTo>
                  <a:cubicBezTo>
                    <a:pt x="9023" y="353"/>
                    <a:pt x="9102" y="364"/>
                    <a:pt x="9180" y="382"/>
                  </a:cubicBezTo>
                  <a:cubicBezTo>
                    <a:pt x="9275" y="406"/>
                    <a:pt x="9383" y="465"/>
                    <a:pt x="9478" y="501"/>
                  </a:cubicBezTo>
                  <a:cubicBezTo>
                    <a:pt x="9561" y="560"/>
                    <a:pt x="9656" y="620"/>
                    <a:pt x="9740" y="703"/>
                  </a:cubicBezTo>
                  <a:cubicBezTo>
                    <a:pt x="9787" y="727"/>
                    <a:pt x="9811" y="775"/>
                    <a:pt x="9859" y="822"/>
                  </a:cubicBezTo>
                  <a:lnTo>
                    <a:pt x="9918" y="882"/>
                  </a:lnTo>
                  <a:cubicBezTo>
                    <a:pt x="9930" y="894"/>
                    <a:pt x="9966" y="941"/>
                    <a:pt x="9978" y="953"/>
                  </a:cubicBezTo>
                  <a:cubicBezTo>
                    <a:pt x="10073" y="1060"/>
                    <a:pt x="10133" y="1132"/>
                    <a:pt x="10192" y="1239"/>
                  </a:cubicBezTo>
                  <a:cubicBezTo>
                    <a:pt x="10252" y="1334"/>
                    <a:pt x="10311" y="1441"/>
                    <a:pt x="10347" y="1549"/>
                  </a:cubicBezTo>
                  <a:cubicBezTo>
                    <a:pt x="10407" y="1656"/>
                    <a:pt x="10454" y="1775"/>
                    <a:pt x="10490" y="1870"/>
                  </a:cubicBezTo>
                  <a:cubicBezTo>
                    <a:pt x="10514" y="1977"/>
                    <a:pt x="10549" y="2096"/>
                    <a:pt x="10561" y="2203"/>
                  </a:cubicBezTo>
                  <a:lnTo>
                    <a:pt x="10585" y="2382"/>
                  </a:lnTo>
                  <a:lnTo>
                    <a:pt x="10752" y="2323"/>
                  </a:lnTo>
                  <a:cubicBezTo>
                    <a:pt x="10907" y="2275"/>
                    <a:pt x="11049" y="2227"/>
                    <a:pt x="11204" y="2203"/>
                  </a:cubicBezTo>
                  <a:cubicBezTo>
                    <a:pt x="11347" y="2168"/>
                    <a:pt x="11502" y="2144"/>
                    <a:pt x="11645" y="2132"/>
                  </a:cubicBezTo>
                  <a:cubicBezTo>
                    <a:pt x="11775" y="2116"/>
                    <a:pt x="11907" y="2108"/>
                    <a:pt x="12038" y="2108"/>
                  </a:cubicBezTo>
                  <a:cubicBezTo>
                    <a:pt x="12208" y="2108"/>
                    <a:pt x="12377" y="2122"/>
                    <a:pt x="12538" y="2156"/>
                  </a:cubicBezTo>
                  <a:cubicBezTo>
                    <a:pt x="12823" y="2215"/>
                    <a:pt x="13074" y="2334"/>
                    <a:pt x="13264" y="2549"/>
                  </a:cubicBezTo>
                  <a:cubicBezTo>
                    <a:pt x="13359" y="2644"/>
                    <a:pt x="13431" y="2751"/>
                    <a:pt x="13490" y="2882"/>
                  </a:cubicBezTo>
                  <a:cubicBezTo>
                    <a:pt x="13550" y="3025"/>
                    <a:pt x="13597" y="3156"/>
                    <a:pt x="13621" y="3299"/>
                  </a:cubicBezTo>
                  <a:cubicBezTo>
                    <a:pt x="13681" y="3585"/>
                    <a:pt x="13681" y="3882"/>
                    <a:pt x="13621" y="4168"/>
                  </a:cubicBezTo>
                  <a:cubicBezTo>
                    <a:pt x="13562" y="4454"/>
                    <a:pt x="13443" y="4716"/>
                    <a:pt x="13288" y="4966"/>
                  </a:cubicBezTo>
                  <a:cubicBezTo>
                    <a:pt x="13121" y="5204"/>
                    <a:pt x="12907" y="5430"/>
                    <a:pt x="12693" y="5621"/>
                  </a:cubicBezTo>
                  <a:cubicBezTo>
                    <a:pt x="12573" y="5716"/>
                    <a:pt x="12454" y="5799"/>
                    <a:pt x="12335" y="5859"/>
                  </a:cubicBezTo>
                  <a:cubicBezTo>
                    <a:pt x="12276" y="5894"/>
                    <a:pt x="12216" y="5918"/>
                    <a:pt x="12157" y="5942"/>
                  </a:cubicBezTo>
                  <a:cubicBezTo>
                    <a:pt x="12121" y="5942"/>
                    <a:pt x="12097" y="5954"/>
                    <a:pt x="12073" y="5954"/>
                  </a:cubicBezTo>
                  <a:lnTo>
                    <a:pt x="11800" y="6252"/>
                  </a:lnTo>
                  <a:cubicBezTo>
                    <a:pt x="11990" y="6621"/>
                    <a:pt x="12133" y="7014"/>
                    <a:pt x="12252" y="7395"/>
                  </a:cubicBezTo>
                  <a:cubicBezTo>
                    <a:pt x="12359" y="7799"/>
                    <a:pt x="12431" y="8204"/>
                    <a:pt x="12419" y="8597"/>
                  </a:cubicBezTo>
                  <a:cubicBezTo>
                    <a:pt x="12407" y="9002"/>
                    <a:pt x="12312" y="9395"/>
                    <a:pt x="12133" y="9752"/>
                  </a:cubicBezTo>
                  <a:cubicBezTo>
                    <a:pt x="12050" y="9931"/>
                    <a:pt x="11942" y="10085"/>
                    <a:pt x="11811" y="10240"/>
                  </a:cubicBezTo>
                  <a:cubicBezTo>
                    <a:pt x="11740" y="10324"/>
                    <a:pt x="11680" y="10383"/>
                    <a:pt x="11597" y="10466"/>
                  </a:cubicBezTo>
                  <a:lnTo>
                    <a:pt x="11502" y="10562"/>
                  </a:lnTo>
                  <a:lnTo>
                    <a:pt x="11383" y="10669"/>
                  </a:lnTo>
                  <a:cubicBezTo>
                    <a:pt x="11061" y="10919"/>
                    <a:pt x="10704" y="11121"/>
                    <a:pt x="10335" y="11252"/>
                  </a:cubicBezTo>
                  <a:cubicBezTo>
                    <a:pt x="9986" y="11372"/>
                    <a:pt x="9627" y="11432"/>
                    <a:pt x="9257" y="11432"/>
                  </a:cubicBezTo>
                  <a:cubicBezTo>
                    <a:pt x="9224" y="11432"/>
                    <a:pt x="9190" y="11432"/>
                    <a:pt x="9156" y="11431"/>
                  </a:cubicBezTo>
                  <a:cubicBezTo>
                    <a:pt x="8752" y="11419"/>
                    <a:pt x="8371" y="11336"/>
                    <a:pt x="7990" y="11205"/>
                  </a:cubicBezTo>
                  <a:cubicBezTo>
                    <a:pt x="7609" y="11074"/>
                    <a:pt x="7239" y="10895"/>
                    <a:pt x="6894" y="10681"/>
                  </a:cubicBezTo>
                  <a:lnTo>
                    <a:pt x="6656" y="10538"/>
                  </a:lnTo>
                  <a:lnTo>
                    <a:pt x="6466" y="10800"/>
                  </a:lnTo>
                  <a:cubicBezTo>
                    <a:pt x="6358" y="10966"/>
                    <a:pt x="6227" y="11133"/>
                    <a:pt x="6061" y="11276"/>
                  </a:cubicBezTo>
                  <a:cubicBezTo>
                    <a:pt x="5906" y="11419"/>
                    <a:pt x="5727" y="11550"/>
                    <a:pt x="5525" y="11669"/>
                  </a:cubicBezTo>
                  <a:cubicBezTo>
                    <a:pt x="5144" y="11907"/>
                    <a:pt x="4715" y="12074"/>
                    <a:pt x="4263" y="12169"/>
                  </a:cubicBezTo>
                  <a:cubicBezTo>
                    <a:pt x="3966" y="12241"/>
                    <a:pt x="3658" y="12281"/>
                    <a:pt x="3350" y="12281"/>
                  </a:cubicBezTo>
                  <a:cubicBezTo>
                    <a:pt x="3202" y="12281"/>
                    <a:pt x="3053" y="12272"/>
                    <a:pt x="2906" y="12252"/>
                  </a:cubicBezTo>
                  <a:cubicBezTo>
                    <a:pt x="2691" y="12217"/>
                    <a:pt x="2465" y="12169"/>
                    <a:pt x="2251" y="12098"/>
                  </a:cubicBezTo>
                  <a:cubicBezTo>
                    <a:pt x="2155" y="12074"/>
                    <a:pt x="2048" y="12026"/>
                    <a:pt x="1941" y="11978"/>
                  </a:cubicBezTo>
                  <a:lnTo>
                    <a:pt x="1798" y="11907"/>
                  </a:lnTo>
                  <a:lnTo>
                    <a:pt x="1715" y="11859"/>
                  </a:lnTo>
                  <a:lnTo>
                    <a:pt x="1655" y="11812"/>
                  </a:lnTo>
                  <a:cubicBezTo>
                    <a:pt x="1298" y="11574"/>
                    <a:pt x="1024" y="11216"/>
                    <a:pt x="822" y="10824"/>
                  </a:cubicBezTo>
                  <a:cubicBezTo>
                    <a:pt x="643" y="10419"/>
                    <a:pt x="548" y="9954"/>
                    <a:pt x="524" y="9514"/>
                  </a:cubicBezTo>
                  <a:cubicBezTo>
                    <a:pt x="512" y="9061"/>
                    <a:pt x="584" y="8609"/>
                    <a:pt x="762" y="8204"/>
                  </a:cubicBezTo>
                  <a:cubicBezTo>
                    <a:pt x="941" y="7799"/>
                    <a:pt x="1263" y="7478"/>
                    <a:pt x="1632" y="7335"/>
                  </a:cubicBezTo>
                  <a:lnTo>
                    <a:pt x="1834" y="7228"/>
                  </a:lnTo>
                  <a:lnTo>
                    <a:pt x="1763" y="6990"/>
                  </a:lnTo>
                  <a:cubicBezTo>
                    <a:pt x="1703" y="6835"/>
                    <a:pt x="1655" y="6633"/>
                    <a:pt x="1632" y="6454"/>
                  </a:cubicBezTo>
                  <a:cubicBezTo>
                    <a:pt x="1596" y="6263"/>
                    <a:pt x="1572" y="6085"/>
                    <a:pt x="1560" y="5894"/>
                  </a:cubicBezTo>
                  <a:cubicBezTo>
                    <a:pt x="1524" y="5525"/>
                    <a:pt x="1524" y="5132"/>
                    <a:pt x="1584" y="4763"/>
                  </a:cubicBezTo>
                  <a:cubicBezTo>
                    <a:pt x="1691" y="4013"/>
                    <a:pt x="2013" y="3323"/>
                    <a:pt x="2536" y="2763"/>
                  </a:cubicBezTo>
                  <a:cubicBezTo>
                    <a:pt x="2667" y="2632"/>
                    <a:pt x="2810" y="2513"/>
                    <a:pt x="2953" y="2382"/>
                  </a:cubicBezTo>
                  <a:cubicBezTo>
                    <a:pt x="3108" y="2263"/>
                    <a:pt x="3251" y="2144"/>
                    <a:pt x="3418" y="2037"/>
                  </a:cubicBezTo>
                  <a:cubicBezTo>
                    <a:pt x="3727" y="1834"/>
                    <a:pt x="4072" y="1668"/>
                    <a:pt x="4430" y="1596"/>
                  </a:cubicBezTo>
                  <a:cubicBezTo>
                    <a:pt x="4579" y="1561"/>
                    <a:pt x="4730" y="1545"/>
                    <a:pt x="4882" y="1545"/>
                  </a:cubicBezTo>
                  <a:cubicBezTo>
                    <a:pt x="5093" y="1545"/>
                    <a:pt x="5305" y="1577"/>
                    <a:pt x="5513" y="1632"/>
                  </a:cubicBezTo>
                  <a:cubicBezTo>
                    <a:pt x="5692" y="1691"/>
                    <a:pt x="5870" y="1775"/>
                    <a:pt x="6049" y="1846"/>
                  </a:cubicBezTo>
                  <a:cubicBezTo>
                    <a:pt x="6227" y="1930"/>
                    <a:pt x="6406" y="2025"/>
                    <a:pt x="6597" y="2144"/>
                  </a:cubicBezTo>
                  <a:lnTo>
                    <a:pt x="6716" y="2215"/>
                  </a:lnTo>
                  <a:lnTo>
                    <a:pt x="6882" y="2013"/>
                  </a:lnTo>
                  <a:cubicBezTo>
                    <a:pt x="6954" y="1811"/>
                    <a:pt x="7073" y="1608"/>
                    <a:pt x="7216" y="1430"/>
                  </a:cubicBezTo>
                  <a:cubicBezTo>
                    <a:pt x="7347" y="1239"/>
                    <a:pt x="7489" y="1060"/>
                    <a:pt x="7668" y="906"/>
                  </a:cubicBezTo>
                  <a:cubicBezTo>
                    <a:pt x="7847" y="763"/>
                    <a:pt x="8025" y="620"/>
                    <a:pt x="8240" y="525"/>
                  </a:cubicBezTo>
                  <a:cubicBezTo>
                    <a:pt x="8430" y="429"/>
                    <a:pt x="8656" y="358"/>
                    <a:pt x="8859" y="358"/>
                  </a:cubicBezTo>
                  <a:cubicBezTo>
                    <a:pt x="8887" y="355"/>
                    <a:pt x="8916" y="353"/>
                    <a:pt x="8945" y="353"/>
                  </a:cubicBezTo>
                  <a:close/>
                  <a:moveTo>
                    <a:pt x="8859" y="1"/>
                  </a:moveTo>
                  <a:cubicBezTo>
                    <a:pt x="8585" y="1"/>
                    <a:pt x="8311" y="60"/>
                    <a:pt x="8073" y="179"/>
                  </a:cubicBezTo>
                  <a:cubicBezTo>
                    <a:pt x="7823" y="298"/>
                    <a:pt x="7597" y="453"/>
                    <a:pt x="7406" y="608"/>
                  </a:cubicBezTo>
                  <a:cubicBezTo>
                    <a:pt x="7216" y="775"/>
                    <a:pt x="7037" y="965"/>
                    <a:pt x="6870" y="1180"/>
                  </a:cubicBezTo>
                  <a:cubicBezTo>
                    <a:pt x="6743" y="1334"/>
                    <a:pt x="6637" y="1495"/>
                    <a:pt x="6546" y="1678"/>
                  </a:cubicBezTo>
                  <a:lnTo>
                    <a:pt x="6546" y="1678"/>
                  </a:lnTo>
                  <a:cubicBezTo>
                    <a:pt x="6436" y="1637"/>
                    <a:pt x="6326" y="1576"/>
                    <a:pt x="6216" y="1525"/>
                  </a:cubicBezTo>
                  <a:cubicBezTo>
                    <a:pt x="6037" y="1441"/>
                    <a:pt x="5846" y="1358"/>
                    <a:pt x="5632" y="1299"/>
                  </a:cubicBezTo>
                  <a:cubicBezTo>
                    <a:pt x="5386" y="1226"/>
                    <a:pt x="5126" y="1185"/>
                    <a:pt x="4867" y="1185"/>
                  </a:cubicBezTo>
                  <a:cubicBezTo>
                    <a:pt x="4700" y="1185"/>
                    <a:pt x="4533" y="1202"/>
                    <a:pt x="4370" y="1239"/>
                  </a:cubicBezTo>
                  <a:cubicBezTo>
                    <a:pt x="3953" y="1322"/>
                    <a:pt x="3549" y="1501"/>
                    <a:pt x="3203" y="1727"/>
                  </a:cubicBezTo>
                  <a:cubicBezTo>
                    <a:pt x="3025" y="1834"/>
                    <a:pt x="2870" y="1953"/>
                    <a:pt x="2703" y="2084"/>
                  </a:cubicBezTo>
                  <a:cubicBezTo>
                    <a:pt x="2548" y="2203"/>
                    <a:pt x="2394" y="2358"/>
                    <a:pt x="2239" y="2501"/>
                  </a:cubicBezTo>
                  <a:cubicBezTo>
                    <a:pt x="1644" y="3096"/>
                    <a:pt x="1274" y="3906"/>
                    <a:pt x="1143" y="4716"/>
                  </a:cubicBezTo>
                  <a:cubicBezTo>
                    <a:pt x="1084" y="5120"/>
                    <a:pt x="1048" y="5537"/>
                    <a:pt x="1084" y="5954"/>
                  </a:cubicBezTo>
                  <a:cubicBezTo>
                    <a:pt x="1096" y="6144"/>
                    <a:pt x="1120" y="6359"/>
                    <a:pt x="1155" y="6561"/>
                  </a:cubicBezTo>
                  <a:cubicBezTo>
                    <a:pt x="1179" y="6704"/>
                    <a:pt x="1215" y="6823"/>
                    <a:pt x="1239" y="6954"/>
                  </a:cubicBezTo>
                  <a:cubicBezTo>
                    <a:pt x="1060" y="7061"/>
                    <a:pt x="905" y="7180"/>
                    <a:pt x="739" y="7335"/>
                  </a:cubicBezTo>
                  <a:cubicBezTo>
                    <a:pt x="560" y="7549"/>
                    <a:pt x="405" y="7787"/>
                    <a:pt x="298" y="8026"/>
                  </a:cubicBezTo>
                  <a:cubicBezTo>
                    <a:pt x="84" y="8502"/>
                    <a:pt x="0" y="9026"/>
                    <a:pt x="24" y="9538"/>
                  </a:cubicBezTo>
                  <a:cubicBezTo>
                    <a:pt x="36" y="10062"/>
                    <a:pt x="143" y="10574"/>
                    <a:pt x="358" y="11050"/>
                  </a:cubicBezTo>
                  <a:cubicBezTo>
                    <a:pt x="584" y="11526"/>
                    <a:pt x="929" y="11955"/>
                    <a:pt x="1370" y="12252"/>
                  </a:cubicBezTo>
                  <a:lnTo>
                    <a:pt x="1465" y="12312"/>
                  </a:lnTo>
                  <a:lnTo>
                    <a:pt x="1536" y="12359"/>
                  </a:lnTo>
                  <a:lnTo>
                    <a:pt x="1715" y="12443"/>
                  </a:lnTo>
                  <a:cubicBezTo>
                    <a:pt x="1834" y="12490"/>
                    <a:pt x="1953" y="12550"/>
                    <a:pt x="2072" y="12598"/>
                  </a:cubicBezTo>
                  <a:cubicBezTo>
                    <a:pt x="2322" y="12681"/>
                    <a:pt x="2584" y="12752"/>
                    <a:pt x="2834" y="12788"/>
                  </a:cubicBezTo>
                  <a:cubicBezTo>
                    <a:pt x="3026" y="12816"/>
                    <a:pt x="3222" y="12829"/>
                    <a:pt x="3419" y="12829"/>
                  </a:cubicBezTo>
                  <a:cubicBezTo>
                    <a:pt x="3735" y="12829"/>
                    <a:pt x="4055" y="12795"/>
                    <a:pt x="4370" y="12729"/>
                  </a:cubicBezTo>
                  <a:cubicBezTo>
                    <a:pt x="4870" y="12621"/>
                    <a:pt x="5358" y="12455"/>
                    <a:pt x="5811" y="12205"/>
                  </a:cubicBezTo>
                  <a:cubicBezTo>
                    <a:pt x="6037" y="12086"/>
                    <a:pt x="6251" y="11943"/>
                    <a:pt x="6466" y="11776"/>
                  </a:cubicBezTo>
                  <a:cubicBezTo>
                    <a:pt x="6600" y="11666"/>
                    <a:pt x="6723" y="11540"/>
                    <a:pt x="6840" y="11398"/>
                  </a:cubicBezTo>
                  <a:lnTo>
                    <a:pt x="6840" y="11398"/>
                  </a:lnTo>
                  <a:cubicBezTo>
                    <a:pt x="7164" y="11546"/>
                    <a:pt x="7496" y="11670"/>
                    <a:pt x="7835" y="11764"/>
                  </a:cubicBezTo>
                  <a:cubicBezTo>
                    <a:pt x="8232" y="11875"/>
                    <a:pt x="8650" y="11944"/>
                    <a:pt x="9060" y="11944"/>
                  </a:cubicBezTo>
                  <a:cubicBezTo>
                    <a:pt x="9092" y="11944"/>
                    <a:pt x="9124" y="11944"/>
                    <a:pt x="9156" y="11943"/>
                  </a:cubicBezTo>
                  <a:cubicBezTo>
                    <a:pt x="9609" y="11919"/>
                    <a:pt x="10061" y="11848"/>
                    <a:pt x="10478" y="11681"/>
                  </a:cubicBezTo>
                  <a:cubicBezTo>
                    <a:pt x="10704" y="11597"/>
                    <a:pt x="10895" y="11502"/>
                    <a:pt x="11097" y="11383"/>
                  </a:cubicBezTo>
                  <a:cubicBezTo>
                    <a:pt x="11288" y="11264"/>
                    <a:pt x="11466" y="11133"/>
                    <a:pt x="11645" y="11002"/>
                  </a:cubicBezTo>
                  <a:lnTo>
                    <a:pt x="11764" y="10895"/>
                  </a:lnTo>
                  <a:lnTo>
                    <a:pt x="11883" y="10776"/>
                  </a:lnTo>
                  <a:cubicBezTo>
                    <a:pt x="11954" y="10681"/>
                    <a:pt x="12026" y="10609"/>
                    <a:pt x="12109" y="10526"/>
                  </a:cubicBezTo>
                  <a:cubicBezTo>
                    <a:pt x="12252" y="10359"/>
                    <a:pt x="12371" y="10169"/>
                    <a:pt x="12478" y="9954"/>
                  </a:cubicBezTo>
                  <a:cubicBezTo>
                    <a:pt x="12669" y="9538"/>
                    <a:pt x="12776" y="9097"/>
                    <a:pt x="12788" y="8645"/>
                  </a:cubicBezTo>
                  <a:cubicBezTo>
                    <a:pt x="12800" y="8204"/>
                    <a:pt x="12728" y="7776"/>
                    <a:pt x="12621" y="7335"/>
                  </a:cubicBezTo>
                  <a:cubicBezTo>
                    <a:pt x="12528" y="7000"/>
                    <a:pt x="12421" y="6680"/>
                    <a:pt x="12293" y="6369"/>
                  </a:cubicBezTo>
                  <a:lnTo>
                    <a:pt x="12293" y="6369"/>
                  </a:lnTo>
                  <a:cubicBezTo>
                    <a:pt x="12375" y="6345"/>
                    <a:pt x="12468" y="6298"/>
                    <a:pt x="12538" y="6252"/>
                  </a:cubicBezTo>
                  <a:cubicBezTo>
                    <a:pt x="12681" y="6168"/>
                    <a:pt x="12823" y="6061"/>
                    <a:pt x="12954" y="5954"/>
                  </a:cubicBezTo>
                  <a:cubicBezTo>
                    <a:pt x="13204" y="5728"/>
                    <a:pt x="13431" y="5478"/>
                    <a:pt x="13609" y="5192"/>
                  </a:cubicBezTo>
                  <a:cubicBezTo>
                    <a:pt x="13788" y="4918"/>
                    <a:pt x="13931" y="4597"/>
                    <a:pt x="13990" y="4263"/>
                  </a:cubicBezTo>
                  <a:cubicBezTo>
                    <a:pt x="14074" y="3918"/>
                    <a:pt x="14050" y="3561"/>
                    <a:pt x="13978" y="3227"/>
                  </a:cubicBezTo>
                  <a:cubicBezTo>
                    <a:pt x="13955" y="3073"/>
                    <a:pt x="13895" y="2906"/>
                    <a:pt x="13812" y="2751"/>
                  </a:cubicBezTo>
                  <a:cubicBezTo>
                    <a:pt x="13740" y="2608"/>
                    <a:pt x="13633" y="2453"/>
                    <a:pt x="13514" y="2323"/>
                  </a:cubicBezTo>
                  <a:cubicBezTo>
                    <a:pt x="13264" y="2072"/>
                    <a:pt x="12919" y="1918"/>
                    <a:pt x="12597" y="1858"/>
                  </a:cubicBezTo>
                  <a:cubicBezTo>
                    <a:pt x="12415" y="1827"/>
                    <a:pt x="12239" y="1812"/>
                    <a:pt x="12065" y="1812"/>
                  </a:cubicBezTo>
                  <a:cubicBezTo>
                    <a:pt x="11909" y="1812"/>
                    <a:pt x="11755" y="1824"/>
                    <a:pt x="11597" y="1846"/>
                  </a:cubicBezTo>
                  <a:cubicBezTo>
                    <a:pt x="11430" y="1882"/>
                    <a:pt x="11288" y="1906"/>
                    <a:pt x="11121" y="1942"/>
                  </a:cubicBezTo>
                  <a:cubicBezTo>
                    <a:pt x="11019" y="1957"/>
                    <a:pt x="10918" y="1983"/>
                    <a:pt x="10813" y="2016"/>
                  </a:cubicBezTo>
                  <a:lnTo>
                    <a:pt x="10813" y="2016"/>
                  </a:lnTo>
                  <a:cubicBezTo>
                    <a:pt x="10799" y="1947"/>
                    <a:pt x="10783" y="1876"/>
                    <a:pt x="10764" y="1799"/>
                  </a:cubicBezTo>
                  <a:cubicBezTo>
                    <a:pt x="10740" y="1668"/>
                    <a:pt x="10692" y="1549"/>
                    <a:pt x="10633" y="1430"/>
                  </a:cubicBezTo>
                  <a:cubicBezTo>
                    <a:pt x="10585" y="1310"/>
                    <a:pt x="10514" y="1191"/>
                    <a:pt x="10454" y="1084"/>
                  </a:cubicBezTo>
                  <a:cubicBezTo>
                    <a:pt x="10383" y="989"/>
                    <a:pt x="10311" y="870"/>
                    <a:pt x="10228" y="775"/>
                  </a:cubicBezTo>
                  <a:cubicBezTo>
                    <a:pt x="10216" y="751"/>
                    <a:pt x="10204" y="727"/>
                    <a:pt x="10168" y="703"/>
                  </a:cubicBezTo>
                  <a:lnTo>
                    <a:pt x="10109" y="632"/>
                  </a:lnTo>
                  <a:cubicBezTo>
                    <a:pt x="10073" y="572"/>
                    <a:pt x="10026" y="525"/>
                    <a:pt x="9978" y="477"/>
                  </a:cubicBezTo>
                  <a:cubicBezTo>
                    <a:pt x="9871" y="370"/>
                    <a:pt x="9775" y="298"/>
                    <a:pt x="9656" y="227"/>
                  </a:cubicBezTo>
                  <a:cubicBezTo>
                    <a:pt x="9549" y="167"/>
                    <a:pt x="9418" y="96"/>
                    <a:pt x="9275" y="60"/>
                  </a:cubicBezTo>
                  <a:cubicBezTo>
                    <a:pt x="9144" y="13"/>
                    <a:pt x="9002" y="1"/>
                    <a:pt x="88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5" name="Google Shape;18915;p82"/>
          <p:cNvGrpSpPr/>
          <p:nvPr/>
        </p:nvGrpSpPr>
        <p:grpSpPr>
          <a:xfrm rot="-1971752" flipH="1">
            <a:off x="6606069" y="2810249"/>
            <a:ext cx="240101" cy="209674"/>
            <a:chOff x="1066800" y="1370525"/>
            <a:chExt cx="1812032" cy="1581399"/>
          </a:xfrm>
        </p:grpSpPr>
        <p:sp>
          <p:nvSpPr>
            <p:cNvPr id="18916" name="Google Shape;18916;p82"/>
            <p:cNvSpPr/>
            <p:nvPr/>
          </p:nvSpPr>
          <p:spPr>
            <a:xfrm>
              <a:off x="1066800" y="1391234"/>
              <a:ext cx="1812032" cy="1529010"/>
            </a:xfrm>
            <a:custGeom>
              <a:avLst/>
              <a:gdLst/>
              <a:ahLst/>
              <a:cxnLst/>
              <a:rect l="l" t="t" r="r" b="b"/>
              <a:pathLst>
                <a:path w="14700" h="12404" extrusionOk="0">
                  <a:moveTo>
                    <a:pt x="9096" y="1"/>
                  </a:moveTo>
                  <a:cubicBezTo>
                    <a:pt x="8088" y="1"/>
                    <a:pt x="7141" y="1097"/>
                    <a:pt x="6894" y="1762"/>
                  </a:cubicBezTo>
                  <a:cubicBezTo>
                    <a:pt x="6493" y="1626"/>
                    <a:pt x="5917" y="1198"/>
                    <a:pt x="5106" y="1198"/>
                  </a:cubicBezTo>
                  <a:cubicBezTo>
                    <a:pt x="4498" y="1198"/>
                    <a:pt x="3756" y="1439"/>
                    <a:pt x="2858" y="2226"/>
                  </a:cubicBezTo>
                  <a:cubicBezTo>
                    <a:pt x="762" y="4060"/>
                    <a:pt x="1738" y="6929"/>
                    <a:pt x="1738" y="6929"/>
                  </a:cubicBezTo>
                  <a:cubicBezTo>
                    <a:pt x="107" y="7524"/>
                    <a:pt x="0" y="10882"/>
                    <a:pt x="1905" y="11977"/>
                  </a:cubicBezTo>
                  <a:cubicBezTo>
                    <a:pt x="2440" y="12277"/>
                    <a:pt x="3034" y="12404"/>
                    <a:pt x="3624" y="12404"/>
                  </a:cubicBezTo>
                  <a:cubicBezTo>
                    <a:pt x="5070" y="12404"/>
                    <a:pt x="6495" y="11646"/>
                    <a:pt x="6977" y="10834"/>
                  </a:cubicBezTo>
                  <a:cubicBezTo>
                    <a:pt x="7662" y="11214"/>
                    <a:pt x="8515" y="11525"/>
                    <a:pt x="9410" y="11525"/>
                  </a:cubicBezTo>
                  <a:cubicBezTo>
                    <a:pt x="10228" y="11525"/>
                    <a:pt x="11080" y="11265"/>
                    <a:pt x="11871" y="10560"/>
                  </a:cubicBezTo>
                  <a:cubicBezTo>
                    <a:pt x="13549" y="9084"/>
                    <a:pt x="12656" y="6917"/>
                    <a:pt x="12228" y="6024"/>
                  </a:cubicBezTo>
                  <a:lnTo>
                    <a:pt x="12228" y="6024"/>
                  </a:lnTo>
                  <a:cubicBezTo>
                    <a:pt x="12249" y="6032"/>
                    <a:pt x="12274" y="6036"/>
                    <a:pt x="12302" y="6036"/>
                  </a:cubicBezTo>
                  <a:cubicBezTo>
                    <a:pt x="12853" y="6036"/>
                    <a:pt x="14700" y="4525"/>
                    <a:pt x="13918" y="2702"/>
                  </a:cubicBezTo>
                  <a:cubicBezTo>
                    <a:pt x="13613" y="1983"/>
                    <a:pt x="12924" y="1794"/>
                    <a:pt x="12287" y="1794"/>
                  </a:cubicBezTo>
                  <a:cubicBezTo>
                    <a:pt x="11583" y="1794"/>
                    <a:pt x="10942" y="2024"/>
                    <a:pt x="10942" y="2024"/>
                  </a:cubicBezTo>
                  <a:cubicBezTo>
                    <a:pt x="10942" y="2024"/>
                    <a:pt x="10882" y="1321"/>
                    <a:pt x="10287" y="619"/>
                  </a:cubicBezTo>
                  <a:cubicBezTo>
                    <a:pt x="9907" y="174"/>
                    <a:pt x="9497" y="1"/>
                    <a:pt x="9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82"/>
            <p:cNvSpPr/>
            <p:nvPr/>
          </p:nvSpPr>
          <p:spPr>
            <a:xfrm>
              <a:off x="1091700" y="1370525"/>
              <a:ext cx="1734867" cy="1581399"/>
            </a:xfrm>
            <a:custGeom>
              <a:avLst/>
              <a:gdLst/>
              <a:ahLst/>
              <a:cxnLst/>
              <a:rect l="l" t="t" r="r" b="b"/>
              <a:pathLst>
                <a:path w="14074" h="12829" extrusionOk="0">
                  <a:moveTo>
                    <a:pt x="12060" y="5949"/>
                  </a:moveTo>
                  <a:cubicBezTo>
                    <a:pt x="12058" y="5949"/>
                    <a:pt x="12065" y="5954"/>
                    <a:pt x="12073" y="5954"/>
                  </a:cubicBezTo>
                  <a:cubicBezTo>
                    <a:pt x="12065" y="5950"/>
                    <a:pt x="12061" y="5949"/>
                    <a:pt x="12060" y="5949"/>
                  </a:cubicBezTo>
                  <a:close/>
                  <a:moveTo>
                    <a:pt x="8945" y="353"/>
                  </a:moveTo>
                  <a:cubicBezTo>
                    <a:pt x="9023" y="353"/>
                    <a:pt x="9102" y="364"/>
                    <a:pt x="9180" y="382"/>
                  </a:cubicBezTo>
                  <a:cubicBezTo>
                    <a:pt x="9275" y="406"/>
                    <a:pt x="9383" y="465"/>
                    <a:pt x="9478" y="501"/>
                  </a:cubicBezTo>
                  <a:cubicBezTo>
                    <a:pt x="9561" y="560"/>
                    <a:pt x="9656" y="620"/>
                    <a:pt x="9740" y="703"/>
                  </a:cubicBezTo>
                  <a:cubicBezTo>
                    <a:pt x="9787" y="727"/>
                    <a:pt x="9811" y="775"/>
                    <a:pt x="9859" y="822"/>
                  </a:cubicBezTo>
                  <a:lnTo>
                    <a:pt x="9918" y="882"/>
                  </a:lnTo>
                  <a:cubicBezTo>
                    <a:pt x="9930" y="894"/>
                    <a:pt x="9966" y="941"/>
                    <a:pt x="9978" y="953"/>
                  </a:cubicBezTo>
                  <a:cubicBezTo>
                    <a:pt x="10073" y="1060"/>
                    <a:pt x="10133" y="1132"/>
                    <a:pt x="10192" y="1239"/>
                  </a:cubicBezTo>
                  <a:cubicBezTo>
                    <a:pt x="10252" y="1334"/>
                    <a:pt x="10311" y="1441"/>
                    <a:pt x="10347" y="1549"/>
                  </a:cubicBezTo>
                  <a:cubicBezTo>
                    <a:pt x="10407" y="1656"/>
                    <a:pt x="10454" y="1775"/>
                    <a:pt x="10490" y="1870"/>
                  </a:cubicBezTo>
                  <a:cubicBezTo>
                    <a:pt x="10514" y="1977"/>
                    <a:pt x="10549" y="2096"/>
                    <a:pt x="10561" y="2203"/>
                  </a:cubicBezTo>
                  <a:lnTo>
                    <a:pt x="10585" y="2382"/>
                  </a:lnTo>
                  <a:lnTo>
                    <a:pt x="10752" y="2323"/>
                  </a:lnTo>
                  <a:cubicBezTo>
                    <a:pt x="10907" y="2275"/>
                    <a:pt x="11049" y="2227"/>
                    <a:pt x="11204" y="2203"/>
                  </a:cubicBezTo>
                  <a:cubicBezTo>
                    <a:pt x="11347" y="2168"/>
                    <a:pt x="11502" y="2144"/>
                    <a:pt x="11645" y="2132"/>
                  </a:cubicBezTo>
                  <a:cubicBezTo>
                    <a:pt x="11775" y="2116"/>
                    <a:pt x="11907" y="2108"/>
                    <a:pt x="12038" y="2108"/>
                  </a:cubicBezTo>
                  <a:cubicBezTo>
                    <a:pt x="12208" y="2108"/>
                    <a:pt x="12377" y="2122"/>
                    <a:pt x="12538" y="2156"/>
                  </a:cubicBezTo>
                  <a:cubicBezTo>
                    <a:pt x="12823" y="2215"/>
                    <a:pt x="13074" y="2334"/>
                    <a:pt x="13264" y="2549"/>
                  </a:cubicBezTo>
                  <a:cubicBezTo>
                    <a:pt x="13359" y="2644"/>
                    <a:pt x="13431" y="2751"/>
                    <a:pt x="13490" y="2882"/>
                  </a:cubicBezTo>
                  <a:cubicBezTo>
                    <a:pt x="13550" y="3025"/>
                    <a:pt x="13597" y="3156"/>
                    <a:pt x="13621" y="3299"/>
                  </a:cubicBezTo>
                  <a:cubicBezTo>
                    <a:pt x="13681" y="3585"/>
                    <a:pt x="13681" y="3882"/>
                    <a:pt x="13621" y="4168"/>
                  </a:cubicBezTo>
                  <a:cubicBezTo>
                    <a:pt x="13562" y="4454"/>
                    <a:pt x="13443" y="4716"/>
                    <a:pt x="13288" y="4966"/>
                  </a:cubicBezTo>
                  <a:cubicBezTo>
                    <a:pt x="13121" y="5204"/>
                    <a:pt x="12907" y="5430"/>
                    <a:pt x="12693" y="5621"/>
                  </a:cubicBezTo>
                  <a:cubicBezTo>
                    <a:pt x="12573" y="5716"/>
                    <a:pt x="12454" y="5799"/>
                    <a:pt x="12335" y="5859"/>
                  </a:cubicBezTo>
                  <a:cubicBezTo>
                    <a:pt x="12276" y="5894"/>
                    <a:pt x="12216" y="5918"/>
                    <a:pt x="12157" y="5942"/>
                  </a:cubicBezTo>
                  <a:cubicBezTo>
                    <a:pt x="12121" y="5942"/>
                    <a:pt x="12097" y="5954"/>
                    <a:pt x="12073" y="5954"/>
                  </a:cubicBezTo>
                  <a:lnTo>
                    <a:pt x="11800" y="6252"/>
                  </a:lnTo>
                  <a:cubicBezTo>
                    <a:pt x="11990" y="6621"/>
                    <a:pt x="12133" y="7014"/>
                    <a:pt x="12252" y="7395"/>
                  </a:cubicBezTo>
                  <a:cubicBezTo>
                    <a:pt x="12359" y="7799"/>
                    <a:pt x="12431" y="8204"/>
                    <a:pt x="12419" y="8597"/>
                  </a:cubicBezTo>
                  <a:cubicBezTo>
                    <a:pt x="12407" y="9002"/>
                    <a:pt x="12312" y="9395"/>
                    <a:pt x="12133" y="9752"/>
                  </a:cubicBezTo>
                  <a:cubicBezTo>
                    <a:pt x="12050" y="9931"/>
                    <a:pt x="11942" y="10085"/>
                    <a:pt x="11811" y="10240"/>
                  </a:cubicBezTo>
                  <a:cubicBezTo>
                    <a:pt x="11740" y="10324"/>
                    <a:pt x="11680" y="10383"/>
                    <a:pt x="11597" y="10466"/>
                  </a:cubicBezTo>
                  <a:lnTo>
                    <a:pt x="11502" y="10562"/>
                  </a:lnTo>
                  <a:lnTo>
                    <a:pt x="11383" y="10669"/>
                  </a:lnTo>
                  <a:cubicBezTo>
                    <a:pt x="11061" y="10919"/>
                    <a:pt x="10704" y="11121"/>
                    <a:pt x="10335" y="11252"/>
                  </a:cubicBezTo>
                  <a:cubicBezTo>
                    <a:pt x="9986" y="11372"/>
                    <a:pt x="9627" y="11432"/>
                    <a:pt x="9257" y="11432"/>
                  </a:cubicBezTo>
                  <a:cubicBezTo>
                    <a:pt x="9224" y="11432"/>
                    <a:pt x="9190" y="11432"/>
                    <a:pt x="9156" y="11431"/>
                  </a:cubicBezTo>
                  <a:cubicBezTo>
                    <a:pt x="8752" y="11419"/>
                    <a:pt x="8371" y="11336"/>
                    <a:pt x="7990" y="11205"/>
                  </a:cubicBezTo>
                  <a:cubicBezTo>
                    <a:pt x="7609" y="11074"/>
                    <a:pt x="7239" y="10895"/>
                    <a:pt x="6894" y="10681"/>
                  </a:cubicBezTo>
                  <a:lnTo>
                    <a:pt x="6656" y="10538"/>
                  </a:lnTo>
                  <a:lnTo>
                    <a:pt x="6466" y="10800"/>
                  </a:lnTo>
                  <a:cubicBezTo>
                    <a:pt x="6358" y="10966"/>
                    <a:pt x="6227" y="11133"/>
                    <a:pt x="6061" y="11276"/>
                  </a:cubicBezTo>
                  <a:cubicBezTo>
                    <a:pt x="5906" y="11419"/>
                    <a:pt x="5727" y="11550"/>
                    <a:pt x="5525" y="11669"/>
                  </a:cubicBezTo>
                  <a:cubicBezTo>
                    <a:pt x="5144" y="11907"/>
                    <a:pt x="4715" y="12074"/>
                    <a:pt x="4263" y="12169"/>
                  </a:cubicBezTo>
                  <a:cubicBezTo>
                    <a:pt x="3966" y="12241"/>
                    <a:pt x="3658" y="12281"/>
                    <a:pt x="3350" y="12281"/>
                  </a:cubicBezTo>
                  <a:cubicBezTo>
                    <a:pt x="3202" y="12281"/>
                    <a:pt x="3053" y="12272"/>
                    <a:pt x="2906" y="12252"/>
                  </a:cubicBezTo>
                  <a:cubicBezTo>
                    <a:pt x="2691" y="12217"/>
                    <a:pt x="2465" y="12169"/>
                    <a:pt x="2251" y="12098"/>
                  </a:cubicBezTo>
                  <a:cubicBezTo>
                    <a:pt x="2155" y="12074"/>
                    <a:pt x="2048" y="12026"/>
                    <a:pt x="1941" y="11978"/>
                  </a:cubicBezTo>
                  <a:lnTo>
                    <a:pt x="1798" y="11907"/>
                  </a:lnTo>
                  <a:lnTo>
                    <a:pt x="1715" y="11859"/>
                  </a:lnTo>
                  <a:lnTo>
                    <a:pt x="1655" y="11812"/>
                  </a:lnTo>
                  <a:cubicBezTo>
                    <a:pt x="1298" y="11574"/>
                    <a:pt x="1024" y="11216"/>
                    <a:pt x="822" y="10824"/>
                  </a:cubicBezTo>
                  <a:cubicBezTo>
                    <a:pt x="643" y="10419"/>
                    <a:pt x="548" y="9954"/>
                    <a:pt x="524" y="9514"/>
                  </a:cubicBezTo>
                  <a:cubicBezTo>
                    <a:pt x="512" y="9061"/>
                    <a:pt x="584" y="8609"/>
                    <a:pt x="762" y="8204"/>
                  </a:cubicBezTo>
                  <a:cubicBezTo>
                    <a:pt x="941" y="7799"/>
                    <a:pt x="1263" y="7478"/>
                    <a:pt x="1632" y="7335"/>
                  </a:cubicBezTo>
                  <a:lnTo>
                    <a:pt x="1834" y="7228"/>
                  </a:lnTo>
                  <a:lnTo>
                    <a:pt x="1763" y="6990"/>
                  </a:lnTo>
                  <a:cubicBezTo>
                    <a:pt x="1703" y="6835"/>
                    <a:pt x="1655" y="6633"/>
                    <a:pt x="1632" y="6454"/>
                  </a:cubicBezTo>
                  <a:cubicBezTo>
                    <a:pt x="1596" y="6263"/>
                    <a:pt x="1572" y="6085"/>
                    <a:pt x="1560" y="5894"/>
                  </a:cubicBezTo>
                  <a:cubicBezTo>
                    <a:pt x="1524" y="5525"/>
                    <a:pt x="1524" y="5132"/>
                    <a:pt x="1584" y="4763"/>
                  </a:cubicBezTo>
                  <a:cubicBezTo>
                    <a:pt x="1691" y="4013"/>
                    <a:pt x="2013" y="3323"/>
                    <a:pt x="2536" y="2763"/>
                  </a:cubicBezTo>
                  <a:cubicBezTo>
                    <a:pt x="2667" y="2632"/>
                    <a:pt x="2810" y="2513"/>
                    <a:pt x="2953" y="2382"/>
                  </a:cubicBezTo>
                  <a:cubicBezTo>
                    <a:pt x="3108" y="2263"/>
                    <a:pt x="3251" y="2144"/>
                    <a:pt x="3418" y="2037"/>
                  </a:cubicBezTo>
                  <a:cubicBezTo>
                    <a:pt x="3727" y="1834"/>
                    <a:pt x="4072" y="1668"/>
                    <a:pt x="4430" y="1596"/>
                  </a:cubicBezTo>
                  <a:cubicBezTo>
                    <a:pt x="4579" y="1561"/>
                    <a:pt x="4730" y="1545"/>
                    <a:pt x="4882" y="1545"/>
                  </a:cubicBezTo>
                  <a:cubicBezTo>
                    <a:pt x="5093" y="1545"/>
                    <a:pt x="5305" y="1577"/>
                    <a:pt x="5513" y="1632"/>
                  </a:cubicBezTo>
                  <a:cubicBezTo>
                    <a:pt x="5692" y="1691"/>
                    <a:pt x="5870" y="1775"/>
                    <a:pt x="6049" y="1846"/>
                  </a:cubicBezTo>
                  <a:cubicBezTo>
                    <a:pt x="6227" y="1930"/>
                    <a:pt x="6406" y="2025"/>
                    <a:pt x="6597" y="2144"/>
                  </a:cubicBezTo>
                  <a:lnTo>
                    <a:pt x="6716" y="2215"/>
                  </a:lnTo>
                  <a:lnTo>
                    <a:pt x="6882" y="2013"/>
                  </a:lnTo>
                  <a:cubicBezTo>
                    <a:pt x="6954" y="1811"/>
                    <a:pt x="7073" y="1608"/>
                    <a:pt x="7216" y="1430"/>
                  </a:cubicBezTo>
                  <a:cubicBezTo>
                    <a:pt x="7347" y="1239"/>
                    <a:pt x="7489" y="1060"/>
                    <a:pt x="7668" y="906"/>
                  </a:cubicBezTo>
                  <a:cubicBezTo>
                    <a:pt x="7847" y="763"/>
                    <a:pt x="8025" y="620"/>
                    <a:pt x="8240" y="525"/>
                  </a:cubicBezTo>
                  <a:cubicBezTo>
                    <a:pt x="8430" y="429"/>
                    <a:pt x="8656" y="358"/>
                    <a:pt x="8859" y="358"/>
                  </a:cubicBezTo>
                  <a:cubicBezTo>
                    <a:pt x="8887" y="355"/>
                    <a:pt x="8916" y="353"/>
                    <a:pt x="8945" y="353"/>
                  </a:cubicBezTo>
                  <a:close/>
                  <a:moveTo>
                    <a:pt x="8859" y="1"/>
                  </a:moveTo>
                  <a:cubicBezTo>
                    <a:pt x="8585" y="1"/>
                    <a:pt x="8311" y="60"/>
                    <a:pt x="8073" y="179"/>
                  </a:cubicBezTo>
                  <a:cubicBezTo>
                    <a:pt x="7823" y="298"/>
                    <a:pt x="7597" y="453"/>
                    <a:pt x="7406" y="608"/>
                  </a:cubicBezTo>
                  <a:cubicBezTo>
                    <a:pt x="7216" y="775"/>
                    <a:pt x="7037" y="965"/>
                    <a:pt x="6870" y="1180"/>
                  </a:cubicBezTo>
                  <a:cubicBezTo>
                    <a:pt x="6743" y="1334"/>
                    <a:pt x="6637" y="1495"/>
                    <a:pt x="6546" y="1678"/>
                  </a:cubicBezTo>
                  <a:lnTo>
                    <a:pt x="6546" y="1678"/>
                  </a:lnTo>
                  <a:cubicBezTo>
                    <a:pt x="6436" y="1637"/>
                    <a:pt x="6326" y="1576"/>
                    <a:pt x="6216" y="1525"/>
                  </a:cubicBezTo>
                  <a:cubicBezTo>
                    <a:pt x="6037" y="1441"/>
                    <a:pt x="5846" y="1358"/>
                    <a:pt x="5632" y="1299"/>
                  </a:cubicBezTo>
                  <a:cubicBezTo>
                    <a:pt x="5386" y="1226"/>
                    <a:pt x="5126" y="1185"/>
                    <a:pt x="4867" y="1185"/>
                  </a:cubicBezTo>
                  <a:cubicBezTo>
                    <a:pt x="4700" y="1185"/>
                    <a:pt x="4533" y="1202"/>
                    <a:pt x="4370" y="1239"/>
                  </a:cubicBezTo>
                  <a:cubicBezTo>
                    <a:pt x="3953" y="1322"/>
                    <a:pt x="3549" y="1501"/>
                    <a:pt x="3203" y="1727"/>
                  </a:cubicBezTo>
                  <a:cubicBezTo>
                    <a:pt x="3025" y="1834"/>
                    <a:pt x="2870" y="1953"/>
                    <a:pt x="2703" y="2084"/>
                  </a:cubicBezTo>
                  <a:cubicBezTo>
                    <a:pt x="2548" y="2203"/>
                    <a:pt x="2394" y="2358"/>
                    <a:pt x="2239" y="2501"/>
                  </a:cubicBezTo>
                  <a:cubicBezTo>
                    <a:pt x="1644" y="3096"/>
                    <a:pt x="1274" y="3906"/>
                    <a:pt x="1143" y="4716"/>
                  </a:cubicBezTo>
                  <a:cubicBezTo>
                    <a:pt x="1084" y="5120"/>
                    <a:pt x="1048" y="5537"/>
                    <a:pt x="1084" y="5954"/>
                  </a:cubicBezTo>
                  <a:cubicBezTo>
                    <a:pt x="1096" y="6144"/>
                    <a:pt x="1120" y="6359"/>
                    <a:pt x="1155" y="6561"/>
                  </a:cubicBezTo>
                  <a:cubicBezTo>
                    <a:pt x="1179" y="6704"/>
                    <a:pt x="1215" y="6823"/>
                    <a:pt x="1239" y="6954"/>
                  </a:cubicBezTo>
                  <a:cubicBezTo>
                    <a:pt x="1060" y="7061"/>
                    <a:pt x="905" y="7180"/>
                    <a:pt x="739" y="7335"/>
                  </a:cubicBezTo>
                  <a:cubicBezTo>
                    <a:pt x="560" y="7549"/>
                    <a:pt x="405" y="7787"/>
                    <a:pt x="298" y="8026"/>
                  </a:cubicBezTo>
                  <a:cubicBezTo>
                    <a:pt x="84" y="8502"/>
                    <a:pt x="0" y="9026"/>
                    <a:pt x="24" y="9538"/>
                  </a:cubicBezTo>
                  <a:cubicBezTo>
                    <a:pt x="36" y="10062"/>
                    <a:pt x="143" y="10574"/>
                    <a:pt x="358" y="11050"/>
                  </a:cubicBezTo>
                  <a:cubicBezTo>
                    <a:pt x="584" y="11526"/>
                    <a:pt x="929" y="11955"/>
                    <a:pt x="1370" y="12252"/>
                  </a:cubicBezTo>
                  <a:lnTo>
                    <a:pt x="1465" y="12312"/>
                  </a:lnTo>
                  <a:lnTo>
                    <a:pt x="1536" y="12359"/>
                  </a:lnTo>
                  <a:lnTo>
                    <a:pt x="1715" y="12443"/>
                  </a:lnTo>
                  <a:cubicBezTo>
                    <a:pt x="1834" y="12490"/>
                    <a:pt x="1953" y="12550"/>
                    <a:pt x="2072" y="12598"/>
                  </a:cubicBezTo>
                  <a:cubicBezTo>
                    <a:pt x="2322" y="12681"/>
                    <a:pt x="2584" y="12752"/>
                    <a:pt x="2834" y="12788"/>
                  </a:cubicBezTo>
                  <a:cubicBezTo>
                    <a:pt x="3026" y="12816"/>
                    <a:pt x="3222" y="12829"/>
                    <a:pt x="3419" y="12829"/>
                  </a:cubicBezTo>
                  <a:cubicBezTo>
                    <a:pt x="3735" y="12829"/>
                    <a:pt x="4055" y="12795"/>
                    <a:pt x="4370" y="12729"/>
                  </a:cubicBezTo>
                  <a:cubicBezTo>
                    <a:pt x="4870" y="12621"/>
                    <a:pt x="5358" y="12455"/>
                    <a:pt x="5811" y="12205"/>
                  </a:cubicBezTo>
                  <a:cubicBezTo>
                    <a:pt x="6037" y="12086"/>
                    <a:pt x="6251" y="11943"/>
                    <a:pt x="6466" y="11776"/>
                  </a:cubicBezTo>
                  <a:cubicBezTo>
                    <a:pt x="6600" y="11666"/>
                    <a:pt x="6723" y="11540"/>
                    <a:pt x="6840" y="11398"/>
                  </a:cubicBezTo>
                  <a:lnTo>
                    <a:pt x="6840" y="11398"/>
                  </a:lnTo>
                  <a:cubicBezTo>
                    <a:pt x="7164" y="11546"/>
                    <a:pt x="7496" y="11670"/>
                    <a:pt x="7835" y="11764"/>
                  </a:cubicBezTo>
                  <a:cubicBezTo>
                    <a:pt x="8232" y="11875"/>
                    <a:pt x="8650" y="11944"/>
                    <a:pt x="9060" y="11944"/>
                  </a:cubicBezTo>
                  <a:cubicBezTo>
                    <a:pt x="9092" y="11944"/>
                    <a:pt x="9124" y="11944"/>
                    <a:pt x="9156" y="11943"/>
                  </a:cubicBezTo>
                  <a:cubicBezTo>
                    <a:pt x="9609" y="11919"/>
                    <a:pt x="10061" y="11848"/>
                    <a:pt x="10478" y="11681"/>
                  </a:cubicBezTo>
                  <a:cubicBezTo>
                    <a:pt x="10704" y="11597"/>
                    <a:pt x="10895" y="11502"/>
                    <a:pt x="11097" y="11383"/>
                  </a:cubicBezTo>
                  <a:cubicBezTo>
                    <a:pt x="11288" y="11264"/>
                    <a:pt x="11466" y="11133"/>
                    <a:pt x="11645" y="11002"/>
                  </a:cubicBezTo>
                  <a:lnTo>
                    <a:pt x="11764" y="10895"/>
                  </a:lnTo>
                  <a:lnTo>
                    <a:pt x="11883" y="10776"/>
                  </a:lnTo>
                  <a:cubicBezTo>
                    <a:pt x="11954" y="10681"/>
                    <a:pt x="12026" y="10609"/>
                    <a:pt x="12109" y="10526"/>
                  </a:cubicBezTo>
                  <a:cubicBezTo>
                    <a:pt x="12252" y="10359"/>
                    <a:pt x="12371" y="10169"/>
                    <a:pt x="12478" y="9954"/>
                  </a:cubicBezTo>
                  <a:cubicBezTo>
                    <a:pt x="12669" y="9538"/>
                    <a:pt x="12776" y="9097"/>
                    <a:pt x="12788" y="8645"/>
                  </a:cubicBezTo>
                  <a:cubicBezTo>
                    <a:pt x="12800" y="8204"/>
                    <a:pt x="12728" y="7776"/>
                    <a:pt x="12621" y="7335"/>
                  </a:cubicBezTo>
                  <a:cubicBezTo>
                    <a:pt x="12528" y="7000"/>
                    <a:pt x="12421" y="6680"/>
                    <a:pt x="12293" y="6369"/>
                  </a:cubicBezTo>
                  <a:lnTo>
                    <a:pt x="12293" y="6369"/>
                  </a:lnTo>
                  <a:cubicBezTo>
                    <a:pt x="12375" y="6345"/>
                    <a:pt x="12468" y="6298"/>
                    <a:pt x="12538" y="6252"/>
                  </a:cubicBezTo>
                  <a:cubicBezTo>
                    <a:pt x="12681" y="6168"/>
                    <a:pt x="12823" y="6061"/>
                    <a:pt x="12954" y="5954"/>
                  </a:cubicBezTo>
                  <a:cubicBezTo>
                    <a:pt x="13204" y="5728"/>
                    <a:pt x="13431" y="5478"/>
                    <a:pt x="13609" y="5192"/>
                  </a:cubicBezTo>
                  <a:cubicBezTo>
                    <a:pt x="13788" y="4918"/>
                    <a:pt x="13931" y="4597"/>
                    <a:pt x="13990" y="4263"/>
                  </a:cubicBezTo>
                  <a:cubicBezTo>
                    <a:pt x="14074" y="3918"/>
                    <a:pt x="14050" y="3561"/>
                    <a:pt x="13978" y="3227"/>
                  </a:cubicBezTo>
                  <a:cubicBezTo>
                    <a:pt x="13955" y="3073"/>
                    <a:pt x="13895" y="2906"/>
                    <a:pt x="13812" y="2751"/>
                  </a:cubicBezTo>
                  <a:cubicBezTo>
                    <a:pt x="13740" y="2608"/>
                    <a:pt x="13633" y="2453"/>
                    <a:pt x="13514" y="2323"/>
                  </a:cubicBezTo>
                  <a:cubicBezTo>
                    <a:pt x="13264" y="2072"/>
                    <a:pt x="12919" y="1918"/>
                    <a:pt x="12597" y="1858"/>
                  </a:cubicBezTo>
                  <a:cubicBezTo>
                    <a:pt x="12415" y="1827"/>
                    <a:pt x="12239" y="1812"/>
                    <a:pt x="12065" y="1812"/>
                  </a:cubicBezTo>
                  <a:cubicBezTo>
                    <a:pt x="11909" y="1812"/>
                    <a:pt x="11755" y="1824"/>
                    <a:pt x="11597" y="1846"/>
                  </a:cubicBezTo>
                  <a:cubicBezTo>
                    <a:pt x="11430" y="1882"/>
                    <a:pt x="11288" y="1906"/>
                    <a:pt x="11121" y="1942"/>
                  </a:cubicBezTo>
                  <a:cubicBezTo>
                    <a:pt x="11019" y="1957"/>
                    <a:pt x="10918" y="1983"/>
                    <a:pt x="10813" y="2016"/>
                  </a:cubicBezTo>
                  <a:lnTo>
                    <a:pt x="10813" y="2016"/>
                  </a:lnTo>
                  <a:cubicBezTo>
                    <a:pt x="10799" y="1947"/>
                    <a:pt x="10783" y="1876"/>
                    <a:pt x="10764" y="1799"/>
                  </a:cubicBezTo>
                  <a:cubicBezTo>
                    <a:pt x="10740" y="1668"/>
                    <a:pt x="10692" y="1549"/>
                    <a:pt x="10633" y="1430"/>
                  </a:cubicBezTo>
                  <a:cubicBezTo>
                    <a:pt x="10585" y="1310"/>
                    <a:pt x="10514" y="1191"/>
                    <a:pt x="10454" y="1084"/>
                  </a:cubicBezTo>
                  <a:cubicBezTo>
                    <a:pt x="10383" y="989"/>
                    <a:pt x="10311" y="870"/>
                    <a:pt x="10228" y="775"/>
                  </a:cubicBezTo>
                  <a:cubicBezTo>
                    <a:pt x="10216" y="751"/>
                    <a:pt x="10204" y="727"/>
                    <a:pt x="10168" y="703"/>
                  </a:cubicBezTo>
                  <a:lnTo>
                    <a:pt x="10109" y="632"/>
                  </a:lnTo>
                  <a:cubicBezTo>
                    <a:pt x="10073" y="572"/>
                    <a:pt x="10026" y="525"/>
                    <a:pt x="9978" y="477"/>
                  </a:cubicBezTo>
                  <a:cubicBezTo>
                    <a:pt x="9871" y="370"/>
                    <a:pt x="9775" y="298"/>
                    <a:pt x="9656" y="227"/>
                  </a:cubicBezTo>
                  <a:cubicBezTo>
                    <a:pt x="9549" y="167"/>
                    <a:pt x="9418" y="96"/>
                    <a:pt x="9275" y="60"/>
                  </a:cubicBezTo>
                  <a:cubicBezTo>
                    <a:pt x="9144" y="13"/>
                    <a:pt x="9002" y="1"/>
                    <a:pt x="88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8" name="Google Shape;18918;p82"/>
          <p:cNvGrpSpPr/>
          <p:nvPr/>
        </p:nvGrpSpPr>
        <p:grpSpPr>
          <a:xfrm>
            <a:off x="359609" y="865890"/>
            <a:ext cx="957167" cy="670951"/>
            <a:chOff x="236653" y="347946"/>
            <a:chExt cx="1315875" cy="922396"/>
          </a:xfrm>
        </p:grpSpPr>
        <p:grpSp>
          <p:nvGrpSpPr>
            <p:cNvPr id="18919" name="Google Shape;18919;p82"/>
            <p:cNvGrpSpPr/>
            <p:nvPr/>
          </p:nvGrpSpPr>
          <p:grpSpPr>
            <a:xfrm>
              <a:off x="236653" y="347946"/>
              <a:ext cx="397188" cy="852814"/>
              <a:chOff x="-136747" y="475983"/>
              <a:chExt cx="397188" cy="852814"/>
            </a:xfrm>
          </p:grpSpPr>
          <p:sp>
            <p:nvSpPr>
              <p:cNvPr id="18920" name="Google Shape;18920;p82"/>
              <p:cNvSpPr/>
              <p:nvPr/>
            </p:nvSpPr>
            <p:spPr>
              <a:xfrm rot="-5400000" flipH="1">
                <a:off x="-137582" y="1098857"/>
                <a:ext cx="230774" cy="229105"/>
              </a:xfrm>
              <a:custGeom>
                <a:avLst/>
                <a:gdLst/>
                <a:ahLst/>
                <a:cxnLst/>
                <a:rect l="l" t="t" r="r" b="b"/>
                <a:pathLst>
                  <a:path w="3335" h="3311" extrusionOk="0">
                    <a:moveTo>
                      <a:pt x="1525" y="1"/>
                    </a:moveTo>
                    <a:lnTo>
                      <a:pt x="1132" y="1108"/>
                    </a:lnTo>
                    <a:lnTo>
                      <a:pt x="1" y="1429"/>
                    </a:lnTo>
                    <a:lnTo>
                      <a:pt x="941" y="2144"/>
                    </a:lnTo>
                    <a:lnTo>
                      <a:pt x="882" y="3310"/>
                    </a:lnTo>
                    <a:lnTo>
                      <a:pt x="882" y="3310"/>
                    </a:lnTo>
                    <a:lnTo>
                      <a:pt x="1846" y="2632"/>
                    </a:lnTo>
                    <a:lnTo>
                      <a:pt x="2953" y="3049"/>
                    </a:lnTo>
                    <a:lnTo>
                      <a:pt x="2953" y="3049"/>
                    </a:lnTo>
                    <a:lnTo>
                      <a:pt x="2608" y="1917"/>
                    </a:lnTo>
                    <a:lnTo>
                      <a:pt x="3334" y="989"/>
                    </a:lnTo>
                    <a:lnTo>
                      <a:pt x="2156" y="977"/>
                    </a:lnTo>
                    <a:lnTo>
                      <a:pt x="1525" y="1"/>
                    </a:lnTo>
                    <a:close/>
                  </a:path>
                </a:pathLst>
              </a:custGeom>
              <a:solidFill>
                <a:schemeClr val="accent1"/>
              </a:solidFill>
              <a:ln w="190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82"/>
              <p:cNvSpPr/>
              <p:nvPr/>
            </p:nvSpPr>
            <p:spPr>
              <a:xfrm rot="-5400000" flipH="1">
                <a:off x="132255" y="478926"/>
                <a:ext cx="131129" cy="125243"/>
              </a:xfrm>
              <a:custGeom>
                <a:avLst/>
                <a:gdLst/>
                <a:ahLst/>
                <a:cxnLst/>
                <a:rect l="l" t="t" r="r" b="b"/>
                <a:pathLst>
                  <a:path w="1895" h="1810" extrusionOk="0">
                    <a:moveTo>
                      <a:pt x="930" y="0"/>
                    </a:moveTo>
                    <a:lnTo>
                      <a:pt x="656" y="595"/>
                    </a:lnTo>
                    <a:lnTo>
                      <a:pt x="1" y="715"/>
                    </a:lnTo>
                    <a:lnTo>
                      <a:pt x="489" y="1155"/>
                    </a:lnTo>
                    <a:lnTo>
                      <a:pt x="418" y="1810"/>
                    </a:lnTo>
                    <a:lnTo>
                      <a:pt x="989" y="1488"/>
                    </a:lnTo>
                    <a:lnTo>
                      <a:pt x="1585" y="1762"/>
                    </a:lnTo>
                    <a:lnTo>
                      <a:pt x="1430" y="1131"/>
                    </a:lnTo>
                    <a:lnTo>
                      <a:pt x="1894" y="655"/>
                    </a:lnTo>
                    <a:lnTo>
                      <a:pt x="1239" y="572"/>
                    </a:lnTo>
                    <a:lnTo>
                      <a:pt x="930" y="0"/>
                    </a:lnTo>
                    <a:close/>
                  </a:path>
                </a:pathLst>
              </a:custGeom>
              <a:solidFill>
                <a:schemeClr val="accent3"/>
              </a:solidFill>
              <a:ln w="9525"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22" name="Google Shape;18922;p82"/>
            <p:cNvGrpSpPr/>
            <p:nvPr/>
          </p:nvGrpSpPr>
          <p:grpSpPr>
            <a:xfrm>
              <a:off x="633840" y="437170"/>
              <a:ext cx="918687" cy="833172"/>
              <a:chOff x="7317151" y="266325"/>
              <a:chExt cx="1443569" cy="1309196"/>
            </a:xfrm>
          </p:grpSpPr>
          <p:sp>
            <p:nvSpPr>
              <p:cNvPr id="18923" name="Google Shape;18923;p82"/>
              <p:cNvSpPr/>
              <p:nvPr/>
            </p:nvSpPr>
            <p:spPr>
              <a:xfrm flipH="1">
                <a:off x="7317151" y="266325"/>
                <a:ext cx="1443569" cy="1309196"/>
              </a:xfrm>
              <a:custGeom>
                <a:avLst/>
                <a:gdLst/>
                <a:ahLst/>
                <a:cxnLst/>
                <a:rect l="l" t="t" r="r" b="b"/>
                <a:pathLst>
                  <a:path w="14170" h="12851" extrusionOk="0">
                    <a:moveTo>
                      <a:pt x="6276" y="3386"/>
                    </a:moveTo>
                    <a:lnTo>
                      <a:pt x="6323" y="3625"/>
                    </a:lnTo>
                    <a:cubicBezTo>
                      <a:pt x="6395" y="4041"/>
                      <a:pt x="6597" y="4446"/>
                      <a:pt x="6895" y="4756"/>
                    </a:cubicBezTo>
                    <a:cubicBezTo>
                      <a:pt x="7350" y="5241"/>
                      <a:pt x="7994" y="5520"/>
                      <a:pt x="8674" y="5520"/>
                    </a:cubicBezTo>
                    <a:cubicBezTo>
                      <a:pt x="8795" y="5520"/>
                      <a:pt x="8916" y="5512"/>
                      <a:pt x="9038" y="5494"/>
                    </a:cubicBezTo>
                    <a:lnTo>
                      <a:pt x="9240" y="5470"/>
                    </a:lnTo>
                    <a:lnTo>
                      <a:pt x="9193" y="5660"/>
                    </a:lnTo>
                    <a:cubicBezTo>
                      <a:pt x="9073" y="6125"/>
                      <a:pt x="9121" y="6625"/>
                      <a:pt x="9312" y="7077"/>
                    </a:cubicBezTo>
                    <a:lnTo>
                      <a:pt x="9383" y="7244"/>
                    </a:lnTo>
                    <a:lnTo>
                      <a:pt x="9193" y="7256"/>
                    </a:lnTo>
                    <a:cubicBezTo>
                      <a:pt x="8704" y="7304"/>
                      <a:pt x="8240" y="7494"/>
                      <a:pt x="7871" y="7816"/>
                    </a:cubicBezTo>
                    <a:cubicBezTo>
                      <a:pt x="7561" y="8089"/>
                      <a:pt x="7323" y="8435"/>
                      <a:pt x="7192" y="8816"/>
                    </a:cubicBezTo>
                    <a:lnTo>
                      <a:pt x="7145" y="8923"/>
                    </a:lnTo>
                    <a:lnTo>
                      <a:pt x="7026" y="8911"/>
                    </a:lnTo>
                    <a:cubicBezTo>
                      <a:pt x="6922" y="8898"/>
                      <a:pt x="6819" y="8891"/>
                      <a:pt x="6716" y="8891"/>
                    </a:cubicBezTo>
                    <a:cubicBezTo>
                      <a:pt x="6358" y="8891"/>
                      <a:pt x="6009" y="8973"/>
                      <a:pt x="5704" y="9149"/>
                    </a:cubicBezTo>
                    <a:lnTo>
                      <a:pt x="5549" y="9220"/>
                    </a:lnTo>
                    <a:lnTo>
                      <a:pt x="5490" y="9066"/>
                    </a:lnTo>
                    <a:cubicBezTo>
                      <a:pt x="5406" y="8816"/>
                      <a:pt x="5252" y="8578"/>
                      <a:pt x="5073" y="8387"/>
                    </a:cubicBezTo>
                    <a:cubicBezTo>
                      <a:pt x="4752" y="8030"/>
                      <a:pt x="4335" y="7792"/>
                      <a:pt x="3859" y="7696"/>
                    </a:cubicBezTo>
                    <a:lnTo>
                      <a:pt x="3692" y="7673"/>
                    </a:lnTo>
                    <a:lnTo>
                      <a:pt x="3751" y="7518"/>
                    </a:lnTo>
                    <a:cubicBezTo>
                      <a:pt x="4013" y="6887"/>
                      <a:pt x="3894" y="6184"/>
                      <a:pt x="3418" y="5660"/>
                    </a:cubicBezTo>
                    <a:lnTo>
                      <a:pt x="3406" y="5649"/>
                    </a:lnTo>
                    <a:lnTo>
                      <a:pt x="3394" y="5625"/>
                    </a:lnTo>
                    <a:lnTo>
                      <a:pt x="3251" y="5494"/>
                    </a:lnTo>
                    <a:lnTo>
                      <a:pt x="3418" y="5422"/>
                    </a:lnTo>
                    <a:cubicBezTo>
                      <a:pt x="3549" y="5363"/>
                      <a:pt x="3680" y="5291"/>
                      <a:pt x="3775" y="5196"/>
                    </a:cubicBezTo>
                    <a:cubicBezTo>
                      <a:pt x="4097" y="4934"/>
                      <a:pt x="4287" y="4565"/>
                      <a:pt x="4323" y="4160"/>
                    </a:cubicBezTo>
                    <a:lnTo>
                      <a:pt x="4347" y="4029"/>
                    </a:lnTo>
                    <a:lnTo>
                      <a:pt x="4490" y="4041"/>
                    </a:lnTo>
                    <a:cubicBezTo>
                      <a:pt x="4563" y="4049"/>
                      <a:pt x="4637" y="4053"/>
                      <a:pt x="4711" y="4053"/>
                    </a:cubicBezTo>
                    <a:cubicBezTo>
                      <a:pt x="5218" y="4053"/>
                      <a:pt x="5711" y="3875"/>
                      <a:pt x="6085" y="3553"/>
                    </a:cubicBezTo>
                    <a:lnTo>
                      <a:pt x="6276" y="3386"/>
                    </a:lnTo>
                    <a:close/>
                    <a:moveTo>
                      <a:pt x="4740" y="1"/>
                    </a:moveTo>
                    <a:cubicBezTo>
                      <a:pt x="4247" y="1"/>
                      <a:pt x="3750" y="167"/>
                      <a:pt x="3347" y="505"/>
                    </a:cubicBezTo>
                    <a:cubicBezTo>
                      <a:pt x="2811" y="958"/>
                      <a:pt x="2561" y="1636"/>
                      <a:pt x="2668" y="2315"/>
                    </a:cubicBezTo>
                    <a:lnTo>
                      <a:pt x="2680" y="2446"/>
                    </a:lnTo>
                    <a:lnTo>
                      <a:pt x="2525" y="2458"/>
                    </a:lnTo>
                    <a:cubicBezTo>
                      <a:pt x="2204" y="2505"/>
                      <a:pt x="1906" y="2624"/>
                      <a:pt x="1668" y="2839"/>
                    </a:cubicBezTo>
                    <a:cubicBezTo>
                      <a:pt x="1025" y="3374"/>
                      <a:pt x="942" y="4303"/>
                      <a:pt x="1453" y="4958"/>
                    </a:cubicBezTo>
                    <a:lnTo>
                      <a:pt x="1573" y="5113"/>
                    </a:lnTo>
                    <a:lnTo>
                      <a:pt x="1394" y="5172"/>
                    </a:lnTo>
                    <a:cubicBezTo>
                      <a:pt x="1192" y="5244"/>
                      <a:pt x="1001" y="5363"/>
                      <a:pt x="846" y="5494"/>
                    </a:cubicBezTo>
                    <a:cubicBezTo>
                      <a:pt x="72" y="6149"/>
                      <a:pt x="1" y="7280"/>
                      <a:pt x="680" y="8030"/>
                    </a:cubicBezTo>
                    <a:cubicBezTo>
                      <a:pt x="894" y="8256"/>
                      <a:pt x="1144" y="8435"/>
                      <a:pt x="1442" y="8518"/>
                    </a:cubicBezTo>
                    <a:lnTo>
                      <a:pt x="1608" y="8578"/>
                    </a:lnTo>
                    <a:lnTo>
                      <a:pt x="1513" y="8720"/>
                    </a:lnTo>
                    <a:cubicBezTo>
                      <a:pt x="1025" y="9530"/>
                      <a:pt x="1120" y="10542"/>
                      <a:pt x="1751" y="11245"/>
                    </a:cubicBezTo>
                    <a:cubicBezTo>
                      <a:pt x="2191" y="11719"/>
                      <a:pt x="2816" y="11971"/>
                      <a:pt x="3443" y="11971"/>
                    </a:cubicBezTo>
                    <a:cubicBezTo>
                      <a:pt x="3870" y="11971"/>
                      <a:pt x="4297" y="11855"/>
                      <a:pt x="4668" y="11614"/>
                    </a:cubicBezTo>
                    <a:lnTo>
                      <a:pt x="4811" y="11530"/>
                    </a:lnTo>
                    <a:lnTo>
                      <a:pt x="4882" y="11673"/>
                    </a:lnTo>
                    <a:cubicBezTo>
                      <a:pt x="4966" y="11852"/>
                      <a:pt x="5073" y="12018"/>
                      <a:pt x="5204" y="12185"/>
                    </a:cubicBezTo>
                    <a:cubicBezTo>
                      <a:pt x="5611" y="12625"/>
                      <a:pt x="6180" y="12850"/>
                      <a:pt x="6750" y="12850"/>
                    </a:cubicBezTo>
                    <a:cubicBezTo>
                      <a:pt x="7230" y="12850"/>
                      <a:pt x="7711" y="12690"/>
                      <a:pt x="8097" y="12364"/>
                    </a:cubicBezTo>
                    <a:cubicBezTo>
                      <a:pt x="8276" y="12209"/>
                      <a:pt x="8442" y="12018"/>
                      <a:pt x="8538" y="11804"/>
                    </a:cubicBezTo>
                    <a:lnTo>
                      <a:pt x="8597" y="11709"/>
                    </a:lnTo>
                    <a:lnTo>
                      <a:pt x="8716" y="11733"/>
                    </a:lnTo>
                    <a:cubicBezTo>
                      <a:pt x="8955" y="11807"/>
                      <a:pt x="9202" y="11844"/>
                      <a:pt x="9448" y="11844"/>
                    </a:cubicBezTo>
                    <a:cubicBezTo>
                      <a:pt x="10024" y="11844"/>
                      <a:pt x="10592" y="11644"/>
                      <a:pt x="11026" y="11268"/>
                    </a:cubicBezTo>
                    <a:cubicBezTo>
                      <a:pt x="11788" y="10602"/>
                      <a:pt x="12038" y="9542"/>
                      <a:pt x="11633" y="8637"/>
                    </a:cubicBezTo>
                    <a:lnTo>
                      <a:pt x="11562" y="8470"/>
                    </a:lnTo>
                    <a:lnTo>
                      <a:pt x="11752" y="8458"/>
                    </a:lnTo>
                    <a:cubicBezTo>
                      <a:pt x="12252" y="8411"/>
                      <a:pt x="12705" y="8220"/>
                      <a:pt x="13074" y="7899"/>
                    </a:cubicBezTo>
                    <a:cubicBezTo>
                      <a:pt x="14062" y="7065"/>
                      <a:pt x="14169" y="5601"/>
                      <a:pt x="13300" y="4660"/>
                    </a:cubicBezTo>
                    <a:cubicBezTo>
                      <a:pt x="12845" y="4175"/>
                      <a:pt x="12201" y="3896"/>
                      <a:pt x="11521" y="3896"/>
                    </a:cubicBezTo>
                    <a:cubicBezTo>
                      <a:pt x="11400" y="3896"/>
                      <a:pt x="11279" y="3904"/>
                      <a:pt x="11157" y="3922"/>
                    </a:cubicBezTo>
                    <a:lnTo>
                      <a:pt x="10955" y="3946"/>
                    </a:lnTo>
                    <a:lnTo>
                      <a:pt x="11002" y="3755"/>
                    </a:lnTo>
                    <a:cubicBezTo>
                      <a:pt x="11181" y="3041"/>
                      <a:pt x="10967" y="2279"/>
                      <a:pt x="10467" y="1731"/>
                    </a:cubicBezTo>
                    <a:cubicBezTo>
                      <a:pt x="9994" y="1214"/>
                      <a:pt x="9336" y="950"/>
                      <a:pt x="8675" y="950"/>
                    </a:cubicBezTo>
                    <a:cubicBezTo>
                      <a:pt x="8118" y="950"/>
                      <a:pt x="7560" y="1136"/>
                      <a:pt x="7109" y="1517"/>
                    </a:cubicBezTo>
                    <a:cubicBezTo>
                      <a:pt x="7073" y="1553"/>
                      <a:pt x="7038" y="1577"/>
                      <a:pt x="7014" y="1624"/>
                    </a:cubicBezTo>
                    <a:lnTo>
                      <a:pt x="6835" y="1803"/>
                    </a:lnTo>
                    <a:lnTo>
                      <a:pt x="6776" y="1565"/>
                    </a:lnTo>
                    <a:cubicBezTo>
                      <a:pt x="6692" y="1243"/>
                      <a:pt x="6537" y="946"/>
                      <a:pt x="6311" y="684"/>
                    </a:cubicBezTo>
                    <a:cubicBezTo>
                      <a:pt x="5899" y="232"/>
                      <a:pt x="5322" y="1"/>
                      <a:pt x="4740" y="1"/>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82"/>
              <p:cNvSpPr/>
              <p:nvPr/>
            </p:nvSpPr>
            <p:spPr>
              <a:xfrm rot="5400000">
                <a:off x="7744614" y="1238388"/>
                <a:ext cx="185449" cy="108982"/>
              </a:xfrm>
              <a:custGeom>
                <a:avLst/>
                <a:gdLst/>
                <a:ahLst/>
                <a:cxnLst/>
                <a:rect l="l" t="t" r="r" b="b"/>
                <a:pathLst>
                  <a:path w="2680" h="1575" extrusionOk="0">
                    <a:moveTo>
                      <a:pt x="2679" y="0"/>
                    </a:moveTo>
                    <a:lnTo>
                      <a:pt x="2679" y="0"/>
                    </a:lnTo>
                    <a:cubicBezTo>
                      <a:pt x="2667" y="0"/>
                      <a:pt x="2667" y="24"/>
                      <a:pt x="2644" y="36"/>
                    </a:cubicBezTo>
                    <a:cubicBezTo>
                      <a:pt x="2632" y="48"/>
                      <a:pt x="2608" y="84"/>
                      <a:pt x="2608" y="108"/>
                    </a:cubicBezTo>
                    <a:cubicBezTo>
                      <a:pt x="2572" y="143"/>
                      <a:pt x="2548" y="179"/>
                      <a:pt x="2501" y="227"/>
                    </a:cubicBezTo>
                    <a:cubicBezTo>
                      <a:pt x="2453" y="274"/>
                      <a:pt x="2417" y="334"/>
                      <a:pt x="2346" y="381"/>
                    </a:cubicBezTo>
                    <a:cubicBezTo>
                      <a:pt x="2298" y="441"/>
                      <a:pt x="2239" y="477"/>
                      <a:pt x="2179" y="536"/>
                    </a:cubicBezTo>
                    <a:cubicBezTo>
                      <a:pt x="2096" y="596"/>
                      <a:pt x="2036" y="643"/>
                      <a:pt x="1965" y="703"/>
                    </a:cubicBezTo>
                    <a:cubicBezTo>
                      <a:pt x="1893" y="751"/>
                      <a:pt x="1822" y="810"/>
                      <a:pt x="1739" y="858"/>
                    </a:cubicBezTo>
                    <a:cubicBezTo>
                      <a:pt x="1691" y="882"/>
                      <a:pt x="1667" y="893"/>
                      <a:pt x="1620" y="929"/>
                    </a:cubicBezTo>
                    <a:lnTo>
                      <a:pt x="1501" y="989"/>
                    </a:lnTo>
                    <a:cubicBezTo>
                      <a:pt x="1429" y="1036"/>
                      <a:pt x="1334" y="1060"/>
                      <a:pt x="1251" y="1108"/>
                    </a:cubicBezTo>
                    <a:cubicBezTo>
                      <a:pt x="1155" y="1132"/>
                      <a:pt x="1084" y="1167"/>
                      <a:pt x="1000" y="1191"/>
                    </a:cubicBezTo>
                    <a:cubicBezTo>
                      <a:pt x="905" y="1227"/>
                      <a:pt x="822" y="1239"/>
                      <a:pt x="750" y="1274"/>
                    </a:cubicBezTo>
                    <a:cubicBezTo>
                      <a:pt x="727" y="1274"/>
                      <a:pt x="703" y="1286"/>
                      <a:pt x="691" y="1286"/>
                    </a:cubicBezTo>
                    <a:cubicBezTo>
                      <a:pt x="667" y="1298"/>
                      <a:pt x="643" y="1298"/>
                      <a:pt x="631" y="1298"/>
                    </a:cubicBezTo>
                    <a:cubicBezTo>
                      <a:pt x="584" y="1310"/>
                      <a:pt x="536" y="1334"/>
                      <a:pt x="500" y="1334"/>
                    </a:cubicBezTo>
                    <a:cubicBezTo>
                      <a:pt x="441" y="1346"/>
                      <a:pt x="369" y="1370"/>
                      <a:pt x="310" y="1370"/>
                    </a:cubicBezTo>
                    <a:cubicBezTo>
                      <a:pt x="250" y="1394"/>
                      <a:pt x="191" y="1405"/>
                      <a:pt x="143" y="1405"/>
                    </a:cubicBezTo>
                    <a:cubicBezTo>
                      <a:pt x="60" y="1417"/>
                      <a:pt x="0" y="1429"/>
                      <a:pt x="0" y="1429"/>
                    </a:cubicBezTo>
                    <a:lnTo>
                      <a:pt x="131" y="1477"/>
                    </a:lnTo>
                    <a:cubicBezTo>
                      <a:pt x="179" y="1489"/>
                      <a:pt x="238" y="1513"/>
                      <a:pt x="298" y="1524"/>
                    </a:cubicBezTo>
                    <a:cubicBezTo>
                      <a:pt x="358" y="1536"/>
                      <a:pt x="429" y="1536"/>
                      <a:pt x="500" y="1548"/>
                    </a:cubicBezTo>
                    <a:cubicBezTo>
                      <a:pt x="572" y="1548"/>
                      <a:pt x="643" y="1575"/>
                      <a:pt x="722" y="1575"/>
                    </a:cubicBezTo>
                    <a:cubicBezTo>
                      <a:pt x="735" y="1575"/>
                      <a:pt x="749" y="1574"/>
                      <a:pt x="762" y="1572"/>
                    </a:cubicBezTo>
                    <a:cubicBezTo>
                      <a:pt x="858" y="1548"/>
                      <a:pt x="953" y="1548"/>
                      <a:pt x="1060" y="1536"/>
                    </a:cubicBezTo>
                    <a:cubicBezTo>
                      <a:pt x="1096" y="1536"/>
                      <a:pt x="1143" y="1524"/>
                      <a:pt x="1203" y="1513"/>
                    </a:cubicBezTo>
                    <a:cubicBezTo>
                      <a:pt x="1251" y="1489"/>
                      <a:pt x="1310" y="1477"/>
                      <a:pt x="1358" y="1465"/>
                    </a:cubicBezTo>
                    <a:cubicBezTo>
                      <a:pt x="1441" y="1417"/>
                      <a:pt x="1560" y="1394"/>
                      <a:pt x="1655" y="1322"/>
                    </a:cubicBezTo>
                    <a:lnTo>
                      <a:pt x="1798" y="1251"/>
                    </a:lnTo>
                    <a:lnTo>
                      <a:pt x="1929" y="1167"/>
                    </a:lnTo>
                    <a:cubicBezTo>
                      <a:pt x="2024" y="1108"/>
                      <a:pt x="2096" y="1024"/>
                      <a:pt x="2167" y="953"/>
                    </a:cubicBezTo>
                    <a:cubicBezTo>
                      <a:pt x="2251" y="882"/>
                      <a:pt x="2310" y="810"/>
                      <a:pt x="2370" y="727"/>
                    </a:cubicBezTo>
                    <a:lnTo>
                      <a:pt x="2501" y="512"/>
                    </a:lnTo>
                    <a:cubicBezTo>
                      <a:pt x="2548" y="453"/>
                      <a:pt x="2560" y="381"/>
                      <a:pt x="2584" y="322"/>
                    </a:cubicBezTo>
                    <a:cubicBezTo>
                      <a:pt x="2620" y="262"/>
                      <a:pt x="2632" y="203"/>
                      <a:pt x="2644" y="155"/>
                    </a:cubicBezTo>
                    <a:cubicBezTo>
                      <a:pt x="2679" y="60"/>
                      <a:pt x="2679" y="24"/>
                      <a:pt x="2679" y="0"/>
                    </a:cubicBezTo>
                    <a:close/>
                  </a:path>
                </a:pathLst>
              </a:custGeom>
              <a:solidFill>
                <a:schemeClr val="dk1"/>
              </a:solidFill>
              <a:ln w="3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8763"/>
        <p:cNvGrpSpPr/>
        <p:nvPr/>
      </p:nvGrpSpPr>
      <p:grpSpPr>
        <a:xfrm>
          <a:off x="0" y="0"/>
          <a:ext cx="0" cy="0"/>
          <a:chOff x="0" y="0"/>
          <a:chExt cx="0" cy="0"/>
        </a:xfrm>
      </p:grpSpPr>
      <p:sp>
        <p:nvSpPr>
          <p:cNvPr id="18764" name="Google Shape;18764;p77"/>
          <p:cNvSpPr/>
          <p:nvPr/>
        </p:nvSpPr>
        <p:spPr>
          <a:xfrm>
            <a:off x="4635648" y="1322579"/>
            <a:ext cx="4185482" cy="2785104"/>
          </a:xfrm>
          <a:custGeom>
            <a:avLst/>
            <a:gdLst/>
            <a:ahLst/>
            <a:cxnLst/>
            <a:rect l="l" t="t" r="r" b="b"/>
            <a:pathLst>
              <a:path w="157734" h="98298" extrusionOk="0">
                <a:moveTo>
                  <a:pt x="157734" y="98298"/>
                </a:moveTo>
                <a:lnTo>
                  <a:pt x="0" y="95250"/>
                </a:lnTo>
                <a:lnTo>
                  <a:pt x="762" y="0"/>
                </a:lnTo>
                <a:lnTo>
                  <a:pt x="119253" y="3429"/>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sp>
        <p:nvSpPr>
          <p:cNvPr id="18767" name="Google Shape;18767;p77"/>
          <p:cNvSpPr txBox="1">
            <a:spLocks noGrp="1"/>
          </p:cNvSpPr>
          <p:nvPr>
            <p:ph type="subTitle" idx="2"/>
          </p:nvPr>
        </p:nvSpPr>
        <p:spPr>
          <a:xfrm>
            <a:off x="4745278" y="1557540"/>
            <a:ext cx="3650576" cy="1986654"/>
          </a:xfrm>
          <a:prstGeom prst="rect">
            <a:avLst/>
          </a:prstGeom>
        </p:spPr>
        <p:txBody>
          <a:bodyPr spcFirstLastPara="1" wrap="square" lIns="91425" tIns="91425" rIns="91425" bIns="91425" anchor="t" anchorCtr="0">
            <a:noAutofit/>
          </a:bodyPr>
          <a:lstStyle/>
          <a:p>
            <a:pPr marL="0" indent="0" algn="l"/>
            <a:r>
              <a:rPr lang="en-US" sz="3200" b="1" dirty="0">
                <a:solidFill>
                  <a:srgbClr val="F80203"/>
                </a:solidFill>
                <a:latin typeface="Berlin Sans FB" panose="020E0602020502020306" pitchFamily="34" charset="0"/>
              </a:rPr>
              <a:t>1 </a:t>
            </a:r>
            <a:r>
              <a:rPr lang="en-US" sz="3200" dirty="0">
                <a:solidFill>
                  <a:srgbClr val="000000"/>
                </a:solidFill>
                <a:latin typeface="Berlin Sans FB" panose="020E0602020502020306" pitchFamily="34" charset="0"/>
              </a:rPr>
              <a:t>in </a:t>
            </a:r>
            <a:r>
              <a:rPr lang="en-US" sz="3200" b="1" dirty="0">
                <a:solidFill>
                  <a:srgbClr val="F80203"/>
                </a:solidFill>
                <a:latin typeface="Berlin Sans FB" panose="020E0602020502020306" pitchFamily="34" charset="0"/>
              </a:rPr>
              <a:t>5</a:t>
            </a:r>
            <a:r>
              <a:rPr lang="en-US" sz="3200" dirty="0">
                <a:solidFill>
                  <a:srgbClr val="000000"/>
                </a:solidFill>
                <a:latin typeface="Berlin Sans FB" panose="020E0602020502020306" pitchFamily="34" charset="0"/>
              </a:rPr>
              <a:t> children will be approached online at some point by a trafficker.</a:t>
            </a:r>
          </a:p>
          <a:p>
            <a:pPr algn="r"/>
            <a:r>
              <a:rPr lang="en-US" sz="800" dirty="0">
                <a:solidFill>
                  <a:srgbClr val="000000"/>
                </a:solidFill>
              </a:rPr>
              <a:t>Source: National Center for Missing &amp; Exploited Children</a:t>
            </a:r>
          </a:p>
        </p:txBody>
      </p:sp>
      <p:sp>
        <p:nvSpPr>
          <p:cNvPr id="18770" name="Google Shape;18770;p77"/>
          <p:cNvSpPr txBox="1">
            <a:spLocks noGrp="1"/>
          </p:cNvSpPr>
          <p:nvPr>
            <p:ph type="title"/>
          </p:nvPr>
        </p:nvSpPr>
        <p:spPr>
          <a:xfrm>
            <a:off x="1846907" y="353186"/>
            <a:ext cx="5532600" cy="613184"/>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b="1" dirty="0">
                <a:latin typeface="Berlin Sans FB Demi" panose="020E0802020502020306" pitchFamily="34" charset="0"/>
              </a:rPr>
              <a:t>Sex Trafficking: </a:t>
            </a:r>
            <a:endParaRPr sz="4000" b="1" dirty="0">
              <a:latin typeface="Berlin Sans FB Demi" panose="020E0802020502020306" pitchFamily="34" charset="0"/>
            </a:endParaRPr>
          </a:p>
        </p:txBody>
      </p:sp>
      <p:grpSp>
        <p:nvGrpSpPr>
          <p:cNvPr id="18771" name="Google Shape;18771;p77"/>
          <p:cNvGrpSpPr/>
          <p:nvPr/>
        </p:nvGrpSpPr>
        <p:grpSpPr>
          <a:xfrm>
            <a:off x="7450325" y="164576"/>
            <a:ext cx="1612936" cy="1275484"/>
            <a:chOff x="7317151" y="256871"/>
            <a:chExt cx="1719181" cy="1359501"/>
          </a:xfrm>
        </p:grpSpPr>
        <p:sp>
          <p:nvSpPr>
            <p:cNvPr id="18772" name="Google Shape;18772;p77"/>
            <p:cNvSpPr/>
            <p:nvPr/>
          </p:nvSpPr>
          <p:spPr>
            <a:xfrm flipH="1">
              <a:off x="7317151" y="266325"/>
              <a:ext cx="1443569" cy="1309196"/>
            </a:xfrm>
            <a:custGeom>
              <a:avLst/>
              <a:gdLst/>
              <a:ahLst/>
              <a:cxnLst/>
              <a:rect l="l" t="t" r="r" b="b"/>
              <a:pathLst>
                <a:path w="14170" h="12851" extrusionOk="0">
                  <a:moveTo>
                    <a:pt x="6276" y="3386"/>
                  </a:moveTo>
                  <a:lnTo>
                    <a:pt x="6323" y="3625"/>
                  </a:lnTo>
                  <a:cubicBezTo>
                    <a:pt x="6395" y="4041"/>
                    <a:pt x="6597" y="4446"/>
                    <a:pt x="6895" y="4756"/>
                  </a:cubicBezTo>
                  <a:cubicBezTo>
                    <a:pt x="7350" y="5241"/>
                    <a:pt x="7994" y="5520"/>
                    <a:pt x="8674" y="5520"/>
                  </a:cubicBezTo>
                  <a:cubicBezTo>
                    <a:pt x="8795" y="5520"/>
                    <a:pt x="8916" y="5512"/>
                    <a:pt x="9038" y="5494"/>
                  </a:cubicBezTo>
                  <a:lnTo>
                    <a:pt x="9240" y="5470"/>
                  </a:lnTo>
                  <a:lnTo>
                    <a:pt x="9193" y="5660"/>
                  </a:lnTo>
                  <a:cubicBezTo>
                    <a:pt x="9073" y="6125"/>
                    <a:pt x="9121" y="6625"/>
                    <a:pt x="9312" y="7077"/>
                  </a:cubicBezTo>
                  <a:lnTo>
                    <a:pt x="9383" y="7244"/>
                  </a:lnTo>
                  <a:lnTo>
                    <a:pt x="9193" y="7256"/>
                  </a:lnTo>
                  <a:cubicBezTo>
                    <a:pt x="8704" y="7304"/>
                    <a:pt x="8240" y="7494"/>
                    <a:pt x="7871" y="7816"/>
                  </a:cubicBezTo>
                  <a:cubicBezTo>
                    <a:pt x="7561" y="8089"/>
                    <a:pt x="7323" y="8435"/>
                    <a:pt x="7192" y="8816"/>
                  </a:cubicBezTo>
                  <a:lnTo>
                    <a:pt x="7145" y="8923"/>
                  </a:lnTo>
                  <a:lnTo>
                    <a:pt x="7026" y="8911"/>
                  </a:lnTo>
                  <a:cubicBezTo>
                    <a:pt x="6922" y="8898"/>
                    <a:pt x="6819" y="8891"/>
                    <a:pt x="6716" y="8891"/>
                  </a:cubicBezTo>
                  <a:cubicBezTo>
                    <a:pt x="6358" y="8891"/>
                    <a:pt x="6009" y="8973"/>
                    <a:pt x="5704" y="9149"/>
                  </a:cubicBezTo>
                  <a:lnTo>
                    <a:pt x="5549" y="9220"/>
                  </a:lnTo>
                  <a:lnTo>
                    <a:pt x="5490" y="9066"/>
                  </a:lnTo>
                  <a:cubicBezTo>
                    <a:pt x="5406" y="8816"/>
                    <a:pt x="5252" y="8578"/>
                    <a:pt x="5073" y="8387"/>
                  </a:cubicBezTo>
                  <a:cubicBezTo>
                    <a:pt x="4752" y="8030"/>
                    <a:pt x="4335" y="7792"/>
                    <a:pt x="3859" y="7696"/>
                  </a:cubicBezTo>
                  <a:lnTo>
                    <a:pt x="3692" y="7673"/>
                  </a:lnTo>
                  <a:lnTo>
                    <a:pt x="3751" y="7518"/>
                  </a:lnTo>
                  <a:cubicBezTo>
                    <a:pt x="4013" y="6887"/>
                    <a:pt x="3894" y="6184"/>
                    <a:pt x="3418" y="5660"/>
                  </a:cubicBezTo>
                  <a:lnTo>
                    <a:pt x="3406" y="5649"/>
                  </a:lnTo>
                  <a:lnTo>
                    <a:pt x="3394" y="5625"/>
                  </a:lnTo>
                  <a:lnTo>
                    <a:pt x="3251" y="5494"/>
                  </a:lnTo>
                  <a:lnTo>
                    <a:pt x="3418" y="5422"/>
                  </a:lnTo>
                  <a:cubicBezTo>
                    <a:pt x="3549" y="5363"/>
                    <a:pt x="3680" y="5291"/>
                    <a:pt x="3775" y="5196"/>
                  </a:cubicBezTo>
                  <a:cubicBezTo>
                    <a:pt x="4097" y="4934"/>
                    <a:pt x="4287" y="4565"/>
                    <a:pt x="4323" y="4160"/>
                  </a:cubicBezTo>
                  <a:lnTo>
                    <a:pt x="4347" y="4029"/>
                  </a:lnTo>
                  <a:lnTo>
                    <a:pt x="4490" y="4041"/>
                  </a:lnTo>
                  <a:cubicBezTo>
                    <a:pt x="4563" y="4049"/>
                    <a:pt x="4637" y="4053"/>
                    <a:pt x="4711" y="4053"/>
                  </a:cubicBezTo>
                  <a:cubicBezTo>
                    <a:pt x="5218" y="4053"/>
                    <a:pt x="5711" y="3875"/>
                    <a:pt x="6085" y="3553"/>
                  </a:cubicBezTo>
                  <a:lnTo>
                    <a:pt x="6276" y="3386"/>
                  </a:lnTo>
                  <a:close/>
                  <a:moveTo>
                    <a:pt x="4740" y="1"/>
                  </a:moveTo>
                  <a:cubicBezTo>
                    <a:pt x="4247" y="1"/>
                    <a:pt x="3750" y="167"/>
                    <a:pt x="3347" y="505"/>
                  </a:cubicBezTo>
                  <a:cubicBezTo>
                    <a:pt x="2811" y="958"/>
                    <a:pt x="2561" y="1636"/>
                    <a:pt x="2668" y="2315"/>
                  </a:cubicBezTo>
                  <a:lnTo>
                    <a:pt x="2680" y="2446"/>
                  </a:lnTo>
                  <a:lnTo>
                    <a:pt x="2525" y="2458"/>
                  </a:lnTo>
                  <a:cubicBezTo>
                    <a:pt x="2204" y="2505"/>
                    <a:pt x="1906" y="2624"/>
                    <a:pt x="1668" y="2839"/>
                  </a:cubicBezTo>
                  <a:cubicBezTo>
                    <a:pt x="1025" y="3374"/>
                    <a:pt x="942" y="4303"/>
                    <a:pt x="1453" y="4958"/>
                  </a:cubicBezTo>
                  <a:lnTo>
                    <a:pt x="1573" y="5113"/>
                  </a:lnTo>
                  <a:lnTo>
                    <a:pt x="1394" y="5172"/>
                  </a:lnTo>
                  <a:cubicBezTo>
                    <a:pt x="1192" y="5244"/>
                    <a:pt x="1001" y="5363"/>
                    <a:pt x="846" y="5494"/>
                  </a:cubicBezTo>
                  <a:cubicBezTo>
                    <a:pt x="72" y="6149"/>
                    <a:pt x="1" y="7280"/>
                    <a:pt x="680" y="8030"/>
                  </a:cubicBezTo>
                  <a:cubicBezTo>
                    <a:pt x="894" y="8256"/>
                    <a:pt x="1144" y="8435"/>
                    <a:pt x="1442" y="8518"/>
                  </a:cubicBezTo>
                  <a:lnTo>
                    <a:pt x="1608" y="8578"/>
                  </a:lnTo>
                  <a:lnTo>
                    <a:pt x="1513" y="8720"/>
                  </a:lnTo>
                  <a:cubicBezTo>
                    <a:pt x="1025" y="9530"/>
                    <a:pt x="1120" y="10542"/>
                    <a:pt x="1751" y="11245"/>
                  </a:cubicBezTo>
                  <a:cubicBezTo>
                    <a:pt x="2191" y="11719"/>
                    <a:pt x="2816" y="11971"/>
                    <a:pt x="3443" y="11971"/>
                  </a:cubicBezTo>
                  <a:cubicBezTo>
                    <a:pt x="3870" y="11971"/>
                    <a:pt x="4297" y="11855"/>
                    <a:pt x="4668" y="11614"/>
                  </a:cubicBezTo>
                  <a:lnTo>
                    <a:pt x="4811" y="11530"/>
                  </a:lnTo>
                  <a:lnTo>
                    <a:pt x="4882" y="11673"/>
                  </a:lnTo>
                  <a:cubicBezTo>
                    <a:pt x="4966" y="11852"/>
                    <a:pt x="5073" y="12018"/>
                    <a:pt x="5204" y="12185"/>
                  </a:cubicBezTo>
                  <a:cubicBezTo>
                    <a:pt x="5611" y="12625"/>
                    <a:pt x="6180" y="12850"/>
                    <a:pt x="6750" y="12850"/>
                  </a:cubicBezTo>
                  <a:cubicBezTo>
                    <a:pt x="7230" y="12850"/>
                    <a:pt x="7711" y="12690"/>
                    <a:pt x="8097" y="12364"/>
                  </a:cubicBezTo>
                  <a:cubicBezTo>
                    <a:pt x="8276" y="12209"/>
                    <a:pt x="8442" y="12018"/>
                    <a:pt x="8538" y="11804"/>
                  </a:cubicBezTo>
                  <a:lnTo>
                    <a:pt x="8597" y="11709"/>
                  </a:lnTo>
                  <a:lnTo>
                    <a:pt x="8716" y="11733"/>
                  </a:lnTo>
                  <a:cubicBezTo>
                    <a:pt x="8955" y="11807"/>
                    <a:pt x="9202" y="11844"/>
                    <a:pt x="9448" y="11844"/>
                  </a:cubicBezTo>
                  <a:cubicBezTo>
                    <a:pt x="10024" y="11844"/>
                    <a:pt x="10592" y="11644"/>
                    <a:pt x="11026" y="11268"/>
                  </a:cubicBezTo>
                  <a:cubicBezTo>
                    <a:pt x="11788" y="10602"/>
                    <a:pt x="12038" y="9542"/>
                    <a:pt x="11633" y="8637"/>
                  </a:cubicBezTo>
                  <a:lnTo>
                    <a:pt x="11562" y="8470"/>
                  </a:lnTo>
                  <a:lnTo>
                    <a:pt x="11752" y="8458"/>
                  </a:lnTo>
                  <a:cubicBezTo>
                    <a:pt x="12252" y="8411"/>
                    <a:pt x="12705" y="8220"/>
                    <a:pt x="13074" y="7899"/>
                  </a:cubicBezTo>
                  <a:cubicBezTo>
                    <a:pt x="14062" y="7065"/>
                    <a:pt x="14169" y="5601"/>
                    <a:pt x="13300" y="4660"/>
                  </a:cubicBezTo>
                  <a:cubicBezTo>
                    <a:pt x="12845" y="4175"/>
                    <a:pt x="12201" y="3896"/>
                    <a:pt x="11521" y="3896"/>
                  </a:cubicBezTo>
                  <a:cubicBezTo>
                    <a:pt x="11400" y="3896"/>
                    <a:pt x="11279" y="3904"/>
                    <a:pt x="11157" y="3922"/>
                  </a:cubicBezTo>
                  <a:lnTo>
                    <a:pt x="10955" y="3946"/>
                  </a:lnTo>
                  <a:lnTo>
                    <a:pt x="11002" y="3755"/>
                  </a:lnTo>
                  <a:cubicBezTo>
                    <a:pt x="11181" y="3041"/>
                    <a:pt x="10967" y="2279"/>
                    <a:pt x="10467" y="1731"/>
                  </a:cubicBezTo>
                  <a:cubicBezTo>
                    <a:pt x="9994" y="1214"/>
                    <a:pt x="9336" y="950"/>
                    <a:pt x="8675" y="950"/>
                  </a:cubicBezTo>
                  <a:cubicBezTo>
                    <a:pt x="8118" y="950"/>
                    <a:pt x="7560" y="1136"/>
                    <a:pt x="7109" y="1517"/>
                  </a:cubicBezTo>
                  <a:cubicBezTo>
                    <a:pt x="7073" y="1553"/>
                    <a:pt x="7038" y="1577"/>
                    <a:pt x="7014" y="1624"/>
                  </a:cubicBezTo>
                  <a:lnTo>
                    <a:pt x="6835" y="1803"/>
                  </a:lnTo>
                  <a:lnTo>
                    <a:pt x="6776" y="1565"/>
                  </a:lnTo>
                  <a:cubicBezTo>
                    <a:pt x="6692" y="1243"/>
                    <a:pt x="6537" y="946"/>
                    <a:pt x="6311" y="684"/>
                  </a:cubicBezTo>
                  <a:cubicBezTo>
                    <a:pt x="5899" y="232"/>
                    <a:pt x="5322" y="1"/>
                    <a:pt x="4740" y="1"/>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77"/>
            <p:cNvSpPr/>
            <p:nvPr/>
          </p:nvSpPr>
          <p:spPr>
            <a:xfrm rot="5400000">
              <a:off x="7744614" y="1238388"/>
              <a:ext cx="185449" cy="108982"/>
            </a:xfrm>
            <a:custGeom>
              <a:avLst/>
              <a:gdLst/>
              <a:ahLst/>
              <a:cxnLst/>
              <a:rect l="l" t="t" r="r" b="b"/>
              <a:pathLst>
                <a:path w="2680" h="1575" extrusionOk="0">
                  <a:moveTo>
                    <a:pt x="2679" y="0"/>
                  </a:moveTo>
                  <a:lnTo>
                    <a:pt x="2679" y="0"/>
                  </a:lnTo>
                  <a:cubicBezTo>
                    <a:pt x="2667" y="0"/>
                    <a:pt x="2667" y="24"/>
                    <a:pt x="2644" y="36"/>
                  </a:cubicBezTo>
                  <a:cubicBezTo>
                    <a:pt x="2632" y="48"/>
                    <a:pt x="2608" y="84"/>
                    <a:pt x="2608" y="108"/>
                  </a:cubicBezTo>
                  <a:cubicBezTo>
                    <a:pt x="2572" y="143"/>
                    <a:pt x="2548" y="179"/>
                    <a:pt x="2501" y="227"/>
                  </a:cubicBezTo>
                  <a:cubicBezTo>
                    <a:pt x="2453" y="274"/>
                    <a:pt x="2417" y="334"/>
                    <a:pt x="2346" y="381"/>
                  </a:cubicBezTo>
                  <a:cubicBezTo>
                    <a:pt x="2298" y="441"/>
                    <a:pt x="2239" y="477"/>
                    <a:pt x="2179" y="536"/>
                  </a:cubicBezTo>
                  <a:cubicBezTo>
                    <a:pt x="2096" y="596"/>
                    <a:pt x="2036" y="643"/>
                    <a:pt x="1965" y="703"/>
                  </a:cubicBezTo>
                  <a:cubicBezTo>
                    <a:pt x="1893" y="751"/>
                    <a:pt x="1822" y="810"/>
                    <a:pt x="1739" y="858"/>
                  </a:cubicBezTo>
                  <a:cubicBezTo>
                    <a:pt x="1691" y="882"/>
                    <a:pt x="1667" y="893"/>
                    <a:pt x="1620" y="929"/>
                  </a:cubicBezTo>
                  <a:lnTo>
                    <a:pt x="1501" y="989"/>
                  </a:lnTo>
                  <a:cubicBezTo>
                    <a:pt x="1429" y="1036"/>
                    <a:pt x="1334" y="1060"/>
                    <a:pt x="1251" y="1108"/>
                  </a:cubicBezTo>
                  <a:cubicBezTo>
                    <a:pt x="1155" y="1132"/>
                    <a:pt x="1084" y="1167"/>
                    <a:pt x="1000" y="1191"/>
                  </a:cubicBezTo>
                  <a:cubicBezTo>
                    <a:pt x="905" y="1227"/>
                    <a:pt x="822" y="1239"/>
                    <a:pt x="750" y="1274"/>
                  </a:cubicBezTo>
                  <a:cubicBezTo>
                    <a:pt x="727" y="1274"/>
                    <a:pt x="703" y="1286"/>
                    <a:pt x="691" y="1286"/>
                  </a:cubicBezTo>
                  <a:cubicBezTo>
                    <a:pt x="667" y="1298"/>
                    <a:pt x="643" y="1298"/>
                    <a:pt x="631" y="1298"/>
                  </a:cubicBezTo>
                  <a:cubicBezTo>
                    <a:pt x="584" y="1310"/>
                    <a:pt x="536" y="1334"/>
                    <a:pt x="500" y="1334"/>
                  </a:cubicBezTo>
                  <a:cubicBezTo>
                    <a:pt x="441" y="1346"/>
                    <a:pt x="369" y="1370"/>
                    <a:pt x="310" y="1370"/>
                  </a:cubicBezTo>
                  <a:cubicBezTo>
                    <a:pt x="250" y="1394"/>
                    <a:pt x="191" y="1405"/>
                    <a:pt x="143" y="1405"/>
                  </a:cubicBezTo>
                  <a:cubicBezTo>
                    <a:pt x="60" y="1417"/>
                    <a:pt x="0" y="1429"/>
                    <a:pt x="0" y="1429"/>
                  </a:cubicBezTo>
                  <a:lnTo>
                    <a:pt x="131" y="1477"/>
                  </a:lnTo>
                  <a:cubicBezTo>
                    <a:pt x="179" y="1489"/>
                    <a:pt x="238" y="1513"/>
                    <a:pt x="298" y="1524"/>
                  </a:cubicBezTo>
                  <a:cubicBezTo>
                    <a:pt x="358" y="1536"/>
                    <a:pt x="429" y="1536"/>
                    <a:pt x="500" y="1548"/>
                  </a:cubicBezTo>
                  <a:cubicBezTo>
                    <a:pt x="572" y="1548"/>
                    <a:pt x="643" y="1575"/>
                    <a:pt x="722" y="1575"/>
                  </a:cubicBezTo>
                  <a:cubicBezTo>
                    <a:pt x="735" y="1575"/>
                    <a:pt x="749" y="1574"/>
                    <a:pt x="762" y="1572"/>
                  </a:cubicBezTo>
                  <a:cubicBezTo>
                    <a:pt x="858" y="1548"/>
                    <a:pt x="953" y="1548"/>
                    <a:pt x="1060" y="1536"/>
                  </a:cubicBezTo>
                  <a:cubicBezTo>
                    <a:pt x="1096" y="1536"/>
                    <a:pt x="1143" y="1524"/>
                    <a:pt x="1203" y="1513"/>
                  </a:cubicBezTo>
                  <a:cubicBezTo>
                    <a:pt x="1251" y="1489"/>
                    <a:pt x="1310" y="1477"/>
                    <a:pt x="1358" y="1465"/>
                  </a:cubicBezTo>
                  <a:cubicBezTo>
                    <a:pt x="1441" y="1417"/>
                    <a:pt x="1560" y="1394"/>
                    <a:pt x="1655" y="1322"/>
                  </a:cubicBezTo>
                  <a:lnTo>
                    <a:pt x="1798" y="1251"/>
                  </a:lnTo>
                  <a:lnTo>
                    <a:pt x="1929" y="1167"/>
                  </a:lnTo>
                  <a:cubicBezTo>
                    <a:pt x="2024" y="1108"/>
                    <a:pt x="2096" y="1024"/>
                    <a:pt x="2167" y="953"/>
                  </a:cubicBezTo>
                  <a:cubicBezTo>
                    <a:pt x="2251" y="882"/>
                    <a:pt x="2310" y="810"/>
                    <a:pt x="2370" y="727"/>
                  </a:cubicBezTo>
                  <a:lnTo>
                    <a:pt x="2501" y="512"/>
                  </a:lnTo>
                  <a:cubicBezTo>
                    <a:pt x="2548" y="453"/>
                    <a:pt x="2560" y="381"/>
                    <a:pt x="2584" y="322"/>
                  </a:cubicBezTo>
                  <a:cubicBezTo>
                    <a:pt x="2620" y="262"/>
                    <a:pt x="2632" y="203"/>
                    <a:pt x="2644" y="155"/>
                  </a:cubicBezTo>
                  <a:cubicBezTo>
                    <a:pt x="2679" y="60"/>
                    <a:pt x="2679" y="24"/>
                    <a:pt x="2679" y="0"/>
                  </a:cubicBezTo>
                  <a:close/>
                </a:path>
              </a:pathLst>
            </a:custGeom>
            <a:solidFill>
              <a:schemeClr val="dk1"/>
            </a:solidFill>
            <a:ln w="3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77"/>
            <p:cNvSpPr/>
            <p:nvPr/>
          </p:nvSpPr>
          <p:spPr>
            <a:xfrm rot="-5400000" flipH="1">
              <a:off x="8806393" y="1386432"/>
              <a:ext cx="230774" cy="229105"/>
            </a:xfrm>
            <a:custGeom>
              <a:avLst/>
              <a:gdLst/>
              <a:ahLst/>
              <a:cxnLst/>
              <a:rect l="l" t="t" r="r" b="b"/>
              <a:pathLst>
                <a:path w="3335" h="3311" extrusionOk="0">
                  <a:moveTo>
                    <a:pt x="1525" y="1"/>
                  </a:moveTo>
                  <a:lnTo>
                    <a:pt x="1132" y="1108"/>
                  </a:lnTo>
                  <a:lnTo>
                    <a:pt x="1" y="1429"/>
                  </a:lnTo>
                  <a:lnTo>
                    <a:pt x="941" y="2144"/>
                  </a:lnTo>
                  <a:lnTo>
                    <a:pt x="882" y="3310"/>
                  </a:lnTo>
                  <a:lnTo>
                    <a:pt x="882" y="3310"/>
                  </a:lnTo>
                  <a:lnTo>
                    <a:pt x="1846" y="2632"/>
                  </a:lnTo>
                  <a:lnTo>
                    <a:pt x="2953" y="3049"/>
                  </a:lnTo>
                  <a:lnTo>
                    <a:pt x="2953" y="3049"/>
                  </a:lnTo>
                  <a:lnTo>
                    <a:pt x="2608" y="1917"/>
                  </a:lnTo>
                  <a:lnTo>
                    <a:pt x="3334" y="989"/>
                  </a:lnTo>
                  <a:lnTo>
                    <a:pt x="2156" y="977"/>
                  </a:lnTo>
                  <a:lnTo>
                    <a:pt x="1525" y="1"/>
                  </a:lnTo>
                  <a:close/>
                </a:path>
              </a:pathLst>
            </a:custGeom>
            <a:solidFill>
              <a:schemeClr val="accent1"/>
            </a:solidFill>
            <a:ln w="190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77"/>
            <p:cNvSpPr/>
            <p:nvPr/>
          </p:nvSpPr>
          <p:spPr>
            <a:xfrm rot="-5400000" flipH="1">
              <a:off x="8757780" y="259814"/>
              <a:ext cx="131129" cy="125243"/>
            </a:xfrm>
            <a:custGeom>
              <a:avLst/>
              <a:gdLst/>
              <a:ahLst/>
              <a:cxnLst/>
              <a:rect l="l" t="t" r="r" b="b"/>
              <a:pathLst>
                <a:path w="1895" h="1810" extrusionOk="0">
                  <a:moveTo>
                    <a:pt x="930" y="0"/>
                  </a:moveTo>
                  <a:lnTo>
                    <a:pt x="656" y="595"/>
                  </a:lnTo>
                  <a:lnTo>
                    <a:pt x="1" y="715"/>
                  </a:lnTo>
                  <a:lnTo>
                    <a:pt x="489" y="1155"/>
                  </a:lnTo>
                  <a:lnTo>
                    <a:pt x="418" y="1810"/>
                  </a:lnTo>
                  <a:lnTo>
                    <a:pt x="989" y="1488"/>
                  </a:lnTo>
                  <a:lnTo>
                    <a:pt x="1585" y="1762"/>
                  </a:lnTo>
                  <a:lnTo>
                    <a:pt x="1430" y="1131"/>
                  </a:lnTo>
                  <a:lnTo>
                    <a:pt x="1894" y="655"/>
                  </a:lnTo>
                  <a:lnTo>
                    <a:pt x="1239" y="572"/>
                  </a:lnTo>
                  <a:lnTo>
                    <a:pt x="930" y="0"/>
                  </a:lnTo>
                  <a:close/>
                </a:path>
              </a:pathLst>
            </a:custGeom>
            <a:solidFill>
              <a:schemeClr val="accent3"/>
            </a:solidFill>
            <a:ln w="9525"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76" name="Google Shape;18776;p77"/>
          <p:cNvGrpSpPr/>
          <p:nvPr/>
        </p:nvGrpSpPr>
        <p:grpSpPr>
          <a:xfrm>
            <a:off x="75469" y="4107683"/>
            <a:ext cx="1315875" cy="922396"/>
            <a:chOff x="236653" y="347946"/>
            <a:chExt cx="1315875" cy="922396"/>
          </a:xfrm>
        </p:grpSpPr>
        <p:grpSp>
          <p:nvGrpSpPr>
            <p:cNvPr id="18777" name="Google Shape;18777;p77"/>
            <p:cNvGrpSpPr/>
            <p:nvPr/>
          </p:nvGrpSpPr>
          <p:grpSpPr>
            <a:xfrm>
              <a:off x="236653" y="347946"/>
              <a:ext cx="397188" cy="852814"/>
              <a:chOff x="-136747" y="475983"/>
              <a:chExt cx="397188" cy="852814"/>
            </a:xfrm>
          </p:grpSpPr>
          <p:sp>
            <p:nvSpPr>
              <p:cNvPr id="18778" name="Google Shape;18778;p77"/>
              <p:cNvSpPr/>
              <p:nvPr/>
            </p:nvSpPr>
            <p:spPr>
              <a:xfrm rot="-5400000" flipH="1">
                <a:off x="-137582" y="1098857"/>
                <a:ext cx="230774" cy="229105"/>
              </a:xfrm>
              <a:custGeom>
                <a:avLst/>
                <a:gdLst/>
                <a:ahLst/>
                <a:cxnLst/>
                <a:rect l="l" t="t" r="r" b="b"/>
                <a:pathLst>
                  <a:path w="3335" h="3311" extrusionOk="0">
                    <a:moveTo>
                      <a:pt x="1525" y="1"/>
                    </a:moveTo>
                    <a:lnTo>
                      <a:pt x="1132" y="1108"/>
                    </a:lnTo>
                    <a:lnTo>
                      <a:pt x="1" y="1429"/>
                    </a:lnTo>
                    <a:lnTo>
                      <a:pt x="941" y="2144"/>
                    </a:lnTo>
                    <a:lnTo>
                      <a:pt x="882" y="3310"/>
                    </a:lnTo>
                    <a:lnTo>
                      <a:pt x="882" y="3310"/>
                    </a:lnTo>
                    <a:lnTo>
                      <a:pt x="1846" y="2632"/>
                    </a:lnTo>
                    <a:lnTo>
                      <a:pt x="2953" y="3049"/>
                    </a:lnTo>
                    <a:lnTo>
                      <a:pt x="2953" y="3049"/>
                    </a:lnTo>
                    <a:lnTo>
                      <a:pt x="2608" y="1917"/>
                    </a:lnTo>
                    <a:lnTo>
                      <a:pt x="3334" y="989"/>
                    </a:lnTo>
                    <a:lnTo>
                      <a:pt x="2156" y="977"/>
                    </a:lnTo>
                    <a:lnTo>
                      <a:pt x="1525" y="1"/>
                    </a:lnTo>
                    <a:close/>
                  </a:path>
                </a:pathLst>
              </a:custGeom>
              <a:solidFill>
                <a:schemeClr val="accent1"/>
              </a:solidFill>
              <a:ln w="190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77"/>
              <p:cNvSpPr/>
              <p:nvPr/>
            </p:nvSpPr>
            <p:spPr>
              <a:xfrm rot="-5400000" flipH="1">
                <a:off x="132255" y="478926"/>
                <a:ext cx="131129" cy="125243"/>
              </a:xfrm>
              <a:custGeom>
                <a:avLst/>
                <a:gdLst/>
                <a:ahLst/>
                <a:cxnLst/>
                <a:rect l="l" t="t" r="r" b="b"/>
                <a:pathLst>
                  <a:path w="1895" h="1810" extrusionOk="0">
                    <a:moveTo>
                      <a:pt x="930" y="0"/>
                    </a:moveTo>
                    <a:lnTo>
                      <a:pt x="656" y="595"/>
                    </a:lnTo>
                    <a:lnTo>
                      <a:pt x="1" y="715"/>
                    </a:lnTo>
                    <a:lnTo>
                      <a:pt x="489" y="1155"/>
                    </a:lnTo>
                    <a:lnTo>
                      <a:pt x="418" y="1810"/>
                    </a:lnTo>
                    <a:lnTo>
                      <a:pt x="989" y="1488"/>
                    </a:lnTo>
                    <a:lnTo>
                      <a:pt x="1585" y="1762"/>
                    </a:lnTo>
                    <a:lnTo>
                      <a:pt x="1430" y="1131"/>
                    </a:lnTo>
                    <a:lnTo>
                      <a:pt x="1894" y="655"/>
                    </a:lnTo>
                    <a:lnTo>
                      <a:pt x="1239" y="572"/>
                    </a:lnTo>
                    <a:lnTo>
                      <a:pt x="930" y="0"/>
                    </a:lnTo>
                    <a:close/>
                  </a:path>
                </a:pathLst>
              </a:custGeom>
              <a:solidFill>
                <a:schemeClr val="accent3"/>
              </a:solidFill>
              <a:ln w="9525"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0" name="Google Shape;18780;p77"/>
            <p:cNvGrpSpPr/>
            <p:nvPr/>
          </p:nvGrpSpPr>
          <p:grpSpPr>
            <a:xfrm>
              <a:off x="633840" y="437170"/>
              <a:ext cx="918687" cy="833172"/>
              <a:chOff x="7317151" y="266325"/>
              <a:chExt cx="1443569" cy="1309196"/>
            </a:xfrm>
          </p:grpSpPr>
          <p:sp>
            <p:nvSpPr>
              <p:cNvPr id="18781" name="Google Shape;18781;p77"/>
              <p:cNvSpPr/>
              <p:nvPr/>
            </p:nvSpPr>
            <p:spPr>
              <a:xfrm flipH="1">
                <a:off x="7317151" y="266325"/>
                <a:ext cx="1443569" cy="1309196"/>
              </a:xfrm>
              <a:custGeom>
                <a:avLst/>
                <a:gdLst/>
                <a:ahLst/>
                <a:cxnLst/>
                <a:rect l="l" t="t" r="r" b="b"/>
                <a:pathLst>
                  <a:path w="14170" h="12851" extrusionOk="0">
                    <a:moveTo>
                      <a:pt x="6276" y="3386"/>
                    </a:moveTo>
                    <a:lnTo>
                      <a:pt x="6323" y="3625"/>
                    </a:lnTo>
                    <a:cubicBezTo>
                      <a:pt x="6395" y="4041"/>
                      <a:pt x="6597" y="4446"/>
                      <a:pt x="6895" y="4756"/>
                    </a:cubicBezTo>
                    <a:cubicBezTo>
                      <a:pt x="7350" y="5241"/>
                      <a:pt x="7994" y="5520"/>
                      <a:pt x="8674" y="5520"/>
                    </a:cubicBezTo>
                    <a:cubicBezTo>
                      <a:pt x="8795" y="5520"/>
                      <a:pt x="8916" y="5512"/>
                      <a:pt x="9038" y="5494"/>
                    </a:cubicBezTo>
                    <a:lnTo>
                      <a:pt x="9240" y="5470"/>
                    </a:lnTo>
                    <a:lnTo>
                      <a:pt x="9193" y="5660"/>
                    </a:lnTo>
                    <a:cubicBezTo>
                      <a:pt x="9073" y="6125"/>
                      <a:pt x="9121" y="6625"/>
                      <a:pt x="9312" y="7077"/>
                    </a:cubicBezTo>
                    <a:lnTo>
                      <a:pt x="9383" y="7244"/>
                    </a:lnTo>
                    <a:lnTo>
                      <a:pt x="9193" y="7256"/>
                    </a:lnTo>
                    <a:cubicBezTo>
                      <a:pt x="8704" y="7304"/>
                      <a:pt x="8240" y="7494"/>
                      <a:pt x="7871" y="7816"/>
                    </a:cubicBezTo>
                    <a:cubicBezTo>
                      <a:pt x="7561" y="8089"/>
                      <a:pt x="7323" y="8435"/>
                      <a:pt x="7192" y="8816"/>
                    </a:cubicBezTo>
                    <a:lnTo>
                      <a:pt x="7145" y="8923"/>
                    </a:lnTo>
                    <a:lnTo>
                      <a:pt x="7026" y="8911"/>
                    </a:lnTo>
                    <a:cubicBezTo>
                      <a:pt x="6922" y="8898"/>
                      <a:pt x="6819" y="8891"/>
                      <a:pt x="6716" y="8891"/>
                    </a:cubicBezTo>
                    <a:cubicBezTo>
                      <a:pt x="6358" y="8891"/>
                      <a:pt x="6009" y="8973"/>
                      <a:pt x="5704" y="9149"/>
                    </a:cubicBezTo>
                    <a:lnTo>
                      <a:pt x="5549" y="9220"/>
                    </a:lnTo>
                    <a:lnTo>
                      <a:pt x="5490" y="9066"/>
                    </a:lnTo>
                    <a:cubicBezTo>
                      <a:pt x="5406" y="8816"/>
                      <a:pt x="5252" y="8578"/>
                      <a:pt x="5073" y="8387"/>
                    </a:cubicBezTo>
                    <a:cubicBezTo>
                      <a:pt x="4752" y="8030"/>
                      <a:pt x="4335" y="7792"/>
                      <a:pt x="3859" y="7696"/>
                    </a:cubicBezTo>
                    <a:lnTo>
                      <a:pt x="3692" y="7673"/>
                    </a:lnTo>
                    <a:lnTo>
                      <a:pt x="3751" y="7518"/>
                    </a:lnTo>
                    <a:cubicBezTo>
                      <a:pt x="4013" y="6887"/>
                      <a:pt x="3894" y="6184"/>
                      <a:pt x="3418" y="5660"/>
                    </a:cubicBezTo>
                    <a:lnTo>
                      <a:pt x="3406" y="5649"/>
                    </a:lnTo>
                    <a:lnTo>
                      <a:pt x="3394" y="5625"/>
                    </a:lnTo>
                    <a:lnTo>
                      <a:pt x="3251" y="5494"/>
                    </a:lnTo>
                    <a:lnTo>
                      <a:pt x="3418" y="5422"/>
                    </a:lnTo>
                    <a:cubicBezTo>
                      <a:pt x="3549" y="5363"/>
                      <a:pt x="3680" y="5291"/>
                      <a:pt x="3775" y="5196"/>
                    </a:cubicBezTo>
                    <a:cubicBezTo>
                      <a:pt x="4097" y="4934"/>
                      <a:pt x="4287" y="4565"/>
                      <a:pt x="4323" y="4160"/>
                    </a:cubicBezTo>
                    <a:lnTo>
                      <a:pt x="4347" y="4029"/>
                    </a:lnTo>
                    <a:lnTo>
                      <a:pt x="4490" y="4041"/>
                    </a:lnTo>
                    <a:cubicBezTo>
                      <a:pt x="4563" y="4049"/>
                      <a:pt x="4637" y="4053"/>
                      <a:pt x="4711" y="4053"/>
                    </a:cubicBezTo>
                    <a:cubicBezTo>
                      <a:pt x="5218" y="4053"/>
                      <a:pt x="5711" y="3875"/>
                      <a:pt x="6085" y="3553"/>
                    </a:cubicBezTo>
                    <a:lnTo>
                      <a:pt x="6276" y="3386"/>
                    </a:lnTo>
                    <a:close/>
                    <a:moveTo>
                      <a:pt x="4740" y="1"/>
                    </a:moveTo>
                    <a:cubicBezTo>
                      <a:pt x="4247" y="1"/>
                      <a:pt x="3750" y="167"/>
                      <a:pt x="3347" y="505"/>
                    </a:cubicBezTo>
                    <a:cubicBezTo>
                      <a:pt x="2811" y="958"/>
                      <a:pt x="2561" y="1636"/>
                      <a:pt x="2668" y="2315"/>
                    </a:cubicBezTo>
                    <a:lnTo>
                      <a:pt x="2680" y="2446"/>
                    </a:lnTo>
                    <a:lnTo>
                      <a:pt x="2525" y="2458"/>
                    </a:lnTo>
                    <a:cubicBezTo>
                      <a:pt x="2204" y="2505"/>
                      <a:pt x="1906" y="2624"/>
                      <a:pt x="1668" y="2839"/>
                    </a:cubicBezTo>
                    <a:cubicBezTo>
                      <a:pt x="1025" y="3374"/>
                      <a:pt x="942" y="4303"/>
                      <a:pt x="1453" y="4958"/>
                    </a:cubicBezTo>
                    <a:lnTo>
                      <a:pt x="1573" y="5113"/>
                    </a:lnTo>
                    <a:lnTo>
                      <a:pt x="1394" y="5172"/>
                    </a:lnTo>
                    <a:cubicBezTo>
                      <a:pt x="1192" y="5244"/>
                      <a:pt x="1001" y="5363"/>
                      <a:pt x="846" y="5494"/>
                    </a:cubicBezTo>
                    <a:cubicBezTo>
                      <a:pt x="72" y="6149"/>
                      <a:pt x="1" y="7280"/>
                      <a:pt x="680" y="8030"/>
                    </a:cubicBezTo>
                    <a:cubicBezTo>
                      <a:pt x="894" y="8256"/>
                      <a:pt x="1144" y="8435"/>
                      <a:pt x="1442" y="8518"/>
                    </a:cubicBezTo>
                    <a:lnTo>
                      <a:pt x="1608" y="8578"/>
                    </a:lnTo>
                    <a:lnTo>
                      <a:pt x="1513" y="8720"/>
                    </a:lnTo>
                    <a:cubicBezTo>
                      <a:pt x="1025" y="9530"/>
                      <a:pt x="1120" y="10542"/>
                      <a:pt x="1751" y="11245"/>
                    </a:cubicBezTo>
                    <a:cubicBezTo>
                      <a:pt x="2191" y="11719"/>
                      <a:pt x="2816" y="11971"/>
                      <a:pt x="3443" y="11971"/>
                    </a:cubicBezTo>
                    <a:cubicBezTo>
                      <a:pt x="3870" y="11971"/>
                      <a:pt x="4297" y="11855"/>
                      <a:pt x="4668" y="11614"/>
                    </a:cubicBezTo>
                    <a:lnTo>
                      <a:pt x="4811" y="11530"/>
                    </a:lnTo>
                    <a:lnTo>
                      <a:pt x="4882" y="11673"/>
                    </a:lnTo>
                    <a:cubicBezTo>
                      <a:pt x="4966" y="11852"/>
                      <a:pt x="5073" y="12018"/>
                      <a:pt x="5204" y="12185"/>
                    </a:cubicBezTo>
                    <a:cubicBezTo>
                      <a:pt x="5611" y="12625"/>
                      <a:pt x="6180" y="12850"/>
                      <a:pt x="6750" y="12850"/>
                    </a:cubicBezTo>
                    <a:cubicBezTo>
                      <a:pt x="7230" y="12850"/>
                      <a:pt x="7711" y="12690"/>
                      <a:pt x="8097" y="12364"/>
                    </a:cubicBezTo>
                    <a:cubicBezTo>
                      <a:pt x="8276" y="12209"/>
                      <a:pt x="8442" y="12018"/>
                      <a:pt x="8538" y="11804"/>
                    </a:cubicBezTo>
                    <a:lnTo>
                      <a:pt x="8597" y="11709"/>
                    </a:lnTo>
                    <a:lnTo>
                      <a:pt x="8716" y="11733"/>
                    </a:lnTo>
                    <a:cubicBezTo>
                      <a:pt x="8955" y="11807"/>
                      <a:pt x="9202" y="11844"/>
                      <a:pt x="9448" y="11844"/>
                    </a:cubicBezTo>
                    <a:cubicBezTo>
                      <a:pt x="10024" y="11844"/>
                      <a:pt x="10592" y="11644"/>
                      <a:pt x="11026" y="11268"/>
                    </a:cubicBezTo>
                    <a:cubicBezTo>
                      <a:pt x="11788" y="10602"/>
                      <a:pt x="12038" y="9542"/>
                      <a:pt x="11633" y="8637"/>
                    </a:cubicBezTo>
                    <a:lnTo>
                      <a:pt x="11562" y="8470"/>
                    </a:lnTo>
                    <a:lnTo>
                      <a:pt x="11752" y="8458"/>
                    </a:lnTo>
                    <a:cubicBezTo>
                      <a:pt x="12252" y="8411"/>
                      <a:pt x="12705" y="8220"/>
                      <a:pt x="13074" y="7899"/>
                    </a:cubicBezTo>
                    <a:cubicBezTo>
                      <a:pt x="14062" y="7065"/>
                      <a:pt x="14169" y="5601"/>
                      <a:pt x="13300" y="4660"/>
                    </a:cubicBezTo>
                    <a:cubicBezTo>
                      <a:pt x="12845" y="4175"/>
                      <a:pt x="12201" y="3896"/>
                      <a:pt x="11521" y="3896"/>
                    </a:cubicBezTo>
                    <a:cubicBezTo>
                      <a:pt x="11400" y="3896"/>
                      <a:pt x="11279" y="3904"/>
                      <a:pt x="11157" y="3922"/>
                    </a:cubicBezTo>
                    <a:lnTo>
                      <a:pt x="10955" y="3946"/>
                    </a:lnTo>
                    <a:lnTo>
                      <a:pt x="11002" y="3755"/>
                    </a:lnTo>
                    <a:cubicBezTo>
                      <a:pt x="11181" y="3041"/>
                      <a:pt x="10967" y="2279"/>
                      <a:pt x="10467" y="1731"/>
                    </a:cubicBezTo>
                    <a:cubicBezTo>
                      <a:pt x="9994" y="1214"/>
                      <a:pt x="9336" y="950"/>
                      <a:pt x="8675" y="950"/>
                    </a:cubicBezTo>
                    <a:cubicBezTo>
                      <a:pt x="8118" y="950"/>
                      <a:pt x="7560" y="1136"/>
                      <a:pt x="7109" y="1517"/>
                    </a:cubicBezTo>
                    <a:cubicBezTo>
                      <a:pt x="7073" y="1553"/>
                      <a:pt x="7038" y="1577"/>
                      <a:pt x="7014" y="1624"/>
                    </a:cubicBezTo>
                    <a:lnTo>
                      <a:pt x="6835" y="1803"/>
                    </a:lnTo>
                    <a:lnTo>
                      <a:pt x="6776" y="1565"/>
                    </a:lnTo>
                    <a:cubicBezTo>
                      <a:pt x="6692" y="1243"/>
                      <a:pt x="6537" y="946"/>
                      <a:pt x="6311" y="684"/>
                    </a:cubicBezTo>
                    <a:cubicBezTo>
                      <a:pt x="5899" y="232"/>
                      <a:pt x="5322" y="1"/>
                      <a:pt x="4740" y="1"/>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77"/>
              <p:cNvSpPr/>
              <p:nvPr/>
            </p:nvSpPr>
            <p:spPr>
              <a:xfrm rot="5400000">
                <a:off x="7744614" y="1238388"/>
                <a:ext cx="185449" cy="108982"/>
              </a:xfrm>
              <a:custGeom>
                <a:avLst/>
                <a:gdLst/>
                <a:ahLst/>
                <a:cxnLst/>
                <a:rect l="l" t="t" r="r" b="b"/>
                <a:pathLst>
                  <a:path w="2680" h="1575" extrusionOk="0">
                    <a:moveTo>
                      <a:pt x="2679" y="0"/>
                    </a:moveTo>
                    <a:lnTo>
                      <a:pt x="2679" y="0"/>
                    </a:lnTo>
                    <a:cubicBezTo>
                      <a:pt x="2667" y="0"/>
                      <a:pt x="2667" y="24"/>
                      <a:pt x="2644" y="36"/>
                    </a:cubicBezTo>
                    <a:cubicBezTo>
                      <a:pt x="2632" y="48"/>
                      <a:pt x="2608" y="84"/>
                      <a:pt x="2608" y="108"/>
                    </a:cubicBezTo>
                    <a:cubicBezTo>
                      <a:pt x="2572" y="143"/>
                      <a:pt x="2548" y="179"/>
                      <a:pt x="2501" y="227"/>
                    </a:cubicBezTo>
                    <a:cubicBezTo>
                      <a:pt x="2453" y="274"/>
                      <a:pt x="2417" y="334"/>
                      <a:pt x="2346" y="381"/>
                    </a:cubicBezTo>
                    <a:cubicBezTo>
                      <a:pt x="2298" y="441"/>
                      <a:pt x="2239" y="477"/>
                      <a:pt x="2179" y="536"/>
                    </a:cubicBezTo>
                    <a:cubicBezTo>
                      <a:pt x="2096" y="596"/>
                      <a:pt x="2036" y="643"/>
                      <a:pt x="1965" y="703"/>
                    </a:cubicBezTo>
                    <a:cubicBezTo>
                      <a:pt x="1893" y="751"/>
                      <a:pt x="1822" y="810"/>
                      <a:pt x="1739" y="858"/>
                    </a:cubicBezTo>
                    <a:cubicBezTo>
                      <a:pt x="1691" y="882"/>
                      <a:pt x="1667" y="893"/>
                      <a:pt x="1620" y="929"/>
                    </a:cubicBezTo>
                    <a:lnTo>
                      <a:pt x="1501" y="989"/>
                    </a:lnTo>
                    <a:cubicBezTo>
                      <a:pt x="1429" y="1036"/>
                      <a:pt x="1334" y="1060"/>
                      <a:pt x="1251" y="1108"/>
                    </a:cubicBezTo>
                    <a:cubicBezTo>
                      <a:pt x="1155" y="1132"/>
                      <a:pt x="1084" y="1167"/>
                      <a:pt x="1000" y="1191"/>
                    </a:cubicBezTo>
                    <a:cubicBezTo>
                      <a:pt x="905" y="1227"/>
                      <a:pt x="822" y="1239"/>
                      <a:pt x="750" y="1274"/>
                    </a:cubicBezTo>
                    <a:cubicBezTo>
                      <a:pt x="727" y="1274"/>
                      <a:pt x="703" y="1286"/>
                      <a:pt x="691" y="1286"/>
                    </a:cubicBezTo>
                    <a:cubicBezTo>
                      <a:pt x="667" y="1298"/>
                      <a:pt x="643" y="1298"/>
                      <a:pt x="631" y="1298"/>
                    </a:cubicBezTo>
                    <a:cubicBezTo>
                      <a:pt x="584" y="1310"/>
                      <a:pt x="536" y="1334"/>
                      <a:pt x="500" y="1334"/>
                    </a:cubicBezTo>
                    <a:cubicBezTo>
                      <a:pt x="441" y="1346"/>
                      <a:pt x="369" y="1370"/>
                      <a:pt x="310" y="1370"/>
                    </a:cubicBezTo>
                    <a:cubicBezTo>
                      <a:pt x="250" y="1394"/>
                      <a:pt x="191" y="1405"/>
                      <a:pt x="143" y="1405"/>
                    </a:cubicBezTo>
                    <a:cubicBezTo>
                      <a:pt x="60" y="1417"/>
                      <a:pt x="0" y="1429"/>
                      <a:pt x="0" y="1429"/>
                    </a:cubicBezTo>
                    <a:lnTo>
                      <a:pt x="131" y="1477"/>
                    </a:lnTo>
                    <a:cubicBezTo>
                      <a:pt x="179" y="1489"/>
                      <a:pt x="238" y="1513"/>
                      <a:pt x="298" y="1524"/>
                    </a:cubicBezTo>
                    <a:cubicBezTo>
                      <a:pt x="358" y="1536"/>
                      <a:pt x="429" y="1536"/>
                      <a:pt x="500" y="1548"/>
                    </a:cubicBezTo>
                    <a:cubicBezTo>
                      <a:pt x="572" y="1548"/>
                      <a:pt x="643" y="1575"/>
                      <a:pt x="722" y="1575"/>
                    </a:cubicBezTo>
                    <a:cubicBezTo>
                      <a:pt x="735" y="1575"/>
                      <a:pt x="749" y="1574"/>
                      <a:pt x="762" y="1572"/>
                    </a:cubicBezTo>
                    <a:cubicBezTo>
                      <a:pt x="858" y="1548"/>
                      <a:pt x="953" y="1548"/>
                      <a:pt x="1060" y="1536"/>
                    </a:cubicBezTo>
                    <a:cubicBezTo>
                      <a:pt x="1096" y="1536"/>
                      <a:pt x="1143" y="1524"/>
                      <a:pt x="1203" y="1513"/>
                    </a:cubicBezTo>
                    <a:cubicBezTo>
                      <a:pt x="1251" y="1489"/>
                      <a:pt x="1310" y="1477"/>
                      <a:pt x="1358" y="1465"/>
                    </a:cubicBezTo>
                    <a:cubicBezTo>
                      <a:pt x="1441" y="1417"/>
                      <a:pt x="1560" y="1394"/>
                      <a:pt x="1655" y="1322"/>
                    </a:cubicBezTo>
                    <a:lnTo>
                      <a:pt x="1798" y="1251"/>
                    </a:lnTo>
                    <a:lnTo>
                      <a:pt x="1929" y="1167"/>
                    </a:lnTo>
                    <a:cubicBezTo>
                      <a:pt x="2024" y="1108"/>
                      <a:pt x="2096" y="1024"/>
                      <a:pt x="2167" y="953"/>
                    </a:cubicBezTo>
                    <a:cubicBezTo>
                      <a:pt x="2251" y="882"/>
                      <a:pt x="2310" y="810"/>
                      <a:pt x="2370" y="727"/>
                    </a:cubicBezTo>
                    <a:lnTo>
                      <a:pt x="2501" y="512"/>
                    </a:lnTo>
                    <a:cubicBezTo>
                      <a:pt x="2548" y="453"/>
                      <a:pt x="2560" y="381"/>
                      <a:pt x="2584" y="322"/>
                    </a:cubicBezTo>
                    <a:cubicBezTo>
                      <a:pt x="2620" y="262"/>
                      <a:pt x="2632" y="203"/>
                      <a:pt x="2644" y="155"/>
                    </a:cubicBezTo>
                    <a:cubicBezTo>
                      <a:pt x="2679" y="60"/>
                      <a:pt x="2679" y="24"/>
                      <a:pt x="2679" y="0"/>
                    </a:cubicBezTo>
                    <a:close/>
                  </a:path>
                </a:pathLst>
              </a:custGeom>
              <a:solidFill>
                <a:schemeClr val="dk1"/>
              </a:solidFill>
              <a:ln w="3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8" name="Picture 7"/>
          <p:cNvPicPr>
            <a:picLocks noChangeAspect="1"/>
          </p:cNvPicPr>
          <p:nvPr/>
        </p:nvPicPr>
        <p:blipFill>
          <a:blip r:embed="rId3"/>
          <a:stretch>
            <a:fillRect/>
          </a:stretch>
        </p:blipFill>
        <p:spPr>
          <a:xfrm>
            <a:off x="394839" y="1322578"/>
            <a:ext cx="3998678" cy="2664241"/>
          </a:xfrm>
          <a:prstGeom prst="rect">
            <a:avLst/>
          </a:prstGeom>
          <a:ln w="38100" cmpd="sng">
            <a:solidFill>
              <a:schemeClr val="tx1"/>
            </a:solidFill>
            <a:round/>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8654"/>
        <p:cNvGrpSpPr/>
        <p:nvPr/>
      </p:nvGrpSpPr>
      <p:grpSpPr>
        <a:xfrm>
          <a:off x="0" y="0"/>
          <a:ext cx="0" cy="0"/>
          <a:chOff x="0" y="0"/>
          <a:chExt cx="0" cy="0"/>
        </a:xfrm>
      </p:grpSpPr>
      <p:sp>
        <p:nvSpPr>
          <p:cNvPr id="18655" name="Google Shape;18655;p70"/>
          <p:cNvSpPr/>
          <p:nvPr/>
        </p:nvSpPr>
        <p:spPr>
          <a:xfrm>
            <a:off x="533400" y="257937"/>
            <a:ext cx="8064500" cy="4627625"/>
          </a:xfrm>
          <a:custGeom>
            <a:avLst/>
            <a:gdLst/>
            <a:ahLst/>
            <a:cxnLst/>
            <a:rect l="l" t="t" r="r" b="b"/>
            <a:pathLst>
              <a:path w="308903" h="185105" extrusionOk="0">
                <a:moveTo>
                  <a:pt x="144" y="0"/>
                </a:moveTo>
                <a:lnTo>
                  <a:pt x="308903" y="6828"/>
                </a:lnTo>
                <a:lnTo>
                  <a:pt x="307494" y="185105"/>
                </a:lnTo>
                <a:lnTo>
                  <a:pt x="0" y="179499"/>
                </a:lnTo>
                <a:close/>
              </a:path>
            </a:pathLst>
          </a:custGeom>
          <a:solidFill>
            <a:schemeClr val="lt1"/>
          </a:solidFill>
          <a:ln w="38100" cap="flat" cmpd="sng">
            <a:solidFill>
              <a:schemeClr val="dk1"/>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656" name="Google Shape;18656;p70"/>
          <p:cNvSpPr txBox="1">
            <a:spLocks noGrp="1"/>
          </p:cNvSpPr>
          <p:nvPr>
            <p:ph type="title"/>
          </p:nvPr>
        </p:nvSpPr>
        <p:spPr>
          <a:xfrm>
            <a:off x="1349100" y="528671"/>
            <a:ext cx="64458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Berlin Sans FB Demi" panose="020E0802020502020306" pitchFamily="34" charset="0"/>
              </a:rPr>
              <a:t>Additional Facts:</a:t>
            </a:r>
            <a:endParaRPr b="1" dirty="0">
              <a:latin typeface="Berlin Sans FB Demi" panose="020E0802020502020306" pitchFamily="34" charset="0"/>
            </a:endParaRPr>
          </a:p>
        </p:txBody>
      </p:sp>
      <p:sp>
        <p:nvSpPr>
          <p:cNvPr id="9" name="TextBox 7"/>
          <p:cNvSpPr txBox="1"/>
          <p:nvPr/>
        </p:nvSpPr>
        <p:spPr>
          <a:xfrm>
            <a:off x="736389" y="1216476"/>
            <a:ext cx="7671222" cy="3000821"/>
          </a:xfrm>
          <a:prstGeom prst="rect">
            <a:avLst/>
          </a:prstGeom>
        </p:spPr>
        <p:txBody>
          <a:bodyPr wrap="square" lIns="0" tIns="0" rIns="0" bIns="0" rtlCol="0" anchor="t">
            <a:spAutoFit/>
          </a:bodyPr>
          <a:lstStyle/>
          <a:p>
            <a:pPr marL="457200" marR="0" lvl="0" indent="-457200" algn="l" defTabSz="914400" rtl="0" eaLnBrk="1" fontAlgn="auto" latinLnBrk="0" hangingPunct="1">
              <a:lnSpc>
                <a:spcPct val="100000"/>
              </a:lnSpc>
              <a:spcBef>
                <a:spcPts val="0"/>
              </a:spcBef>
              <a:spcAft>
                <a:spcPts val="600"/>
              </a:spcAft>
              <a:buClr>
                <a:srgbClr val="000000"/>
              </a:buClr>
              <a:buSzTx/>
              <a:buFont typeface="Arial" panose="020B0604020202020204" pitchFamily="34" charset="0"/>
              <a:buChar char="•"/>
              <a:tabLst/>
              <a:defRPr/>
            </a:pPr>
            <a:r>
              <a:rPr kumimoji="0" lang="en-US" sz="2000" b="0" i="0" u="none" strike="noStrike" kern="0" cap="none" spc="0" normalizeH="0" baseline="0" noProof="0" dirty="0">
                <a:ln>
                  <a:noFill/>
                </a:ln>
                <a:solidFill>
                  <a:srgbClr val="FF0000"/>
                </a:solidFill>
                <a:effectLst/>
                <a:uLnTx/>
                <a:uFillTx/>
                <a:latin typeface="Berlin Sans FB" panose="020E0602020502020306" pitchFamily="34" charset="0"/>
                <a:cs typeface="Arial"/>
                <a:sym typeface="Arial"/>
              </a:rPr>
              <a:t>1:4</a:t>
            </a:r>
            <a:r>
              <a:rPr kumimoji="0" lang="en-US" sz="2000" b="0" i="0" u="none" strike="noStrike" kern="0" cap="none" spc="0" normalizeH="0" baseline="0" noProof="0" dirty="0">
                <a:ln>
                  <a:noFill/>
                </a:ln>
                <a:solidFill>
                  <a:srgbClr val="000000"/>
                </a:solidFill>
                <a:effectLst/>
                <a:uLnTx/>
                <a:uFillTx/>
                <a:latin typeface="Berlin Sans FB" panose="020E0602020502020306" pitchFamily="34" charset="0"/>
                <a:cs typeface="Arial"/>
                <a:sym typeface="Arial"/>
              </a:rPr>
              <a:t> girls and </a:t>
            </a:r>
            <a:r>
              <a:rPr kumimoji="0" lang="en-US" sz="2000" b="0" i="0" u="none" strike="noStrike" kern="0" cap="none" spc="0" normalizeH="0" baseline="0" noProof="0" dirty="0">
                <a:ln>
                  <a:noFill/>
                </a:ln>
                <a:solidFill>
                  <a:srgbClr val="FF0000"/>
                </a:solidFill>
                <a:effectLst/>
                <a:uLnTx/>
                <a:uFillTx/>
                <a:latin typeface="Berlin Sans FB" panose="020E0602020502020306" pitchFamily="34" charset="0"/>
                <a:cs typeface="Arial"/>
                <a:sym typeface="Arial"/>
              </a:rPr>
              <a:t>1:7</a:t>
            </a:r>
            <a:r>
              <a:rPr kumimoji="0" lang="en-US" sz="2000" b="0" i="0" u="none" strike="noStrike" kern="0" cap="none" spc="0" normalizeH="0" baseline="0" noProof="0" dirty="0">
                <a:ln>
                  <a:noFill/>
                </a:ln>
                <a:solidFill>
                  <a:srgbClr val="000000"/>
                </a:solidFill>
                <a:effectLst/>
                <a:uLnTx/>
                <a:uFillTx/>
                <a:latin typeface="Berlin Sans FB" panose="020E0602020502020306" pitchFamily="34" charset="0"/>
                <a:cs typeface="Arial"/>
                <a:sym typeface="Arial"/>
              </a:rPr>
              <a:t> boys will be sexually abused by the age of 18</a:t>
            </a:r>
          </a:p>
          <a:p>
            <a:pPr marL="457200" marR="0" lvl="0" indent="-457200" algn="l" defTabSz="914400" rtl="0" eaLnBrk="1" fontAlgn="auto" latinLnBrk="0" hangingPunct="1">
              <a:lnSpc>
                <a:spcPct val="100000"/>
              </a:lnSpc>
              <a:spcBef>
                <a:spcPts val="0"/>
              </a:spcBef>
              <a:spcAft>
                <a:spcPts val="600"/>
              </a:spcAft>
              <a:buClr>
                <a:srgbClr val="000000"/>
              </a:buClr>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Berlin Sans FB" panose="020E0602020502020306" pitchFamily="34" charset="0"/>
                <a:cs typeface="Arial"/>
                <a:sym typeface="Arial"/>
              </a:rPr>
              <a:t>Sex trafficking victims can be </a:t>
            </a:r>
            <a:r>
              <a:rPr kumimoji="0" lang="en-US" sz="2000" b="1" i="0" u="none" strike="noStrike" kern="0" cap="none" spc="0" normalizeH="0" baseline="0" noProof="0" dirty="0">
                <a:ln>
                  <a:noFill/>
                </a:ln>
                <a:solidFill>
                  <a:srgbClr val="FF0000"/>
                </a:solidFill>
                <a:effectLst/>
                <a:uLnTx/>
                <a:uFillTx/>
                <a:latin typeface="Berlin Sans FB" panose="020E0602020502020306" pitchFamily="34" charset="0"/>
                <a:cs typeface="Arial"/>
                <a:sym typeface="Arial"/>
              </a:rPr>
              <a:t>girls </a:t>
            </a:r>
            <a:r>
              <a:rPr kumimoji="0" lang="en-US" sz="2000" b="0" i="0" u="sng" strike="noStrike" kern="0" cap="none" spc="0" normalizeH="0" baseline="0" noProof="0" dirty="0">
                <a:ln>
                  <a:noFill/>
                </a:ln>
                <a:solidFill>
                  <a:srgbClr val="162130"/>
                </a:solidFill>
                <a:effectLst/>
                <a:uLnTx/>
                <a:uFillTx/>
                <a:latin typeface="Berlin Sans FB" panose="020E0602020502020306" pitchFamily="34" charset="0"/>
                <a:cs typeface="Arial"/>
                <a:sym typeface="Arial"/>
              </a:rPr>
              <a:t>or</a:t>
            </a:r>
            <a:r>
              <a:rPr kumimoji="0" lang="en-US" sz="2000" b="1" i="0" u="none" strike="noStrike" kern="0" cap="none" spc="0" normalizeH="0" baseline="0" noProof="0" dirty="0">
                <a:ln>
                  <a:noFill/>
                </a:ln>
                <a:solidFill>
                  <a:srgbClr val="FF0000"/>
                </a:solidFill>
                <a:effectLst/>
                <a:uLnTx/>
                <a:uFillTx/>
                <a:latin typeface="Berlin Sans FB" panose="020E0602020502020306" pitchFamily="34" charset="0"/>
                <a:cs typeface="Arial"/>
                <a:sym typeface="Arial"/>
              </a:rPr>
              <a:t> boys</a:t>
            </a:r>
          </a:p>
          <a:p>
            <a:pPr marL="457200" marR="0" lvl="0" indent="-457200" algn="l" defTabSz="914400" rtl="0" eaLnBrk="1" fontAlgn="auto" latinLnBrk="0" hangingPunct="1">
              <a:lnSpc>
                <a:spcPct val="100000"/>
              </a:lnSpc>
              <a:spcBef>
                <a:spcPts val="0"/>
              </a:spcBef>
              <a:spcAft>
                <a:spcPts val="600"/>
              </a:spcAft>
              <a:buClr>
                <a:srgbClr val="000000"/>
              </a:buClr>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Berlin Sans FB" panose="020E0602020502020306" pitchFamily="34" charset="0"/>
                <a:cs typeface="Arial"/>
                <a:sym typeface="Arial"/>
              </a:rPr>
              <a:t>The average age of a sex trafficking victim is </a:t>
            </a:r>
            <a:r>
              <a:rPr kumimoji="0" lang="en-US" sz="2000" b="0" i="0" u="none" strike="noStrike" kern="0" cap="none" spc="0" normalizeH="0" baseline="0" noProof="0" dirty="0">
                <a:ln>
                  <a:noFill/>
                </a:ln>
                <a:solidFill>
                  <a:srgbClr val="F80203"/>
                </a:solidFill>
                <a:effectLst/>
                <a:uLnTx/>
                <a:uFillTx/>
                <a:latin typeface="Berlin Sans FB" panose="020E0602020502020306" pitchFamily="34" charset="0"/>
                <a:cs typeface="Arial"/>
                <a:sym typeface="Arial"/>
              </a:rPr>
              <a:t>12-14 </a:t>
            </a:r>
            <a:r>
              <a:rPr kumimoji="0" lang="en-US" sz="2000" b="0" i="0" u="none" strike="noStrike" kern="0" cap="none" spc="0" normalizeH="0" baseline="0" noProof="0" dirty="0">
                <a:ln>
                  <a:noFill/>
                </a:ln>
                <a:solidFill>
                  <a:srgbClr val="000000"/>
                </a:solidFill>
                <a:effectLst/>
                <a:uLnTx/>
                <a:uFillTx/>
                <a:latin typeface="Berlin Sans FB" panose="020E0602020502020306" pitchFamily="34" charset="0"/>
                <a:cs typeface="Arial"/>
                <a:sym typeface="Arial"/>
              </a:rPr>
              <a:t>years young</a:t>
            </a:r>
          </a:p>
          <a:p>
            <a:pPr marL="457200" marR="0" lvl="0" indent="-457200" algn="l" defTabSz="914400" rtl="0" eaLnBrk="1" fontAlgn="auto" latinLnBrk="0" hangingPunct="1">
              <a:lnSpc>
                <a:spcPct val="100000"/>
              </a:lnSpc>
              <a:spcBef>
                <a:spcPts val="0"/>
              </a:spcBef>
              <a:spcAft>
                <a:spcPts val="600"/>
              </a:spcAft>
              <a:buClr>
                <a:srgbClr val="000000"/>
              </a:buClr>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Berlin Sans FB" panose="020E0602020502020306" pitchFamily="34" charset="0"/>
                <a:cs typeface="Arial"/>
                <a:sym typeface="Arial"/>
              </a:rPr>
              <a:t>Often abused by their trafficker – drugged and beaten</a:t>
            </a:r>
          </a:p>
          <a:p>
            <a:pPr marL="457200" marR="0" lvl="0" indent="-457200" algn="l" defTabSz="914400" rtl="0" eaLnBrk="1" fontAlgn="auto" latinLnBrk="0" hangingPunct="1">
              <a:lnSpc>
                <a:spcPct val="100000"/>
              </a:lnSpc>
              <a:spcBef>
                <a:spcPts val="0"/>
              </a:spcBef>
              <a:spcAft>
                <a:spcPts val="600"/>
              </a:spcAft>
              <a:buClr>
                <a:srgbClr val="000000"/>
              </a:buClr>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Berlin Sans FB" panose="020E0602020502020306" pitchFamily="34" charset="0"/>
                <a:cs typeface="Arial"/>
                <a:sym typeface="Arial"/>
              </a:rPr>
              <a:t>Often abused by the men they serve; </a:t>
            </a:r>
            <a:r>
              <a:rPr kumimoji="0" lang="en-US" sz="2000" b="0" i="0" u="none" strike="noStrike" kern="0" cap="none" spc="0" normalizeH="0" baseline="0" noProof="0" dirty="0">
                <a:ln>
                  <a:noFill/>
                </a:ln>
                <a:solidFill>
                  <a:srgbClr val="F80203"/>
                </a:solidFill>
                <a:effectLst/>
                <a:uLnTx/>
                <a:uFillTx/>
                <a:latin typeface="Berlin Sans FB" panose="020E0602020502020306" pitchFamily="34" charset="0"/>
                <a:cs typeface="Arial"/>
                <a:sym typeface="Arial"/>
              </a:rPr>
              <a:t>20</a:t>
            </a:r>
            <a:r>
              <a:rPr kumimoji="0" lang="en-US" sz="2000" b="0" i="0" u="none" strike="noStrike" kern="0" cap="none" spc="0" normalizeH="0" baseline="0" noProof="0" dirty="0">
                <a:ln>
                  <a:noFill/>
                </a:ln>
                <a:solidFill>
                  <a:srgbClr val="000000"/>
                </a:solidFill>
                <a:effectLst/>
                <a:uLnTx/>
                <a:uFillTx/>
                <a:latin typeface="Berlin Sans FB" panose="020E0602020502020306" pitchFamily="34" charset="0"/>
                <a:cs typeface="Arial"/>
                <a:sym typeface="Arial"/>
              </a:rPr>
              <a:t> men per day on average</a:t>
            </a:r>
          </a:p>
          <a:p>
            <a:pPr marL="457200" marR="0" lvl="0" indent="-457200" algn="l" defTabSz="914400" rtl="0" eaLnBrk="1" fontAlgn="auto" latinLnBrk="0" hangingPunct="1">
              <a:lnSpc>
                <a:spcPct val="100000"/>
              </a:lnSpc>
              <a:spcBef>
                <a:spcPts val="0"/>
              </a:spcBef>
              <a:spcAft>
                <a:spcPts val="600"/>
              </a:spcAft>
              <a:buClr>
                <a:srgbClr val="000000"/>
              </a:buClr>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Berlin Sans FB" panose="020E0602020502020306" pitchFamily="34" charset="0"/>
                <a:cs typeface="Arial"/>
                <a:sym typeface="Arial"/>
              </a:rPr>
              <a:t>Money earned goes to their trafficker – not the victim</a:t>
            </a:r>
          </a:p>
          <a:p>
            <a:pPr marL="457200" marR="0" lvl="0" indent="-457200" algn="l" defTabSz="914400" rtl="0" eaLnBrk="1" fontAlgn="auto" latinLnBrk="0" hangingPunct="1">
              <a:lnSpc>
                <a:spcPct val="100000"/>
              </a:lnSpc>
              <a:spcBef>
                <a:spcPts val="0"/>
              </a:spcBef>
              <a:spcAft>
                <a:spcPts val="600"/>
              </a:spcAft>
              <a:buClr>
                <a:srgbClr val="000000"/>
              </a:buClr>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Berlin Sans FB" panose="020E0602020502020306" pitchFamily="34" charset="0"/>
                <a:cs typeface="Arial"/>
                <a:sym typeface="Arial"/>
              </a:rPr>
              <a:t>Threats are made to hurt family members if they escape</a:t>
            </a:r>
          </a:p>
          <a:p>
            <a:pPr marL="457200" marR="0" lvl="0" indent="-457200" algn="l" defTabSz="914400" rtl="0" eaLnBrk="1" fontAlgn="auto" latinLnBrk="0" hangingPunct="1">
              <a:lnSpc>
                <a:spcPct val="100000"/>
              </a:lnSpc>
              <a:spcBef>
                <a:spcPts val="0"/>
              </a:spcBef>
              <a:spcAft>
                <a:spcPts val="600"/>
              </a:spcAft>
              <a:buClr>
                <a:srgbClr val="000000"/>
              </a:buClr>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Berlin Sans FB" panose="020E0602020502020306" pitchFamily="34" charset="0"/>
                <a:cs typeface="Arial"/>
                <a:sym typeface="Arial"/>
              </a:rPr>
              <a:t>If they survive their victimization, the average life span is </a:t>
            </a:r>
            <a:r>
              <a:rPr kumimoji="0" lang="en-US" sz="2000" b="0" i="0" u="none" strike="noStrike" kern="0" cap="none" spc="0" normalizeH="0" baseline="0" noProof="0" dirty="0">
                <a:ln>
                  <a:noFill/>
                </a:ln>
                <a:solidFill>
                  <a:srgbClr val="FF0000"/>
                </a:solidFill>
                <a:effectLst/>
                <a:uLnTx/>
                <a:uFillTx/>
                <a:latin typeface="Berlin Sans FB" panose="020E0602020502020306" pitchFamily="34" charset="0"/>
                <a:cs typeface="Arial"/>
                <a:sym typeface="Arial"/>
              </a:rPr>
              <a:t>7</a:t>
            </a:r>
            <a:r>
              <a:rPr kumimoji="0" lang="en-US" sz="2000" b="0" i="0" u="none" strike="noStrike" kern="0" cap="none" spc="0" normalizeH="0" baseline="0" noProof="0" dirty="0">
                <a:ln>
                  <a:noFill/>
                </a:ln>
                <a:solidFill>
                  <a:srgbClr val="000000"/>
                </a:solidFill>
                <a:effectLst/>
                <a:uLnTx/>
                <a:uFillTx/>
                <a:latin typeface="Berlin Sans FB" panose="020E0602020502020306" pitchFamily="34" charset="0"/>
                <a:cs typeface="Arial"/>
                <a:sym typeface="Arial"/>
              </a:rPr>
              <a:t> years</a:t>
            </a:r>
            <a:endParaRPr kumimoji="0" lang="en-US" sz="2000" b="0" i="0" u="none" strike="noStrike" kern="0" cap="none" spc="0" normalizeH="0" baseline="0" noProof="0" dirty="0">
              <a:ln>
                <a:noFill/>
              </a:ln>
              <a:solidFill>
                <a:srgbClr val="000000"/>
              </a:solidFill>
              <a:effectLst/>
              <a:uLnTx/>
              <a:uFillTx/>
              <a:latin typeface="Arimo"/>
              <a:cs typeface="Arial"/>
              <a:sym typeface="Aria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8763"/>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1309639" y="1199861"/>
            <a:ext cx="6193233" cy="3287471"/>
          </a:xfrm>
          <a:prstGeom prst="rect">
            <a:avLst/>
          </a:prstGeom>
        </p:spPr>
      </p:pic>
      <p:sp>
        <p:nvSpPr>
          <p:cNvPr id="18770" name="Google Shape;18770;p77"/>
          <p:cNvSpPr txBox="1">
            <a:spLocks noGrp="1"/>
          </p:cNvSpPr>
          <p:nvPr>
            <p:ph type="title"/>
          </p:nvPr>
        </p:nvSpPr>
        <p:spPr>
          <a:xfrm>
            <a:off x="148640" y="-147248"/>
            <a:ext cx="8846719" cy="613184"/>
          </a:xfrm>
          <a:prstGeom prst="rect">
            <a:avLst/>
          </a:prstGeom>
        </p:spPr>
        <p:txBody>
          <a:bodyPr spcFirstLastPara="1" wrap="square" lIns="91425" tIns="91425" rIns="91425" bIns="91425" anchor="t" anchorCtr="0">
            <a:noAutofit/>
          </a:bodyPr>
          <a:lstStyle/>
          <a:p>
            <a:r>
              <a:rPr lang="en-US" sz="4000" dirty="0">
                <a:solidFill>
                  <a:srgbClr val="F80203"/>
                </a:solidFill>
                <a:latin typeface="Berlin Sans FB Demi" panose="020E0802020502020306" pitchFamily="34" charset="0"/>
              </a:rPr>
              <a:t>399</a:t>
            </a:r>
            <a:r>
              <a:rPr lang="en-US" sz="3600" dirty="0">
                <a:solidFill>
                  <a:srgbClr val="000000"/>
                </a:solidFill>
                <a:latin typeface="Berlin Sans FB Demi" panose="020E0802020502020306" pitchFamily="34" charset="0"/>
              </a:rPr>
              <a:t> trafficking victims have been recovered in Nebraska from 2020 - 2023!</a:t>
            </a:r>
          </a:p>
        </p:txBody>
      </p:sp>
      <p:grpSp>
        <p:nvGrpSpPr>
          <p:cNvPr id="18776" name="Google Shape;18776;p77"/>
          <p:cNvGrpSpPr/>
          <p:nvPr/>
        </p:nvGrpSpPr>
        <p:grpSpPr>
          <a:xfrm>
            <a:off x="75468" y="4131342"/>
            <a:ext cx="1315875" cy="922396"/>
            <a:chOff x="236653" y="347946"/>
            <a:chExt cx="1315875" cy="922396"/>
          </a:xfrm>
        </p:grpSpPr>
        <p:grpSp>
          <p:nvGrpSpPr>
            <p:cNvPr id="18777" name="Google Shape;18777;p77"/>
            <p:cNvGrpSpPr/>
            <p:nvPr/>
          </p:nvGrpSpPr>
          <p:grpSpPr>
            <a:xfrm>
              <a:off x="236653" y="347946"/>
              <a:ext cx="397188" cy="852814"/>
              <a:chOff x="-136747" y="475983"/>
              <a:chExt cx="397188" cy="852814"/>
            </a:xfrm>
          </p:grpSpPr>
          <p:sp>
            <p:nvSpPr>
              <p:cNvPr id="18778" name="Google Shape;18778;p77"/>
              <p:cNvSpPr/>
              <p:nvPr/>
            </p:nvSpPr>
            <p:spPr>
              <a:xfrm rot="-5400000" flipH="1">
                <a:off x="-137582" y="1098857"/>
                <a:ext cx="230774" cy="229105"/>
              </a:xfrm>
              <a:custGeom>
                <a:avLst/>
                <a:gdLst/>
                <a:ahLst/>
                <a:cxnLst/>
                <a:rect l="l" t="t" r="r" b="b"/>
                <a:pathLst>
                  <a:path w="3335" h="3311" extrusionOk="0">
                    <a:moveTo>
                      <a:pt x="1525" y="1"/>
                    </a:moveTo>
                    <a:lnTo>
                      <a:pt x="1132" y="1108"/>
                    </a:lnTo>
                    <a:lnTo>
                      <a:pt x="1" y="1429"/>
                    </a:lnTo>
                    <a:lnTo>
                      <a:pt x="941" y="2144"/>
                    </a:lnTo>
                    <a:lnTo>
                      <a:pt x="882" y="3310"/>
                    </a:lnTo>
                    <a:lnTo>
                      <a:pt x="882" y="3310"/>
                    </a:lnTo>
                    <a:lnTo>
                      <a:pt x="1846" y="2632"/>
                    </a:lnTo>
                    <a:lnTo>
                      <a:pt x="2953" y="3049"/>
                    </a:lnTo>
                    <a:lnTo>
                      <a:pt x="2953" y="3049"/>
                    </a:lnTo>
                    <a:lnTo>
                      <a:pt x="2608" y="1917"/>
                    </a:lnTo>
                    <a:lnTo>
                      <a:pt x="3334" y="989"/>
                    </a:lnTo>
                    <a:lnTo>
                      <a:pt x="2156" y="977"/>
                    </a:lnTo>
                    <a:lnTo>
                      <a:pt x="1525" y="1"/>
                    </a:lnTo>
                    <a:close/>
                  </a:path>
                </a:pathLst>
              </a:custGeom>
              <a:solidFill>
                <a:schemeClr val="accent1"/>
              </a:solidFill>
              <a:ln w="190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77"/>
              <p:cNvSpPr/>
              <p:nvPr/>
            </p:nvSpPr>
            <p:spPr>
              <a:xfrm rot="-5400000" flipH="1">
                <a:off x="132255" y="478926"/>
                <a:ext cx="131129" cy="125243"/>
              </a:xfrm>
              <a:custGeom>
                <a:avLst/>
                <a:gdLst/>
                <a:ahLst/>
                <a:cxnLst/>
                <a:rect l="l" t="t" r="r" b="b"/>
                <a:pathLst>
                  <a:path w="1895" h="1810" extrusionOk="0">
                    <a:moveTo>
                      <a:pt x="930" y="0"/>
                    </a:moveTo>
                    <a:lnTo>
                      <a:pt x="656" y="595"/>
                    </a:lnTo>
                    <a:lnTo>
                      <a:pt x="1" y="715"/>
                    </a:lnTo>
                    <a:lnTo>
                      <a:pt x="489" y="1155"/>
                    </a:lnTo>
                    <a:lnTo>
                      <a:pt x="418" y="1810"/>
                    </a:lnTo>
                    <a:lnTo>
                      <a:pt x="989" y="1488"/>
                    </a:lnTo>
                    <a:lnTo>
                      <a:pt x="1585" y="1762"/>
                    </a:lnTo>
                    <a:lnTo>
                      <a:pt x="1430" y="1131"/>
                    </a:lnTo>
                    <a:lnTo>
                      <a:pt x="1894" y="655"/>
                    </a:lnTo>
                    <a:lnTo>
                      <a:pt x="1239" y="572"/>
                    </a:lnTo>
                    <a:lnTo>
                      <a:pt x="930" y="0"/>
                    </a:lnTo>
                    <a:close/>
                  </a:path>
                </a:pathLst>
              </a:custGeom>
              <a:solidFill>
                <a:schemeClr val="accent3"/>
              </a:solidFill>
              <a:ln w="9525"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0" name="Google Shape;18780;p77"/>
            <p:cNvGrpSpPr/>
            <p:nvPr/>
          </p:nvGrpSpPr>
          <p:grpSpPr>
            <a:xfrm>
              <a:off x="633840" y="437170"/>
              <a:ext cx="918687" cy="833172"/>
              <a:chOff x="7317151" y="266325"/>
              <a:chExt cx="1443569" cy="1309196"/>
            </a:xfrm>
          </p:grpSpPr>
          <p:sp>
            <p:nvSpPr>
              <p:cNvPr id="18781" name="Google Shape;18781;p77"/>
              <p:cNvSpPr/>
              <p:nvPr/>
            </p:nvSpPr>
            <p:spPr>
              <a:xfrm flipH="1">
                <a:off x="7317151" y="266325"/>
                <a:ext cx="1443569" cy="1309196"/>
              </a:xfrm>
              <a:custGeom>
                <a:avLst/>
                <a:gdLst/>
                <a:ahLst/>
                <a:cxnLst/>
                <a:rect l="l" t="t" r="r" b="b"/>
                <a:pathLst>
                  <a:path w="14170" h="12851" extrusionOk="0">
                    <a:moveTo>
                      <a:pt x="6276" y="3386"/>
                    </a:moveTo>
                    <a:lnTo>
                      <a:pt x="6323" y="3625"/>
                    </a:lnTo>
                    <a:cubicBezTo>
                      <a:pt x="6395" y="4041"/>
                      <a:pt x="6597" y="4446"/>
                      <a:pt x="6895" y="4756"/>
                    </a:cubicBezTo>
                    <a:cubicBezTo>
                      <a:pt x="7350" y="5241"/>
                      <a:pt x="7994" y="5520"/>
                      <a:pt x="8674" y="5520"/>
                    </a:cubicBezTo>
                    <a:cubicBezTo>
                      <a:pt x="8795" y="5520"/>
                      <a:pt x="8916" y="5512"/>
                      <a:pt x="9038" y="5494"/>
                    </a:cubicBezTo>
                    <a:lnTo>
                      <a:pt x="9240" y="5470"/>
                    </a:lnTo>
                    <a:lnTo>
                      <a:pt x="9193" y="5660"/>
                    </a:lnTo>
                    <a:cubicBezTo>
                      <a:pt x="9073" y="6125"/>
                      <a:pt x="9121" y="6625"/>
                      <a:pt x="9312" y="7077"/>
                    </a:cubicBezTo>
                    <a:lnTo>
                      <a:pt x="9383" y="7244"/>
                    </a:lnTo>
                    <a:lnTo>
                      <a:pt x="9193" y="7256"/>
                    </a:lnTo>
                    <a:cubicBezTo>
                      <a:pt x="8704" y="7304"/>
                      <a:pt x="8240" y="7494"/>
                      <a:pt x="7871" y="7816"/>
                    </a:cubicBezTo>
                    <a:cubicBezTo>
                      <a:pt x="7561" y="8089"/>
                      <a:pt x="7323" y="8435"/>
                      <a:pt x="7192" y="8816"/>
                    </a:cubicBezTo>
                    <a:lnTo>
                      <a:pt x="7145" y="8923"/>
                    </a:lnTo>
                    <a:lnTo>
                      <a:pt x="7026" y="8911"/>
                    </a:lnTo>
                    <a:cubicBezTo>
                      <a:pt x="6922" y="8898"/>
                      <a:pt x="6819" y="8891"/>
                      <a:pt x="6716" y="8891"/>
                    </a:cubicBezTo>
                    <a:cubicBezTo>
                      <a:pt x="6358" y="8891"/>
                      <a:pt x="6009" y="8973"/>
                      <a:pt x="5704" y="9149"/>
                    </a:cubicBezTo>
                    <a:lnTo>
                      <a:pt x="5549" y="9220"/>
                    </a:lnTo>
                    <a:lnTo>
                      <a:pt x="5490" y="9066"/>
                    </a:lnTo>
                    <a:cubicBezTo>
                      <a:pt x="5406" y="8816"/>
                      <a:pt x="5252" y="8578"/>
                      <a:pt x="5073" y="8387"/>
                    </a:cubicBezTo>
                    <a:cubicBezTo>
                      <a:pt x="4752" y="8030"/>
                      <a:pt x="4335" y="7792"/>
                      <a:pt x="3859" y="7696"/>
                    </a:cubicBezTo>
                    <a:lnTo>
                      <a:pt x="3692" y="7673"/>
                    </a:lnTo>
                    <a:lnTo>
                      <a:pt x="3751" y="7518"/>
                    </a:lnTo>
                    <a:cubicBezTo>
                      <a:pt x="4013" y="6887"/>
                      <a:pt x="3894" y="6184"/>
                      <a:pt x="3418" y="5660"/>
                    </a:cubicBezTo>
                    <a:lnTo>
                      <a:pt x="3406" y="5649"/>
                    </a:lnTo>
                    <a:lnTo>
                      <a:pt x="3394" y="5625"/>
                    </a:lnTo>
                    <a:lnTo>
                      <a:pt x="3251" y="5494"/>
                    </a:lnTo>
                    <a:lnTo>
                      <a:pt x="3418" y="5422"/>
                    </a:lnTo>
                    <a:cubicBezTo>
                      <a:pt x="3549" y="5363"/>
                      <a:pt x="3680" y="5291"/>
                      <a:pt x="3775" y="5196"/>
                    </a:cubicBezTo>
                    <a:cubicBezTo>
                      <a:pt x="4097" y="4934"/>
                      <a:pt x="4287" y="4565"/>
                      <a:pt x="4323" y="4160"/>
                    </a:cubicBezTo>
                    <a:lnTo>
                      <a:pt x="4347" y="4029"/>
                    </a:lnTo>
                    <a:lnTo>
                      <a:pt x="4490" y="4041"/>
                    </a:lnTo>
                    <a:cubicBezTo>
                      <a:pt x="4563" y="4049"/>
                      <a:pt x="4637" y="4053"/>
                      <a:pt x="4711" y="4053"/>
                    </a:cubicBezTo>
                    <a:cubicBezTo>
                      <a:pt x="5218" y="4053"/>
                      <a:pt x="5711" y="3875"/>
                      <a:pt x="6085" y="3553"/>
                    </a:cubicBezTo>
                    <a:lnTo>
                      <a:pt x="6276" y="3386"/>
                    </a:lnTo>
                    <a:close/>
                    <a:moveTo>
                      <a:pt x="4740" y="1"/>
                    </a:moveTo>
                    <a:cubicBezTo>
                      <a:pt x="4247" y="1"/>
                      <a:pt x="3750" y="167"/>
                      <a:pt x="3347" y="505"/>
                    </a:cubicBezTo>
                    <a:cubicBezTo>
                      <a:pt x="2811" y="958"/>
                      <a:pt x="2561" y="1636"/>
                      <a:pt x="2668" y="2315"/>
                    </a:cubicBezTo>
                    <a:lnTo>
                      <a:pt x="2680" y="2446"/>
                    </a:lnTo>
                    <a:lnTo>
                      <a:pt x="2525" y="2458"/>
                    </a:lnTo>
                    <a:cubicBezTo>
                      <a:pt x="2204" y="2505"/>
                      <a:pt x="1906" y="2624"/>
                      <a:pt x="1668" y="2839"/>
                    </a:cubicBezTo>
                    <a:cubicBezTo>
                      <a:pt x="1025" y="3374"/>
                      <a:pt x="942" y="4303"/>
                      <a:pt x="1453" y="4958"/>
                    </a:cubicBezTo>
                    <a:lnTo>
                      <a:pt x="1573" y="5113"/>
                    </a:lnTo>
                    <a:lnTo>
                      <a:pt x="1394" y="5172"/>
                    </a:lnTo>
                    <a:cubicBezTo>
                      <a:pt x="1192" y="5244"/>
                      <a:pt x="1001" y="5363"/>
                      <a:pt x="846" y="5494"/>
                    </a:cubicBezTo>
                    <a:cubicBezTo>
                      <a:pt x="72" y="6149"/>
                      <a:pt x="1" y="7280"/>
                      <a:pt x="680" y="8030"/>
                    </a:cubicBezTo>
                    <a:cubicBezTo>
                      <a:pt x="894" y="8256"/>
                      <a:pt x="1144" y="8435"/>
                      <a:pt x="1442" y="8518"/>
                    </a:cubicBezTo>
                    <a:lnTo>
                      <a:pt x="1608" y="8578"/>
                    </a:lnTo>
                    <a:lnTo>
                      <a:pt x="1513" y="8720"/>
                    </a:lnTo>
                    <a:cubicBezTo>
                      <a:pt x="1025" y="9530"/>
                      <a:pt x="1120" y="10542"/>
                      <a:pt x="1751" y="11245"/>
                    </a:cubicBezTo>
                    <a:cubicBezTo>
                      <a:pt x="2191" y="11719"/>
                      <a:pt x="2816" y="11971"/>
                      <a:pt x="3443" y="11971"/>
                    </a:cubicBezTo>
                    <a:cubicBezTo>
                      <a:pt x="3870" y="11971"/>
                      <a:pt x="4297" y="11855"/>
                      <a:pt x="4668" y="11614"/>
                    </a:cubicBezTo>
                    <a:lnTo>
                      <a:pt x="4811" y="11530"/>
                    </a:lnTo>
                    <a:lnTo>
                      <a:pt x="4882" y="11673"/>
                    </a:lnTo>
                    <a:cubicBezTo>
                      <a:pt x="4966" y="11852"/>
                      <a:pt x="5073" y="12018"/>
                      <a:pt x="5204" y="12185"/>
                    </a:cubicBezTo>
                    <a:cubicBezTo>
                      <a:pt x="5611" y="12625"/>
                      <a:pt x="6180" y="12850"/>
                      <a:pt x="6750" y="12850"/>
                    </a:cubicBezTo>
                    <a:cubicBezTo>
                      <a:pt x="7230" y="12850"/>
                      <a:pt x="7711" y="12690"/>
                      <a:pt x="8097" y="12364"/>
                    </a:cubicBezTo>
                    <a:cubicBezTo>
                      <a:pt x="8276" y="12209"/>
                      <a:pt x="8442" y="12018"/>
                      <a:pt x="8538" y="11804"/>
                    </a:cubicBezTo>
                    <a:lnTo>
                      <a:pt x="8597" y="11709"/>
                    </a:lnTo>
                    <a:lnTo>
                      <a:pt x="8716" y="11733"/>
                    </a:lnTo>
                    <a:cubicBezTo>
                      <a:pt x="8955" y="11807"/>
                      <a:pt x="9202" y="11844"/>
                      <a:pt x="9448" y="11844"/>
                    </a:cubicBezTo>
                    <a:cubicBezTo>
                      <a:pt x="10024" y="11844"/>
                      <a:pt x="10592" y="11644"/>
                      <a:pt x="11026" y="11268"/>
                    </a:cubicBezTo>
                    <a:cubicBezTo>
                      <a:pt x="11788" y="10602"/>
                      <a:pt x="12038" y="9542"/>
                      <a:pt x="11633" y="8637"/>
                    </a:cubicBezTo>
                    <a:lnTo>
                      <a:pt x="11562" y="8470"/>
                    </a:lnTo>
                    <a:lnTo>
                      <a:pt x="11752" y="8458"/>
                    </a:lnTo>
                    <a:cubicBezTo>
                      <a:pt x="12252" y="8411"/>
                      <a:pt x="12705" y="8220"/>
                      <a:pt x="13074" y="7899"/>
                    </a:cubicBezTo>
                    <a:cubicBezTo>
                      <a:pt x="14062" y="7065"/>
                      <a:pt x="14169" y="5601"/>
                      <a:pt x="13300" y="4660"/>
                    </a:cubicBezTo>
                    <a:cubicBezTo>
                      <a:pt x="12845" y="4175"/>
                      <a:pt x="12201" y="3896"/>
                      <a:pt x="11521" y="3896"/>
                    </a:cubicBezTo>
                    <a:cubicBezTo>
                      <a:pt x="11400" y="3896"/>
                      <a:pt x="11279" y="3904"/>
                      <a:pt x="11157" y="3922"/>
                    </a:cubicBezTo>
                    <a:lnTo>
                      <a:pt x="10955" y="3946"/>
                    </a:lnTo>
                    <a:lnTo>
                      <a:pt x="11002" y="3755"/>
                    </a:lnTo>
                    <a:cubicBezTo>
                      <a:pt x="11181" y="3041"/>
                      <a:pt x="10967" y="2279"/>
                      <a:pt x="10467" y="1731"/>
                    </a:cubicBezTo>
                    <a:cubicBezTo>
                      <a:pt x="9994" y="1214"/>
                      <a:pt x="9336" y="950"/>
                      <a:pt x="8675" y="950"/>
                    </a:cubicBezTo>
                    <a:cubicBezTo>
                      <a:pt x="8118" y="950"/>
                      <a:pt x="7560" y="1136"/>
                      <a:pt x="7109" y="1517"/>
                    </a:cubicBezTo>
                    <a:cubicBezTo>
                      <a:pt x="7073" y="1553"/>
                      <a:pt x="7038" y="1577"/>
                      <a:pt x="7014" y="1624"/>
                    </a:cubicBezTo>
                    <a:lnTo>
                      <a:pt x="6835" y="1803"/>
                    </a:lnTo>
                    <a:lnTo>
                      <a:pt x="6776" y="1565"/>
                    </a:lnTo>
                    <a:cubicBezTo>
                      <a:pt x="6692" y="1243"/>
                      <a:pt x="6537" y="946"/>
                      <a:pt x="6311" y="684"/>
                    </a:cubicBezTo>
                    <a:cubicBezTo>
                      <a:pt x="5899" y="232"/>
                      <a:pt x="5322" y="1"/>
                      <a:pt x="4740" y="1"/>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77"/>
              <p:cNvSpPr/>
              <p:nvPr/>
            </p:nvSpPr>
            <p:spPr>
              <a:xfrm rot="5400000">
                <a:off x="7744614" y="1238388"/>
                <a:ext cx="185449" cy="108982"/>
              </a:xfrm>
              <a:custGeom>
                <a:avLst/>
                <a:gdLst/>
                <a:ahLst/>
                <a:cxnLst/>
                <a:rect l="l" t="t" r="r" b="b"/>
                <a:pathLst>
                  <a:path w="2680" h="1575" extrusionOk="0">
                    <a:moveTo>
                      <a:pt x="2679" y="0"/>
                    </a:moveTo>
                    <a:lnTo>
                      <a:pt x="2679" y="0"/>
                    </a:lnTo>
                    <a:cubicBezTo>
                      <a:pt x="2667" y="0"/>
                      <a:pt x="2667" y="24"/>
                      <a:pt x="2644" y="36"/>
                    </a:cubicBezTo>
                    <a:cubicBezTo>
                      <a:pt x="2632" y="48"/>
                      <a:pt x="2608" y="84"/>
                      <a:pt x="2608" y="108"/>
                    </a:cubicBezTo>
                    <a:cubicBezTo>
                      <a:pt x="2572" y="143"/>
                      <a:pt x="2548" y="179"/>
                      <a:pt x="2501" y="227"/>
                    </a:cubicBezTo>
                    <a:cubicBezTo>
                      <a:pt x="2453" y="274"/>
                      <a:pt x="2417" y="334"/>
                      <a:pt x="2346" y="381"/>
                    </a:cubicBezTo>
                    <a:cubicBezTo>
                      <a:pt x="2298" y="441"/>
                      <a:pt x="2239" y="477"/>
                      <a:pt x="2179" y="536"/>
                    </a:cubicBezTo>
                    <a:cubicBezTo>
                      <a:pt x="2096" y="596"/>
                      <a:pt x="2036" y="643"/>
                      <a:pt x="1965" y="703"/>
                    </a:cubicBezTo>
                    <a:cubicBezTo>
                      <a:pt x="1893" y="751"/>
                      <a:pt x="1822" y="810"/>
                      <a:pt x="1739" y="858"/>
                    </a:cubicBezTo>
                    <a:cubicBezTo>
                      <a:pt x="1691" y="882"/>
                      <a:pt x="1667" y="893"/>
                      <a:pt x="1620" y="929"/>
                    </a:cubicBezTo>
                    <a:lnTo>
                      <a:pt x="1501" y="989"/>
                    </a:lnTo>
                    <a:cubicBezTo>
                      <a:pt x="1429" y="1036"/>
                      <a:pt x="1334" y="1060"/>
                      <a:pt x="1251" y="1108"/>
                    </a:cubicBezTo>
                    <a:cubicBezTo>
                      <a:pt x="1155" y="1132"/>
                      <a:pt x="1084" y="1167"/>
                      <a:pt x="1000" y="1191"/>
                    </a:cubicBezTo>
                    <a:cubicBezTo>
                      <a:pt x="905" y="1227"/>
                      <a:pt x="822" y="1239"/>
                      <a:pt x="750" y="1274"/>
                    </a:cubicBezTo>
                    <a:cubicBezTo>
                      <a:pt x="727" y="1274"/>
                      <a:pt x="703" y="1286"/>
                      <a:pt x="691" y="1286"/>
                    </a:cubicBezTo>
                    <a:cubicBezTo>
                      <a:pt x="667" y="1298"/>
                      <a:pt x="643" y="1298"/>
                      <a:pt x="631" y="1298"/>
                    </a:cubicBezTo>
                    <a:cubicBezTo>
                      <a:pt x="584" y="1310"/>
                      <a:pt x="536" y="1334"/>
                      <a:pt x="500" y="1334"/>
                    </a:cubicBezTo>
                    <a:cubicBezTo>
                      <a:pt x="441" y="1346"/>
                      <a:pt x="369" y="1370"/>
                      <a:pt x="310" y="1370"/>
                    </a:cubicBezTo>
                    <a:cubicBezTo>
                      <a:pt x="250" y="1394"/>
                      <a:pt x="191" y="1405"/>
                      <a:pt x="143" y="1405"/>
                    </a:cubicBezTo>
                    <a:cubicBezTo>
                      <a:pt x="60" y="1417"/>
                      <a:pt x="0" y="1429"/>
                      <a:pt x="0" y="1429"/>
                    </a:cubicBezTo>
                    <a:lnTo>
                      <a:pt x="131" y="1477"/>
                    </a:lnTo>
                    <a:cubicBezTo>
                      <a:pt x="179" y="1489"/>
                      <a:pt x="238" y="1513"/>
                      <a:pt x="298" y="1524"/>
                    </a:cubicBezTo>
                    <a:cubicBezTo>
                      <a:pt x="358" y="1536"/>
                      <a:pt x="429" y="1536"/>
                      <a:pt x="500" y="1548"/>
                    </a:cubicBezTo>
                    <a:cubicBezTo>
                      <a:pt x="572" y="1548"/>
                      <a:pt x="643" y="1575"/>
                      <a:pt x="722" y="1575"/>
                    </a:cubicBezTo>
                    <a:cubicBezTo>
                      <a:pt x="735" y="1575"/>
                      <a:pt x="749" y="1574"/>
                      <a:pt x="762" y="1572"/>
                    </a:cubicBezTo>
                    <a:cubicBezTo>
                      <a:pt x="858" y="1548"/>
                      <a:pt x="953" y="1548"/>
                      <a:pt x="1060" y="1536"/>
                    </a:cubicBezTo>
                    <a:cubicBezTo>
                      <a:pt x="1096" y="1536"/>
                      <a:pt x="1143" y="1524"/>
                      <a:pt x="1203" y="1513"/>
                    </a:cubicBezTo>
                    <a:cubicBezTo>
                      <a:pt x="1251" y="1489"/>
                      <a:pt x="1310" y="1477"/>
                      <a:pt x="1358" y="1465"/>
                    </a:cubicBezTo>
                    <a:cubicBezTo>
                      <a:pt x="1441" y="1417"/>
                      <a:pt x="1560" y="1394"/>
                      <a:pt x="1655" y="1322"/>
                    </a:cubicBezTo>
                    <a:lnTo>
                      <a:pt x="1798" y="1251"/>
                    </a:lnTo>
                    <a:lnTo>
                      <a:pt x="1929" y="1167"/>
                    </a:lnTo>
                    <a:cubicBezTo>
                      <a:pt x="2024" y="1108"/>
                      <a:pt x="2096" y="1024"/>
                      <a:pt x="2167" y="953"/>
                    </a:cubicBezTo>
                    <a:cubicBezTo>
                      <a:pt x="2251" y="882"/>
                      <a:pt x="2310" y="810"/>
                      <a:pt x="2370" y="727"/>
                    </a:cubicBezTo>
                    <a:lnTo>
                      <a:pt x="2501" y="512"/>
                    </a:lnTo>
                    <a:cubicBezTo>
                      <a:pt x="2548" y="453"/>
                      <a:pt x="2560" y="381"/>
                      <a:pt x="2584" y="322"/>
                    </a:cubicBezTo>
                    <a:cubicBezTo>
                      <a:pt x="2620" y="262"/>
                      <a:pt x="2632" y="203"/>
                      <a:pt x="2644" y="155"/>
                    </a:cubicBezTo>
                    <a:cubicBezTo>
                      <a:pt x="2679" y="60"/>
                      <a:pt x="2679" y="24"/>
                      <a:pt x="2679" y="0"/>
                    </a:cubicBezTo>
                    <a:close/>
                  </a:path>
                </a:pathLst>
              </a:custGeom>
              <a:solidFill>
                <a:schemeClr val="dk1"/>
              </a:solidFill>
              <a:ln w="3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4" name="Picture 3"/>
          <p:cNvPicPr>
            <a:picLocks noChangeAspect="1"/>
          </p:cNvPicPr>
          <p:nvPr/>
        </p:nvPicPr>
        <p:blipFill>
          <a:blip r:embed="rId4"/>
          <a:stretch>
            <a:fillRect/>
          </a:stretch>
        </p:blipFill>
        <p:spPr>
          <a:xfrm>
            <a:off x="7727267" y="4173247"/>
            <a:ext cx="1194920" cy="792549"/>
          </a:xfrm>
          <a:prstGeom prst="rect">
            <a:avLst/>
          </a:prstGeom>
          <a:ln w="25400">
            <a:solidFill>
              <a:schemeClr val="tx1"/>
            </a:solidFill>
          </a:ln>
        </p:spPr>
      </p:pic>
      <p:sp>
        <p:nvSpPr>
          <p:cNvPr id="7" name="TextBox 7">
            <a:extLst>
              <a:ext uri="{FF2B5EF4-FFF2-40B4-BE49-F238E27FC236}">
                <a16:creationId xmlns:a16="http://schemas.microsoft.com/office/drawing/2014/main" id="{BE32BF54-03DF-E542-D3B9-848B78B63911}"/>
              </a:ext>
            </a:extLst>
          </p:cNvPr>
          <p:cNvSpPr txBox="1"/>
          <p:nvPr/>
        </p:nvSpPr>
        <p:spPr>
          <a:xfrm>
            <a:off x="1559425" y="1387884"/>
            <a:ext cx="5718840" cy="2970044"/>
          </a:xfrm>
          <a:prstGeom prst="rect">
            <a:avLst/>
          </a:prstGeom>
        </p:spPr>
        <p:txBody>
          <a:bodyPr wrap="square" lIns="0" tIns="0" rIns="0" bIns="0" rtlCol="0" anchor="t">
            <a:spAutoFit/>
          </a:bodyPr>
          <a:lstStyle/>
          <a:p>
            <a:r>
              <a:rPr lang="en-US" sz="2400" dirty="0">
                <a:latin typeface="Berlin Sans FB" panose="020E0602020502020306" pitchFamily="34" charset="0"/>
              </a:rPr>
              <a:t>746</a:t>
            </a:r>
            <a:r>
              <a:rPr lang="en-US" sz="2400" dirty="0">
                <a:solidFill>
                  <a:srgbClr val="000000"/>
                </a:solidFill>
                <a:latin typeface="Berlin Sans FB" panose="020E0602020502020306" pitchFamily="34" charset="0"/>
              </a:rPr>
              <a:t> calls, SMS, webchats, emails or online tips:</a:t>
            </a:r>
          </a:p>
          <a:p>
            <a:pPr marL="971550" lvl="1" indent="-485775">
              <a:spcAft>
                <a:spcPts val="600"/>
              </a:spcAft>
              <a:buFont typeface="Arial"/>
              <a:buChar char="•"/>
            </a:pPr>
            <a:r>
              <a:rPr lang="en-US" sz="2400" dirty="0">
                <a:latin typeface="Berlin Sans FB" panose="020E0602020502020306" pitchFamily="34" charset="0"/>
              </a:rPr>
              <a:t>399</a:t>
            </a:r>
            <a:r>
              <a:rPr lang="en-US" sz="2400" dirty="0">
                <a:solidFill>
                  <a:srgbClr val="000000"/>
                </a:solidFill>
                <a:latin typeface="Berlin Sans FB" panose="020E0602020502020306" pitchFamily="34" charset="0"/>
              </a:rPr>
              <a:t> Victims identified</a:t>
            </a:r>
          </a:p>
          <a:p>
            <a:pPr marL="971550" lvl="1" indent="-485775">
              <a:spcAft>
                <a:spcPts val="600"/>
              </a:spcAft>
              <a:buFont typeface="Arial"/>
              <a:buChar char="•"/>
            </a:pPr>
            <a:r>
              <a:rPr lang="en-US" sz="2400" dirty="0">
                <a:latin typeface="Berlin Sans FB" panose="020E0602020502020306" pitchFamily="34" charset="0"/>
              </a:rPr>
              <a:t>198 Trafficking Cases</a:t>
            </a:r>
            <a:endParaRPr lang="en-US" sz="2400" dirty="0">
              <a:solidFill>
                <a:srgbClr val="000000"/>
              </a:solidFill>
              <a:latin typeface="Berlin Sans FB" panose="020E0602020502020306" pitchFamily="34" charset="0"/>
            </a:endParaRPr>
          </a:p>
          <a:p>
            <a:pPr marL="971550" lvl="1" indent="-485775">
              <a:spcAft>
                <a:spcPts val="600"/>
              </a:spcAft>
              <a:buFont typeface="Arial"/>
              <a:buChar char="•"/>
            </a:pPr>
            <a:r>
              <a:rPr lang="en-US" sz="2400" dirty="0">
                <a:solidFill>
                  <a:srgbClr val="000000"/>
                </a:solidFill>
                <a:latin typeface="Berlin Sans FB" panose="020E0602020502020306" pitchFamily="34" charset="0"/>
              </a:rPr>
              <a:t>73% Sex trafficking victims</a:t>
            </a:r>
          </a:p>
          <a:p>
            <a:pPr marL="971550" lvl="1" indent="-485775">
              <a:spcAft>
                <a:spcPts val="600"/>
              </a:spcAft>
              <a:buFont typeface="Arial"/>
              <a:buChar char="•"/>
            </a:pPr>
            <a:r>
              <a:rPr lang="en-US" sz="2400" dirty="0">
                <a:solidFill>
                  <a:srgbClr val="000000"/>
                </a:solidFill>
                <a:latin typeface="Berlin Sans FB" panose="020E0602020502020306" pitchFamily="34" charset="0"/>
              </a:rPr>
              <a:t>15% Labor trafficking victims</a:t>
            </a:r>
          </a:p>
          <a:p>
            <a:pPr marL="971550" lvl="1" indent="-485775">
              <a:spcAft>
                <a:spcPts val="600"/>
              </a:spcAft>
              <a:buFont typeface="Arial"/>
              <a:buChar char="•"/>
            </a:pPr>
            <a:r>
              <a:rPr lang="en-US" sz="2400" dirty="0">
                <a:solidFill>
                  <a:srgbClr val="000000"/>
                </a:solidFill>
                <a:latin typeface="Berlin Sans FB" panose="020E0602020502020306" pitchFamily="34" charset="0"/>
              </a:rPr>
              <a:t> 5% Sex &amp; labor trafficking</a:t>
            </a:r>
          </a:p>
          <a:p>
            <a:pPr marL="971550" lvl="1" indent="-485775">
              <a:spcAft>
                <a:spcPts val="600"/>
              </a:spcAft>
              <a:buFont typeface="Arial"/>
              <a:buChar char="•"/>
            </a:pPr>
            <a:r>
              <a:rPr lang="en-US" sz="2400" dirty="0">
                <a:latin typeface="Berlin Sans FB" panose="020E0602020502020306" pitchFamily="34" charset="0"/>
                <a:ea typeface="Arimo Bold" panose="020B0604020202020204" charset="0"/>
                <a:cs typeface="Arimo Bold" panose="020B0604020202020204" charset="0"/>
              </a:rPr>
              <a:t>6% Foreign Nationals</a:t>
            </a:r>
            <a:endParaRPr lang="en-US" sz="2000" dirty="0">
              <a:solidFill>
                <a:srgbClr val="000000"/>
              </a:solidFill>
              <a:latin typeface="Arimo Bold" panose="020B0604020202020204" charset="0"/>
              <a:ea typeface="Arimo Bold" panose="020B0604020202020204" charset="0"/>
              <a:cs typeface="Arimo Bold" panose="020B0604020202020204" charset="0"/>
            </a:endParaRPr>
          </a:p>
        </p:txBody>
      </p:sp>
      <p:sp>
        <p:nvSpPr>
          <p:cNvPr id="8" name="Rectangle 7">
            <a:extLst>
              <a:ext uri="{FF2B5EF4-FFF2-40B4-BE49-F238E27FC236}">
                <a16:creationId xmlns:a16="http://schemas.microsoft.com/office/drawing/2014/main" id="{85DCA49D-DBEF-ABCD-ED5A-F52C862D8506}"/>
              </a:ext>
            </a:extLst>
          </p:cNvPr>
          <p:cNvSpPr/>
          <p:nvPr/>
        </p:nvSpPr>
        <p:spPr>
          <a:xfrm>
            <a:off x="1450970" y="4606094"/>
            <a:ext cx="5910573" cy="415498"/>
          </a:xfrm>
          <a:prstGeom prst="rect">
            <a:avLst/>
          </a:prstGeom>
        </p:spPr>
        <p:txBody>
          <a:bodyPr wrap="square">
            <a:spAutoFit/>
          </a:bodyPr>
          <a:lstStyle/>
          <a:p>
            <a:pPr>
              <a:spcBef>
                <a:spcPct val="0"/>
              </a:spcBef>
            </a:pPr>
            <a:r>
              <a:rPr lang="en-US" sz="700" dirty="0">
                <a:solidFill>
                  <a:srgbClr val="000000"/>
                </a:solidFill>
                <a:latin typeface="+mj-lt"/>
              </a:rPr>
              <a:t>The data in this report represents signals and cases from January 1, 2020 through December 31, 2023 and is accurate as of July 30, 2024. Cases of trafficking may be ongoing or new information may revealed to the National Hotline over time. Consequently, statistics may be subject to change as new information emerges.</a:t>
            </a:r>
          </a:p>
        </p:txBody>
      </p:sp>
    </p:spTree>
    <p:extLst>
      <p:ext uri="{BB962C8B-B14F-4D97-AF65-F5344CB8AC3E}">
        <p14:creationId xmlns:p14="http://schemas.microsoft.com/office/powerpoint/2010/main" val="5182753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8654"/>
        <p:cNvGrpSpPr/>
        <p:nvPr/>
      </p:nvGrpSpPr>
      <p:grpSpPr>
        <a:xfrm>
          <a:off x="0" y="0"/>
          <a:ext cx="0" cy="0"/>
          <a:chOff x="0" y="0"/>
          <a:chExt cx="0" cy="0"/>
        </a:xfrm>
      </p:grpSpPr>
      <p:sp>
        <p:nvSpPr>
          <p:cNvPr id="18655" name="Google Shape;18655;p70"/>
          <p:cNvSpPr/>
          <p:nvPr/>
        </p:nvSpPr>
        <p:spPr>
          <a:xfrm>
            <a:off x="901399" y="292759"/>
            <a:ext cx="7722575" cy="4627625"/>
          </a:xfrm>
          <a:custGeom>
            <a:avLst/>
            <a:gdLst/>
            <a:ahLst/>
            <a:cxnLst/>
            <a:rect l="l" t="t" r="r" b="b"/>
            <a:pathLst>
              <a:path w="308903" h="185105" extrusionOk="0">
                <a:moveTo>
                  <a:pt x="144" y="0"/>
                </a:moveTo>
                <a:lnTo>
                  <a:pt x="308903" y="6828"/>
                </a:lnTo>
                <a:lnTo>
                  <a:pt x="307494" y="185105"/>
                </a:lnTo>
                <a:lnTo>
                  <a:pt x="0" y="179499"/>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sp>
        <p:nvSpPr>
          <p:cNvPr id="18656" name="Google Shape;18656;p70"/>
          <p:cNvSpPr txBox="1">
            <a:spLocks noGrp="1"/>
          </p:cNvSpPr>
          <p:nvPr>
            <p:ph type="title"/>
          </p:nvPr>
        </p:nvSpPr>
        <p:spPr>
          <a:xfrm>
            <a:off x="1123405" y="489289"/>
            <a:ext cx="6445800" cy="47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200" b="1" dirty="0">
                <a:latin typeface="Berlin Sans FB Demi" panose="020E0802020502020306" pitchFamily="34" charset="0"/>
              </a:rPr>
              <a:t>Where are they?</a:t>
            </a:r>
            <a:endParaRPr sz="3200" b="1" dirty="0">
              <a:latin typeface="Berlin Sans FB Demi" panose="020E0802020502020306" pitchFamily="34" charset="0"/>
            </a:endParaRPr>
          </a:p>
        </p:txBody>
      </p:sp>
      <p:pic>
        <p:nvPicPr>
          <p:cNvPr id="4" name="Picture 3">
            <a:extLst>
              <a:ext uri="{FF2B5EF4-FFF2-40B4-BE49-F238E27FC236}">
                <a16:creationId xmlns:a16="http://schemas.microsoft.com/office/drawing/2014/main" id="{666BE25F-F032-96F3-F69C-FD243DDC93AE}"/>
              </a:ext>
            </a:extLst>
          </p:cNvPr>
          <p:cNvPicPr>
            <a:picLocks noChangeAspect="1"/>
          </p:cNvPicPr>
          <p:nvPr/>
        </p:nvPicPr>
        <p:blipFill>
          <a:blip r:embed="rId3"/>
          <a:stretch>
            <a:fillRect/>
          </a:stretch>
        </p:blipFill>
        <p:spPr>
          <a:xfrm>
            <a:off x="1402095" y="1104475"/>
            <a:ext cx="6840506" cy="3549736"/>
          </a:xfrm>
          <a:prstGeom prst="rect">
            <a:avLst/>
          </a:prstGeom>
        </p:spPr>
      </p:pic>
    </p:spTree>
    <p:extLst>
      <p:ext uri="{BB962C8B-B14F-4D97-AF65-F5344CB8AC3E}">
        <p14:creationId xmlns:p14="http://schemas.microsoft.com/office/powerpoint/2010/main" val="775713479"/>
      </p:ext>
    </p:extLst>
  </p:cSld>
  <p:clrMapOvr>
    <a:masterClrMapping/>
  </p:clrMapOvr>
</p:sld>
</file>

<file path=ppt/theme/theme1.xml><?xml version="1.0" encoding="utf-8"?>
<a:theme xmlns:a="http://schemas.openxmlformats.org/drawingml/2006/main" name="Comic Style XL by Slidesgo">
  <a:themeElements>
    <a:clrScheme name="Simple Light">
      <a:dk1>
        <a:srgbClr val="162130"/>
      </a:dk1>
      <a:lt1>
        <a:srgbClr val="FFFFFF"/>
      </a:lt1>
      <a:dk2>
        <a:srgbClr val="A81916"/>
      </a:dk2>
      <a:lt2>
        <a:srgbClr val="EEEEEE"/>
      </a:lt2>
      <a:accent1>
        <a:srgbClr val="FDC324"/>
      </a:accent1>
      <a:accent2>
        <a:srgbClr val="4EBDCF"/>
      </a:accent2>
      <a:accent3>
        <a:srgbClr val="CC1D2D"/>
      </a:accent3>
      <a:accent4>
        <a:srgbClr val="E1AF25"/>
      </a:accent4>
      <a:accent5>
        <a:srgbClr val="88D7E8"/>
      </a:accent5>
      <a:accent6>
        <a:srgbClr val="5CC1D6"/>
      </a:accent6>
      <a:hlink>
        <a:srgbClr val="162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2063</TotalTime>
  <Words>3843</Words>
  <Application>Microsoft Macintosh PowerPoint</Application>
  <PresentationFormat>On-screen Show (16:9)</PresentationFormat>
  <Paragraphs>268</Paragraphs>
  <Slides>23</Slides>
  <Notes>23</Notes>
  <HiddenSlides>0</HiddenSlides>
  <MMClips>2</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23</vt:i4>
      </vt:variant>
    </vt:vector>
  </HeadingPairs>
  <TitlesOfParts>
    <vt:vector size="34" baseType="lpstr">
      <vt:lpstr>Architects Daughter</vt:lpstr>
      <vt:lpstr>Arial</vt:lpstr>
      <vt:lpstr>Arimo</vt:lpstr>
      <vt:lpstr>Arimo Bold</vt:lpstr>
      <vt:lpstr>Berlin Sans FB</vt:lpstr>
      <vt:lpstr>Berlin Sans FB Demi</vt:lpstr>
      <vt:lpstr>Calibri</vt:lpstr>
      <vt:lpstr>Code Pro</vt:lpstr>
      <vt:lpstr>Comic Sans MS</vt:lpstr>
      <vt:lpstr>Slackey</vt:lpstr>
      <vt:lpstr>Comic Style XL by Slidesgo</vt:lpstr>
      <vt:lpstr>Unleash your super power to end slavery!</vt:lpstr>
      <vt:lpstr>Unleash your super power to end slavery!</vt:lpstr>
      <vt:lpstr>PowerPoint Presentation</vt:lpstr>
      <vt:lpstr>Trigger Warning:</vt:lpstr>
      <vt:lpstr>Modern Slavery: A Global Problem</vt:lpstr>
      <vt:lpstr>Sex Trafficking: </vt:lpstr>
      <vt:lpstr>Additional Facts:</vt:lpstr>
      <vt:lpstr>399 trafficking victims have been recovered in Nebraska from 2020 - 2023!</vt:lpstr>
      <vt:lpstr>Where are they?</vt:lpstr>
      <vt:lpstr>Trafficking in 4 EZ Steps:</vt:lpstr>
      <vt:lpstr>Common signs of grooming:</vt:lpstr>
      <vt:lpstr>What do I do if I suspect trafficking?</vt:lpstr>
      <vt:lpstr>PowerPoint Presentation</vt:lpstr>
      <vt:lpstr>PowerPoint Presentation</vt:lpstr>
      <vt:lpstr>PowerPoint Presentation</vt:lpstr>
      <vt:lpstr>PowerPoint Presentation</vt:lpstr>
      <vt:lpstr>Why is raising awareness important?</vt:lpstr>
      <vt:lpstr>FREE Download:  ragas.online/get-involved</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COMIC STYLE</dc:title>
  <dc:creator>Stansell, Amelia J</dc:creator>
  <cp:lastModifiedBy>Scott McLaughlin</cp:lastModifiedBy>
  <cp:revision>32</cp:revision>
  <dcterms:modified xsi:type="dcterms:W3CDTF">2025-01-09T20:49:01Z</dcterms:modified>
</cp:coreProperties>
</file>